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4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8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2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1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29B0-7592-4A30-9E25-AA1B3C8D2E0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0E6E-69C7-431C-AC5D-5B63CE75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5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slide" Target="slide7.xml"/><Relationship Id="rId26" Type="http://schemas.openxmlformats.org/officeDocument/2006/relationships/image" Target="../media/image23.png"/><Relationship Id="rId21" Type="http://schemas.openxmlformats.org/officeDocument/2006/relationships/image" Target="../media/image18.jpg"/><Relationship Id="rId34" Type="http://schemas.openxmlformats.org/officeDocument/2006/relationships/image" Target="../media/image28.jp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5" Type="http://schemas.openxmlformats.org/officeDocument/2006/relationships/image" Target="../media/image22.jpg"/><Relationship Id="rId33" Type="http://schemas.openxmlformats.org/officeDocument/2006/relationships/image" Target="../media/image27.jpg"/><Relationship Id="rId38" Type="http://schemas.openxmlformats.org/officeDocument/2006/relationships/image" Target="../media/image32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image" Target="../media/image17.jpg"/><Relationship Id="rId29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1.jp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20.jpg"/><Relationship Id="rId28" Type="http://schemas.openxmlformats.org/officeDocument/2006/relationships/image" Target="../media/image24.png"/><Relationship Id="rId36" Type="http://schemas.openxmlformats.org/officeDocument/2006/relationships/image" Target="../media/image30.png"/><Relationship Id="rId10" Type="http://schemas.openxmlformats.org/officeDocument/2006/relationships/slide" Target="slide4.xml"/><Relationship Id="rId19" Type="http://schemas.openxmlformats.org/officeDocument/2006/relationships/image" Target="../media/image16.png"/><Relationship Id="rId31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slide" Target="slide6.xml"/><Relationship Id="rId22" Type="http://schemas.openxmlformats.org/officeDocument/2006/relationships/image" Target="../media/image19.jpg"/><Relationship Id="rId27" Type="http://schemas.openxmlformats.org/officeDocument/2006/relationships/slide" Target="slide9.xml"/><Relationship Id="rId30" Type="http://schemas.openxmlformats.org/officeDocument/2006/relationships/image" Target="../media/image25.png"/><Relationship Id="rId35" Type="http://schemas.openxmlformats.org/officeDocument/2006/relationships/image" Target="../media/image29.jpg"/><Relationship Id="rId8" Type="http://schemas.openxmlformats.org/officeDocument/2006/relationships/slide" Target="slide3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41" y="4893972"/>
            <a:ext cx="3734255" cy="16026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20" y="189874"/>
            <a:ext cx="2089480" cy="2092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1365162" y="323326"/>
            <a:ext cx="9351541" cy="36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4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83646 0.1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3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39" name="Snip Diagonal Corner Rectangle 38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Trong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Scratch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23000" y="3341667"/>
            <a:ext cx="843660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vi-VN" sz="44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40767" y="5281237"/>
            <a:ext cx="843660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42920" y="2345786"/>
            <a:ext cx="840007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040086" y="3280116"/>
            <a:ext cx="885137" cy="7080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138454" y="5273335"/>
            <a:ext cx="804536" cy="7040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35" y="2345786"/>
            <a:ext cx="804742" cy="70719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640768" y="4337548"/>
            <a:ext cx="840007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vi-VN" sz="4400" b="1" i="0" u="non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44" y="4291778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8" grpId="0" animBg="1"/>
      <p:bldP spid="29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46693" y="2619798"/>
            <a:ext cx="4595787" cy="1051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85467" y="2619798"/>
            <a:ext cx="5165124" cy="1051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6693" y="4114280"/>
            <a:ext cx="4595787" cy="961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85468" y="4118469"/>
            <a:ext cx="5165124" cy="961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56" y="2651674"/>
            <a:ext cx="1073152" cy="9430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74889" y="4150040"/>
            <a:ext cx="1071572" cy="9377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23" y="4073184"/>
            <a:ext cx="1149844" cy="10104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24" y="2612565"/>
            <a:ext cx="1149844" cy="1016048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1379621" y="300252"/>
            <a:ext cx="10270970" cy="183479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Trong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Scratch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DEF45-5D21-36EB-8A73-5DBA53DE02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658" y="4187931"/>
            <a:ext cx="3128470" cy="819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0E59D-942D-7BC0-2835-186536A517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355" y="2703283"/>
            <a:ext cx="3267075" cy="904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FC0181-6E8D-5D6C-7DC3-CC2B617E92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5075" y="4147430"/>
            <a:ext cx="3267075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90878-94BE-6F5D-8D81-229B2B28D7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6445" y="2744284"/>
            <a:ext cx="3143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968" y="2100073"/>
            <a:ext cx="2000066" cy="2000066"/>
          </a:xfrm>
          <a:prstGeom prst="rect">
            <a:avLst/>
          </a:prstGeom>
        </p:spPr>
      </p:pic>
      <p:pic>
        <p:nvPicPr>
          <p:cNvPr id="9" name="ca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43" y="-48102"/>
            <a:ext cx="1845315" cy="1848154"/>
          </a:xfrm>
          <a:prstGeom prst="rect">
            <a:avLst/>
          </a:prstGeom>
        </p:spPr>
      </p:pic>
      <p:pic>
        <p:nvPicPr>
          <p:cNvPr id="10" name="ca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1" y="7069441"/>
            <a:ext cx="1733242" cy="1733242"/>
          </a:xfrm>
          <a:prstGeom prst="rect">
            <a:avLst/>
          </a:prstGeom>
        </p:spPr>
      </p:pic>
      <p:pic>
        <p:nvPicPr>
          <p:cNvPr id="17" name="ca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17586" r="13383"/>
          <a:stretch/>
        </p:blipFill>
        <p:spPr>
          <a:xfrm>
            <a:off x="15463953" y="2242022"/>
            <a:ext cx="1835678" cy="1641638"/>
          </a:xfrm>
          <a:prstGeom prst="rect">
            <a:avLst/>
          </a:prstGeom>
        </p:spPr>
      </p:pic>
      <p:pic>
        <p:nvPicPr>
          <p:cNvPr id="19" name="ca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3625" y="4595831"/>
            <a:ext cx="2243379" cy="1623913"/>
          </a:xfrm>
          <a:prstGeom prst="rect">
            <a:avLst/>
          </a:prstGeom>
        </p:spPr>
      </p:pic>
      <p:pic>
        <p:nvPicPr>
          <p:cNvPr id="12" name="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1" y="1226847"/>
            <a:ext cx="506191" cy="518538"/>
          </a:xfrm>
          <a:prstGeom prst="rect">
            <a:avLst/>
          </a:prstGeom>
        </p:spPr>
      </p:pic>
      <p:pic>
        <p:nvPicPr>
          <p:cNvPr id="13" name="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39" y="1208165"/>
            <a:ext cx="483710" cy="467720"/>
          </a:xfrm>
          <a:prstGeom prst="rect">
            <a:avLst/>
          </a:prstGeom>
        </p:spPr>
      </p:pic>
      <p:pic>
        <p:nvPicPr>
          <p:cNvPr id="14" name="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12" y="1267298"/>
            <a:ext cx="535815" cy="567071"/>
          </a:xfrm>
          <a:prstGeom prst="rect">
            <a:avLst/>
          </a:prstGeom>
        </p:spPr>
      </p:pic>
      <p:pic>
        <p:nvPicPr>
          <p:cNvPr id="15" name="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65" y="1179629"/>
            <a:ext cx="516140" cy="516140"/>
          </a:xfrm>
          <a:prstGeom prst="rect">
            <a:avLst/>
          </a:prstGeom>
        </p:spPr>
      </p:pic>
      <p:pic>
        <p:nvPicPr>
          <p:cNvPr id="16" name="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65" y="1129978"/>
            <a:ext cx="559222" cy="545907"/>
          </a:xfrm>
          <a:prstGeom prst="rect">
            <a:avLst/>
          </a:prstGeom>
        </p:spPr>
      </p:pic>
      <p:pic>
        <p:nvPicPr>
          <p:cNvPr id="20" name="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24" y="1258007"/>
            <a:ext cx="452441" cy="479981"/>
          </a:xfrm>
          <a:prstGeom prst="rect">
            <a:avLst/>
          </a:prstGeom>
        </p:spPr>
      </p:pic>
      <p:sp>
        <p:nvSpPr>
          <p:cNvPr id="24" name="Oval ca1"/>
          <p:cNvSpPr/>
          <p:nvPr/>
        </p:nvSpPr>
        <p:spPr>
          <a:xfrm>
            <a:off x="176026" y="108040"/>
            <a:ext cx="1062521" cy="1034546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ca2"/>
          <p:cNvSpPr/>
          <p:nvPr/>
        </p:nvSpPr>
        <p:spPr>
          <a:xfrm>
            <a:off x="1408498" y="108040"/>
            <a:ext cx="1070053" cy="1009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3"/>
          <p:cNvSpPr/>
          <p:nvPr/>
        </p:nvSpPr>
        <p:spPr>
          <a:xfrm>
            <a:off x="2648376" y="196333"/>
            <a:ext cx="1070053" cy="1009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4"/>
          <p:cNvSpPr/>
          <p:nvPr/>
        </p:nvSpPr>
        <p:spPr>
          <a:xfrm>
            <a:off x="3956180" y="108040"/>
            <a:ext cx="1070053" cy="1009000"/>
          </a:xfrm>
          <a:prstGeom prst="ellipse">
            <a:avLst/>
          </a:prstGeom>
          <a:blipFill>
            <a:blip r:embed="rId23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5"/>
          <p:cNvSpPr/>
          <p:nvPr/>
        </p:nvSpPr>
        <p:spPr>
          <a:xfrm>
            <a:off x="5214856" y="70265"/>
            <a:ext cx="1070053" cy="1009000"/>
          </a:xfrm>
          <a:prstGeom prst="ellipse">
            <a:avLst/>
          </a:prstGeom>
          <a:blipFill>
            <a:blip r:embed="rId24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6"/>
          <p:cNvSpPr/>
          <p:nvPr/>
        </p:nvSpPr>
        <p:spPr>
          <a:xfrm>
            <a:off x="6455908" y="171025"/>
            <a:ext cx="1070053" cy="1009000"/>
          </a:xfrm>
          <a:prstGeom prst="ellipse">
            <a:avLst/>
          </a:prstGeom>
          <a:blipFill>
            <a:blip r:embed="rId25"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a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167">
            <a:off x="12776077" y="4540667"/>
            <a:ext cx="2210249" cy="2543403"/>
          </a:xfrm>
          <a:prstGeom prst="rect">
            <a:avLst/>
          </a:prstGeom>
        </p:spPr>
      </p:pic>
      <p:pic>
        <p:nvPicPr>
          <p:cNvPr id="21" name="7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32" y="1332765"/>
            <a:ext cx="513946" cy="497499"/>
          </a:xfrm>
          <a:prstGeom prst="rect">
            <a:avLst/>
          </a:prstGeom>
        </p:spPr>
      </p:pic>
      <p:pic>
        <p:nvPicPr>
          <p:cNvPr id="22" name="8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91" y="1402633"/>
            <a:ext cx="524863" cy="538095"/>
          </a:xfrm>
          <a:prstGeom prst="rect">
            <a:avLst/>
          </a:prstGeom>
        </p:spPr>
      </p:pic>
      <p:pic>
        <p:nvPicPr>
          <p:cNvPr id="23" name="9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048" y="1313991"/>
            <a:ext cx="520300" cy="495124"/>
          </a:xfrm>
          <a:prstGeom prst="rect">
            <a:avLst/>
          </a:prstGeom>
        </p:spPr>
      </p:pic>
      <p:sp>
        <p:nvSpPr>
          <p:cNvPr id="30" name="Oval ca7"/>
          <p:cNvSpPr/>
          <p:nvPr/>
        </p:nvSpPr>
        <p:spPr>
          <a:xfrm>
            <a:off x="7847749" y="141525"/>
            <a:ext cx="1093131" cy="1100676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8"/>
          <p:cNvSpPr/>
          <p:nvPr/>
        </p:nvSpPr>
        <p:spPr>
          <a:xfrm>
            <a:off x="9272594" y="245601"/>
            <a:ext cx="1093131" cy="1100676"/>
          </a:xfrm>
          <a:prstGeom prst="ellipse">
            <a:avLst/>
          </a:prstGeom>
          <a:blipFill>
            <a:blip r:embed="rId34"/>
            <a:stretch>
              <a:fillRect/>
            </a:stretch>
          </a:blip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9"/>
          <p:cNvSpPr/>
          <p:nvPr/>
        </p:nvSpPr>
        <p:spPr>
          <a:xfrm>
            <a:off x="10645902" y="142585"/>
            <a:ext cx="1093131" cy="1100676"/>
          </a:xfrm>
          <a:prstGeom prst="ellipse">
            <a:avLst/>
          </a:prstGeom>
          <a:blipFill>
            <a:blip r:embed="rId35"/>
            <a:stretch>
              <a:fillRect/>
            </a:stretch>
          </a:blipFill>
          <a:ln w="28575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a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799" y="-3815175"/>
            <a:ext cx="1792162" cy="1720027"/>
          </a:xfrm>
          <a:prstGeom prst="rect">
            <a:avLst/>
          </a:prstGeom>
        </p:spPr>
      </p:pic>
      <p:pic>
        <p:nvPicPr>
          <p:cNvPr id="4" name="ca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033" y="-2952233"/>
            <a:ext cx="1714169" cy="1714169"/>
          </a:xfrm>
          <a:prstGeom prst="rect">
            <a:avLst/>
          </a:prstGeom>
        </p:spPr>
      </p:pic>
      <p:pic>
        <p:nvPicPr>
          <p:cNvPr id="5" name="ca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41">
            <a:off x="4017989" y="7388551"/>
            <a:ext cx="1702863" cy="15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333 C -0.00495 0.04422 -0.01719 0.15255 -0.06107 0.15093 C -0.12474 0.15093 -0.12943 -0.2118 -0.20508 -0.21296 C -0.27344 -0.21296 -0.23672 0.10417 -0.3026 0.10278 C -0.37083 0.10278 -0.33411 -0.12685 -0.40755 -0.12685 C -0.47331 -0.12685 -0.43672 0.02801 -0.49531 0.02801 C -0.55143 0.02801 -0.52213 -0.09027 -0.57331 -0.09027 C -0.6026 -0.09027 -0.60521 -0.0581 -0.60716 -0.03333 " pathEditMode="relative" rAng="0" ptsTypes="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65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-0.00977 0.05301 -0.03451 0.12708 -0.12201 0.12592 C -0.24883 0.12592 -0.25846 -0.12199 -0.40938 -0.12292 C -0.54596 -0.12292 -0.47279 0.09398 -0.60417 0.09305 C -0.74063 0.09305 -0.66758 -0.06389 -0.81419 -0.06389 C -0.94544 -0.06389 -0.8724 0.0419 -0.98932 0.0419 C -1.10156 0.0419 -1.0431 -0.03889 -1.14544 -0.03889 C -1.20365 -0.03889 -1.20872 -0.0169 -1.21302 2.22222E-6 " pathEditMode="relative" rAng="0" ptsTypes="AAAAAAAA">
                                      <p:cBhvr>
                                        <p:cTn id="14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1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19661 -0.39537 " pathEditMode="relative" rAng="0" ptsTypes="AA">
                                      <p:cBhvr>
                                        <p:cTn id="22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-197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12569 C 0.00768 -0.0199 0.02708 0.12801 0.09583 0.12593 C 0.19505 0.12593 0.20247 -0.36944 0.32122 -0.37106 C 0.42812 -0.37106 0.37096 0.06204 0.47396 0.06019 C 0.58112 0.06019 0.52396 -0.25324 0.63893 -0.25324 C 0.74193 -0.25324 0.68476 -0.04189 0.77643 -0.04189 C 0.86458 -0.04189 0.81875 -0.20347 0.89896 -0.20347 C 0.94466 -0.20347 0.9487 -0.15949 0.95208 -0.12569 " pathEditMode="relative" rAng="0" ptsTypes="AAAAAAAA">
                                      <p:cBhvr>
                                        <p:cTn id="30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04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27223 C 0.00833 -0.10463 0.02942 0.12939 0.10442 0.12592 C 0.21263 0.12592 0.22083 -0.65787 0.35013 -0.66065 C 0.46666 -0.66065 0.40429 0.02476 0.51666 0.02199 C 0.63346 0.02199 0.57109 -0.47408 0.69648 -0.47408 C 0.80872 -0.47408 0.74635 -0.13982 0.84622 -0.13982 C 0.94245 -0.13982 0.89245 -0.39514 0.97982 -0.39514 C 1.02969 -0.39514 1.03398 -0.3257 1.03776 -0.27223 " pathEditMode="relative" rAng="0" ptsTypes="AAAAAAAA">
                                      <p:cBhvr>
                                        <p:cTn id="38" dur="5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88" y="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32037 C -1.66667E-6 0.10463 -0.08698 -0.06204 -0.19206 -0.06204 C -0.30039 -0.06204 -0.38698 0.10463 -0.38698 0.32037 C -0.38698 0.53565 -0.47383 0.70278 -0.58229 0.70278 C -0.68737 0.70278 -0.77383 0.53565 -0.77383 0.32037 " pathEditMode="relative" rAng="0" ptsTypes="AAAAA">
                                      <p:cBhvr>
                                        <p:cTn id="46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9882 -2.96296E-6 C -0.1431 -2.96296E-6 -0.19752 0.23148 -0.19752 0.41922 L -0.19752 0.83843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3" y="4192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3021 4.81481E-6 C 0.18841 4.81481E-6 0.26055 -0.17315 0.26055 -0.31297 L 0.26055 -0.62524 " pathEditMode="relative" rAng="0" ptsTypes="AA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127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0.022 L 0.01237 0.59375 C 0.01237 0.84977 -0.25273 1.16598 -0.46758 1.16598 L -0.94726 1.16598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82" y="5719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46693" y="2619797"/>
            <a:ext cx="4137505" cy="12562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70042" y="2623986"/>
            <a:ext cx="4303843" cy="12562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46693" y="4114280"/>
            <a:ext cx="4137505" cy="11487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042" y="4118469"/>
            <a:ext cx="4303843" cy="11487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57" y="2651674"/>
            <a:ext cx="1073152" cy="9430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265290" y="4285504"/>
            <a:ext cx="1071572" cy="9377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24" y="4191715"/>
            <a:ext cx="1149844" cy="10104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97" y="2697230"/>
            <a:ext cx="1445171" cy="1156136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1379621" y="300252"/>
            <a:ext cx="10270970" cy="183479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5"/>
          <a:stretch/>
        </p:blipFill>
        <p:spPr bwMode="auto">
          <a:xfrm>
            <a:off x="2631818" y="4120002"/>
            <a:ext cx="12192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98" y="4083606"/>
            <a:ext cx="1243084" cy="11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579" y="2651675"/>
            <a:ext cx="1195166" cy="119516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id="{7C3E7BE6-F6BF-BA67-CFC5-3C2A44A4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13" y="2681587"/>
            <a:ext cx="1262155" cy="11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39" name="Snip Diagonal Corner Rectangle 38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6220" y="3894815"/>
            <a:ext cx="4094496" cy="10431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0212" y="3844943"/>
            <a:ext cx="4404576" cy="10940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C.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Save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4250" y="2540446"/>
            <a:ext cx="4404576" cy="10316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Print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3342" y="2615788"/>
            <a:ext cx="4094496" cy="9696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94" y="2655949"/>
            <a:ext cx="805722" cy="7080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67" y="4055639"/>
            <a:ext cx="950890" cy="760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81" y="4151981"/>
            <a:ext cx="804742" cy="7071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56" y="2757674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789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29" name="Snip Diagonal Corner Rectangle 28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Scratch?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704EF-0ACC-45D1-B1DB-2DD6CE54F375}"/>
              </a:ext>
            </a:extLst>
          </p:cNvPr>
          <p:cNvSpPr/>
          <p:nvPr/>
        </p:nvSpPr>
        <p:spPr>
          <a:xfrm>
            <a:off x="6787165" y="2552410"/>
            <a:ext cx="4302958" cy="109844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12293B-51E4-4365-8128-D36E171AEDCB}"/>
              </a:ext>
            </a:extLst>
          </p:cNvPr>
          <p:cNvSpPr/>
          <p:nvPr/>
        </p:nvSpPr>
        <p:spPr>
          <a:xfrm>
            <a:off x="1600140" y="3941686"/>
            <a:ext cx="4302958" cy="109844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C8212C-3F10-462B-9DB0-4AACF10F8067}"/>
              </a:ext>
            </a:extLst>
          </p:cNvPr>
          <p:cNvSpPr/>
          <p:nvPr/>
        </p:nvSpPr>
        <p:spPr>
          <a:xfrm>
            <a:off x="1624985" y="2564919"/>
            <a:ext cx="4302958" cy="109844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A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906362-C49E-4920-A1B0-85A23A4B1B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124446" y="2739411"/>
            <a:ext cx="885137" cy="7080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732447-DF08-4A81-879F-A4FF768E4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42038" y="4138866"/>
            <a:ext cx="804536" cy="704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C6EBBA-2E35-446D-9A46-1949839DF1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56" y="2748035"/>
            <a:ext cx="804742" cy="70719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154418B-DAF6-414E-8479-A527127F59A1}"/>
              </a:ext>
            </a:extLst>
          </p:cNvPr>
          <p:cNvSpPr/>
          <p:nvPr/>
        </p:nvSpPr>
        <p:spPr>
          <a:xfrm>
            <a:off x="6761408" y="3952140"/>
            <a:ext cx="4302958" cy="1098448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0305626-F863-4045-97DE-C4C2CCB1F6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26" y="4130404"/>
            <a:ext cx="804742" cy="70719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7832D5F-C73E-1002-D853-400A32DC5A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00" y="2618581"/>
            <a:ext cx="966128" cy="1032277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2BD0288-268C-4D11-4F5B-BCFFE0B4A1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47" y="3941686"/>
            <a:ext cx="1079076" cy="107907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3522865-E887-D697-D03E-2E2FFCC3C8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77" y="4042242"/>
            <a:ext cx="1230734" cy="918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EE484-7609-175F-3B66-B04BE8811F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8747" y="2564919"/>
            <a:ext cx="1079076" cy="10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16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Trong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1F0B68-7B07-45A3-81E1-D4F1BB8BC67E}"/>
              </a:ext>
            </a:extLst>
          </p:cNvPr>
          <p:cNvSpPr/>
          <p:nvPr/>
        </p:nvSpPr>
        <p:spPr>
          <a:xfrm>
            <a:off x="1497662" y="2574441"/>
            <a:ext cx="4108040" cy="770816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A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Enter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BBC5DA-BE42-4373-A591-2EFF166DB26E}"/>
              </a:ext>
            </a:extLst>
          </p:cNvPr>
          <p:cNvSpPr/>
          <p:nvPr/>
        </p:nvSpPr>
        <p:spPr>
          <a:xfrm>
            <a:off x="1498574" y="3463903"/>
            <a:ext cx="4108040" cy="770816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Shift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7063FD-0B7B-4E2A-AAEB-6FD311780987}"/>
              </a:ext>
            </a:extLst>
          </p:cNvPr>
          <p:cNvSpPr/>
          <p:nvPr/>
        </p:nvSpPr>
        <p:spPr>
          <a:xfrm>
            <a:off x="6419951" y="3481177"/>
            <a:ext cx="4985209" cy="770816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2060"/>
                </a:solidFill>
                <a:latin typeface="Arial" panose="020B0604020202020204" pitchFamily="34" charset="0"/>
              </a:rPr>
              <a:t>D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Caps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Lock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F676A9B-CDD6-4E39-AA67-6B5FCC66B8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85596" y="2633280"/>
            <a:ext cx="885137" cy="7080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4EC171-174E-4672-BBEE-01E0CCA6DC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67109" y="3530631"/>
            <a:ext cx="804536" cy="7040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651ABD-32C3-4FE7-9352-21168ACF99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858" y="3568203"/>
            <a:ext cx="804742" cy="70719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C5B600-20DF-406E-BFB8-E62F950E6394}"/>
              </a:ext>
            </a:extLst>
          </p:cNvPr>
          <p:cNvSpPr/>
          <p:nvPr/>
        </p:nvSpPr>
        <p:spPr>
          <a:xfrm>
            <a:off x="6440557" y="2577797"/>
            <a:ext cx="4985209" cy="770816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Ctrl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6050C18-345C-4ED6-BE79-41A16A9BF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25" y="2619053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9706" y="2619798"/>
            <a:ext cx="41315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Delete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0197" y="3558519"/>
            <a:ext cx="41608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Rename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9706" y="3508970"/>
            <a:ext cx="41315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Copy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0197" y="2619869"/>
            <a:ext cx="41608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6" y="2682555"/>
            <a:ext cx="805722" cy="7080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755162" y="3579616"/>
            <a:ext cx="804536" cy="704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99" y="2687071"/>
            <a:ext cx="804742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4" y="3520189"/>
            <a:ext cx="927572" cy="809146"/>
          </a:xfrm>
          <a:prstGeom prst="rect">
            <a:avLst/>
          </a:prstGeom>
        </p:spPr>
      </p:pic>
      <p:sp>
        <p:nvSpPr>
          <p:cNvPr id="24" name="Snip Diagonal Corner Rectangle 23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65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1379621" y="530448"/>
            <a:ext cx="1027097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Telex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9706" y="2619798"/>
            <a:ext cx="494548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0355" y="3583384"/>
            <a:ext cx="497483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9548" y="3560433"/>
            <a:ext cx="47268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0197" y="2619869"/>
            <a:ext cx="476039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14" y="2681796"/>
            <a:ext cx="805722" cy="7080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863345" y="3631079"/>
            <a:ext cx="804536" cy="704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440" y="2687071"/>
            <a:ext cx="804742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0" y="3583384"/>
            <a:ext cx="927572" cy="8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52" y="-240067"/>
            <a:ext cx="12855773" cy="72598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56" y="5764367"/>
            <a:ext cx="912873" cy="912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9706" y="2619798"/>
            <a:ext cx="523427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9067" y="3558519"/>
            <a:ext cx="430152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9706" y="3508970"/>
            <a:ext cx="523427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9067" y="2619869"/>
            <a:ext cx="430152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2682555"/>
            <a:ext cx="805722" cy="7080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092894" y="3579616"/>
            <a:ext cx="804536" cy="704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30" y="2687071"/>
            <a:ext cx="804742" cy="707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15" y="3520189"/>
            <a:ext cx="927572" cy="809146"/>
          </a:xfrm>
          <a:prstGeom prst="rect">
            <a:avLst/>
          </a:prstGeom>
        </p:spPr>
      </p:pic>
      <p:sp>
        <p:nvSpPr>
          <p:cNvPr id="24" name="Snip Diagonal Corner Rectangle 23"/>
          <p:cNvSpPr/>
          <p:nvPr/>
        </p:nvSpPr>
        <p:spPr>
          <a:xfrm>
            <a:off x="1379621" y="530448"/>
            <a:ext cx="10127871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25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FF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267</Words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2020-09-19T13:21:41Z</dcterms:created>
  <dcterms:modified xsi:type="dcterms:W3CDTF">2023-07-08T13:21:48Z</dcterms:modified>
</cp:coreProperties>
</file>