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5" r:id="rId2"/>
    <p:sldId id="281" r:id="rId3"/>
    <p:sldId id="258" r:id="rId4"/>
    <p:sldId id="257" r:id="rId5"/>
    <p:sldId id="259" r:id="rId6"/>
    <p:sldId id="260" r:id="rId7"/>
    <p:sldId id="262" r:id="rId8"/>
    <p:sldId id="270" r:id="rId9"/>
    <p:sldId id="264" r:id="rId10"/>
    <p:sldId id="263" r:id="rId11"/>
    <p:sldId id="267" r:id="rId12"/>
    <p:sldId id="269" r:id="rId13"/>
    <p:sldId id="268" r:id="rId14"/>
    <p:sldId id="273" r:id="rId15"/>
    <p:sldId id="272" r:id="rId16"/>
    <p:sldId id="274" r:id="rId17"/>
    <p:sldId id="266" r:id="rId18"/>
    <p:sldId id="278" r:id="rId19"/>
    <p:sldId id="276" r:id="rId20"/>
    <p:sldId id="277" r:id="rId21"/>
    <p:sldId id="279" r:id="rId22"/>
    <p:sldId id="283" r:id="rId23"/>
    <p:sldId id="271" r:id="rId24"/>
    <p:sldId id="282" r:id="rId25"/>
    <p:sldId id="280" r:id="rId26"/>
    <p:sldId id="284" r:id="rId27"/>
    <p:sldId id="287" r:id="rId28"/>
    <p:sldId id="288" r:id="rId29"/>
    <p:sldId id="289" r:id="rId30"/>
    <p:sldId id="290" r:id="rId31"/>
    <p:sldId id="286" r:id="rId32"/>
    <p:sldId id="285" r:id="rId33"/>
  </p:sldIdLst>
  <p:sldSz cx="18288000" cy="10287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B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245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4.svg"/><Relationship Id="rId5" Type="http://schemas.openxmlformats.org/officeDocument/2006/relationships/image" Target="../media/image10.svg"/><Relationship Id="rId10" Type="http://schemas.openxmlformats.org/officeDocument/2006/relationships/image" Target="../media/image63.png"/><Relationship Id="rId4" Type="http://schemas.openxmlformats.org/officeDocument/2006/relationships/image" Target="../media/image9.png"/><Relationship Id="rId9" Type="http://schemas.openxmlformats.org/officeDocument/2006/relationships/image" Target="../media/image6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9.svg"/><Relationship Id="rId7" Type="http://schemas.openxmlformats.org/officeDocument/2006/relationships/image" Target="../media/image71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3.svg"/><Relationship Id="rId5" Type="http://schemas.openxmlformats.org/officeDocument/2006/relationships/image" Target="../media/image26.svg"/><Relationship Id="rId10" Type="http://schemas.openxmlformats.org/officeDocument/2006/relationships/image" Target="../media/image72.png"/><Relationship Id="rId4" Type="http://schemas.openxmlformats.org/officeDocument/2006/relationships/image" Target="../media/image25.png"/><Relationship Id="rId9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75.jpeg"/><Relationship Id="rId3" Type="http://schemas.openxmlformats.org/officeDocument/2006/relationships/image" Target="../media/image12.svg"/><Relationship Id="rId7" Type="http://schemas.openxmlformats.org/officeDocument/2006/relationships/image" Target="../media/image26.svg"/><Relationship Id="rId12" Type="http://schemas.openxmlformats.org/officeDocument/2006/relationships/image" Target="../media/image7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4.sv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62.svg"/><Relationship Id="rId5" Type="http://schemas.openxmlformats.org/officeDocument/2006/relationships/image" Target="../media/image10.svg"/><Relationship Id="rId10" Type="http://schemas.openxmlformats.org/officeDocument/2006/relationships/image" Target="../media/image61.png"/><Relationship Id="rId4" Type="http://schemas.openxmlformats.org/officeDocument/2006/relationships/image" Target="../media/image9.png"/><Relationship Id="rId9" Type="http://schemas.openxmlformats.org/officeDocument/2006/relationships/image" Target="../media/image4.svg"/><Relationship Id="rId1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0.svg"/><Relationship Id="rId3" Type="http://schemas.openxmlformats.org/officeDocument/2006/relationships/image" Target="../media/image60.svg"/><Relationship Id="rId7" Type="http://schemas.openxmlformats.org/officeDocument/2006/relationships/image" Target="../media/image26.svg"/><Relationship Id="rId12" Type="http://schemas.openxmlformats.org/officeDocument/2006/relationships/image" Target="../media/image1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6.svg"/><Relationship Id="rId5" Type="http://schemas.openxmlformats.org/officeDocument/2006/relationships/image" Target="../media/image12.svg"/><Relationship Id="rId15" Type="http://schemas.openxmlformats.org/officeDocument/2006/relationships/image" Target="../media/image78.jpeg"/><Relationship Id="rId10" Type="http://schemas.openxmlformats.org/officeDocument/2006/relationships/image" Target="../media/image55.png"/><Relationship Id="rId4" Type="http://schemas.openxmlformats.org/officeDocument/2006/relationships/image" Target="../media/image11.png"/><Relationship Id="rId9" Type="http://schemas.openxmlformats.org/officeDocument/2006/relationships/image" Target="../media/image24.svg"/><Relationship Id="rId1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80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8.svg"/><Relationship Id="rId7" Type="http://schemas.openxmlformats.org/officeDocument/2006/relationships/image" Target="../media/image2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84.jpeg"/><Relationship Id="rId3" Type="http://schemas.openxmlformats.org/officeDocument/2006/relationships/image" Target="../media/image12.svg"/><Relationship Id="rId7" Type="http://schemas.openxmlformats.org/officeDocument/2006/relationships/image" Target="../media/image26.svg"/><Relationship Id="rId12" Type="http://schemas.openxmlformats.org/officeDocument/2006/relationships/image" Target="../media/image8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7" Type="http://schemas.openxmlformats.org/officeDocument/2006/relationships/image" Target="../media/image14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0.svg"/><Relationship Id="rId7" Type="http://schemas.openxmlformats.org/officeDocument/2006/relationships/image" Target="../media/image26.svg"/><Relationship Id="rId12" Type="http://schemas.openxmlformats.org/officeDocument/2006/relationships/image" Target="../media/image89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6.svg"/><Relationship Id="rId5" Type="http://schemas.openxmlformats.org/officeDocument/2006/relationships/image" Target="../media/image12.svg"/><Relationship Id="rId10" Type="http://schemas.openxmlformats.org/officeDocument/2006/relationships/image" Target="../media/image55.png"/><Relationship Id="rId4" Type="http://schemas.openxmlformats.org/officeDocument/2006/relationships/image" Target="../media/image11.png"/><Relationship Id="rId9" Type="http://schemas.openxmlformats.org/officeDocument/2006/relationships/image" Target="../media/image2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1.svg"/><Relationship Id="rId3" Type="http://schemas.openxmlformats.org/officeDocument/2006/relationships/image" Target="../media/image69.svg"/><Relationship Id="rId7" Type="http://schemas.openxmlformats.org/officeDocument/2006/relationships/image" Target="../media/image26.svg"/><Relationship Id="rId12" Type="http://schemas.openxmlformats.org/officeDocument/2006/relationships/image" Target="../media/image9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62.svg"/><Relationship Id="rId5" Type="http://schemas.openxmlformats.org/officeDocument/2006/relationships/image" Target="../media/image8.svg"/><Relationship Id="rId10" Type="http://schemas.openxmlformats.org/officeDocument/2006/relationships/image" Target="../media/image61.pn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62.svg"/><Relationship Id="rId18" Type="http://schemas.openxmlformats.org/officeDocument/2006/relationships/image" Target="../media/image94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61.png"/><Relationship Id="rId17" Type="http://schemas.openxmlformats.org/officeDocument/2006/relationships/image" Target="../media/image64.svg"/><Relationship Id="rId2" Type="http://schemas.openxmlformats.org/officeDocument/2006/relationships/image" Target="../media/image1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.svg"/><Relationship Id="rId5" Type="http://schemas.openxmlformats.org/officeDocument/2006/relationships/image" Target="../media/image8.svg"/><Relationship Id="rId15" Type="http://schemas.openxmlformats.org/officeDocument/2006/relationships/image" Target="../media/image93.svg"/><Relationship Id="rId10" Type="http://schemas.openxmlformats.org/officeDocument/2006/relationships/image" Target="../media/image3.png"/><Relationship Id="rId19" Type="http://schemas.openxmlformats.org/officeDocument/2006/relationships/image" Target="../media/image95.svg"/><Relationship Id="rId4" Type="http://schemas.openxmlformats.org/officeDocument/2006/relationships/image" Target="../media/image7.png"/><Relationship Id="rId9" Type="http://schemas.openxmlformats.org/officeDocument/2006/relationships/image" Target="../media/image24.svg"/><Relationship Id="rId1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9.svg"/><Relationship Id="rId7" Type="http://schemas.openxmlformats.org/officeDocument/2006/relationships/image" Target="../media/image71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26.svg"/><Relationship Id="rId10" Type="http://schemas.openxmlformats.org/officeDocument/2006/relationships/image" Target="../media/image96.jpeg"/><Relationship Id="rId4" Type="http://schemas.openxmlformats.org/officeDocument/2006/relationships/image" Target="../media/image25.png"/><Relationship Id="rId9" Type="http://schemas.openxmlformats.org/officeDocument/2006/relationships/image" Target="../media/image1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62.svg"/><Relationship Id="rId5" Type="http://schemas.openxmlformats.org/officeDocument/2006/relationships/image" Target="../media/image8.svg"/><Relationship Id="rId10" Type="http://schemas.openxmlformats.org/officeDocument/2006/relationships/image" Target="../media/image61.pn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98.jpeg"/><Relationship Id="rId3" Type="http://schemas.openxmlformats.org/officeDocument/2006/relationships/image" Target="../media/image12.svg"/><Relationship Id="rId7" Type="http://schemas.openxmlformats.org/officeDocument/2006/relationships/image" Target="../media/image56.svg"/><Relationship Id="rId12" Type="http://schemas.openxmlformats.org/officeDocument/2006/relationships/image" Target="../media/image9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26.svg"/><Relationship Id="rId10" Type="http://schemas.openxmlformats.org/officeDocument/2006/relationships/image" Target="../media/image59.png"/><Relationship Id="rId4" Type="http://schemas.openxmlformats.org/officeDocument/2006/relationships/image" Target="../media/image25.png"/><Relationship Id="rId9" Type="http://schemas.openxmlformats.org/officeDocument/2006/relationships/image" Target="../media/image24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svg"/><Relationship Id="rId7" Type="http://schemas.openxmlformats.org/officeDocument/2006/relationships/image" Target="../media/image2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62.svg"/><Relationship Id="rId18" Type="http://schemas.openxmlformats.org/officeDocument/2006/relationships/image" Target="../media/image94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61.png"/><Relationship Id="rId17" Type="http://schemas.openxmlformats.org/officeDocument/2006/relationships/image" Target="../media/image64.svg"/><Relationship Id="rId2" Type="http://schemas.openxmlformats.org/officeDocument/2006/relationships/image" Target="../media/image1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.svg"/><Relationship Id="rId5" Type="http://schemas.openxmlformats.org/officeDocument/2006/relationships/image" Target="../media/image8.svg"/><Relationship Id="rId15" Type="http://schemas.openxmlformats.org/officeDocument/2006/relationships/image" Target="../media/image93.svg"/><Relationship Id="rId10" Type="http://schemas.openxmlformats.org/officeDocument/2006/relationships/image" Target="../media/image3.png"/><Relationship Id="rId19" Type="http://schemas.openxmlformats.org/officeDocument/2006/relationships/image" Target="../media/image95.svg"/><Relationship Id="rId4" Type="http://schemas.openxmlformats.org/officeDocument/2006/relationships/image" Target="../media/image7.png"/><Relationship Id="rId9" Type="http://schemas.openxmlformats.org/officeDocument/2006/relationships/image" Target="../media/image24.svg"/><Relationship Id="rId1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svg"/><Relationship Id="rId7" Type="http://schemas.openxmlformats.org/officeDocument/2006/relationships/image" Target="../media/image2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9.svg"/><Relationship Id="rId7" Type="http://schemas.openxmlformats.org/officeDocument/2006/relationships/image" Target="../media/image71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26.svg"/><Relationship Id="rId10" Type="http://schemas.openxmlformats.org/officeDocument/2006/relationships/image" Target="../media/image99.jpeg"/><Relationship Id="rId4" Type="http://schemas.openxmlformats.org/officeDocument/2006/relationships/image" Target="../media/image25.png"/><Relationship Id="rId9" Type="http://schemas.openxmlformats.org/officeDocument/2006/relationships/image" Target="../media/image14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1.svg"/><Relationship Id="rId3" Type="http://schemas.openxmlformats.org/officeDocument/2006/relationships/image" Target="../media/image69.svg"/><Relationship Id="rId7" Type="http://schemas.openxmlformats.org/officeDocument/2006/relationships/image" Target="../media/image26.svg"/><Relationship Id="rId12" Type="http://schemas.openxmlformats.org/officeDocument/2006/relationships/image" Target="../media/image9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62.svg"/><Relationship Id="rId5" Type="http://schemas.openxmlformats.org/officeDocument/2006/relationships/image" Target="../media/image8.svg"/><Relationship Id="rId10" Type="http://schemas.openxmlformats.org/officeDocument/2006/relationships/image" Target="../media/image61.pn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2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" Type="http://schemas.openxmlformats.org/officeDocument/2006/relationships/image" Target="../media/image1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0.svg"/><Relationship Id="rId7" Type="http://schemas.openxmlformats.org/officeDocument/2006/relationships/image" Target="../media/image2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2.svg"/><Relationship Id="rId10" Type="http://schemas.openxmlformats.org/officeDocument/2006/relationships/image" Target="../media/image54.png"/><Relationship Id="rId4" Type="http://schemas.openxmlformats.org/officeDocument/2006/relationships/image" Target="../media/image11.png"/><Relationship Id="rId9" Type="http://schemas.openxmlformats.org/officeDocument/2006/relationships/image" Target="../media/image5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svg"/><Relationship Id="rId3" Type="http://schemas.openxmlformats.org/officeDocument/2006/relationships/image" Target="../media/image12.svg"/><Relationship Id="rId7" Type="http://schemas.openxmlformats.org/officeDocument/2006/relationships/image" Target="../media/image56.svg"/><Relationship Id="rId12" Type="http://schemas.openxmlformats.org/officeDocument/2006/relationships/image" Target="../media/image5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24.svg"/><Relationship Id="rId5" Type="http://schemas.openxmlformats.org/officeDocument/2006/relationships/image" Target="../media/image26.svg"/><Relationship Id="rId10" Type="http://schemas.openxmlformats.org/officeDocument/2006/relationships/image" Target="../media/image23.png"/><Relationship Id="rId4" Type="http://schemas.openxmlformats.org/officeDocument/2006/relationships/image" Target="../media/image25.png"/><Relationship Id="rId9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169"/>
          <a:stretch>
            <a:fillRect/>
          </a:stretch>
        </p:blipFill>
        <p:spPr>
          <a:xfrm>
            <a:off x="-270074" y="6141445"/>
            <a:ext cx="2597548" cy="22236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438175" y="219499"/>
            <a:ext cx="3507784" cy="24873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3900"/>
          <a:stretch>
            <a:fillRect/>
          </a:stretch>
        </p:blipFill>
        <p:spPr>
          <a:xfrm rot="244735">
            <a:off x="14187221" y="3276018"/>
            <a:ext cx="1474078" cy="500188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45403"/>
          <a:stretch>
            <a:fillRect/>
          </a:stretch>
        </p:blipFill>
        <p:spPr>
          <a:xfrm>
            <a:off x="14564445" y="5077134"/>
            <a:ext cx="5008916" cy="43523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8765" b="35425"/>
          <a:stretch>
            <a:fillRect/>
          </a:stretch>
        </p:blipFill>
        <p:spPr>
          <a:xfrm rot="351354">
            <a:off x="17234152" y="5716778"/>
            <a:ext cx="1305486" cy="33060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69210" b="42364"/>
          <a:stretch>
            <a:fillRect/>
          </a:stretch>
        </p:blipFill>
        <p:spPr>
          <a:xfrm rot="-119311">
            <a:off x="10653874" y="5816296"/>
            <a:ext cx="1438700" cy="32989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820400" y="7345788"/>
            <a:ext cx="9401500" cy="416733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49921" y="2485409"/>
            <a:ext cx="3073946" cy="21797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123"/>
          <a:stretch>
            <a:fillRect/>
          </a:stretch>
        </p:blipFill>
        <p:spPr>
          <a:xfrm>
            <a:off x="12776447" y="3758932"/>
            <a:ext cx="2493823" cy="57318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615277" y="7023430"/>
            <a:ext cx="4214413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1136892" y="9429454"/>
            <a:ext cx="7315200" cy="2649233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3A0CA0B-BFC2-0887-92B1-6A473FC362A7}"/>
              </a:ext>
            </a:extLst>
          </p:cNvPr>
          <p:cNvSpPr txBox="1"/>
          <p:nvPr/>
        </p:nvSpPr>
        <p:spPr>
          <a:xfrm>
            <a:off x="1258398" y="2609411"/>
            <a:ext cx="11494236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</a:t>
            </a:r>
          </a:p>
        </p:txBody>
      </p:sp>
    </p:spTree>
    <p:extLst>
      <p:ext uri="{BB962C8B-B14F-4D97-AF65-F5344CB8AC3E}">
        <p14:creationId xmlns:p14="http://schemas.microsoft.com/office/powerpoint/2010/main" val="914522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960806" y="477083"/>
            <a:ext cx="1879035" cy="13324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58633" y="1259652"/>
            <a:ext cx="1879035" cy="133240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210" b="42364"/>
          <a:stretch>
            <a:fillRect/>
          </a:stretch>
        </p:blipFill>
        <p:spPr>
          <a:xfrm rot="143070">
            <a:off x="10410423" y="7559582"/>
            <a:ext cx="1309687" cy="30031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63900"/>
          <a:stretch>
            <a:fillRect/>
          </a:stretch>
        </p:blipFill>
        <p:spPr>
          <a:xfrm>
            <a:off x="16604819" y="6196038"/>
            <a:ext cx="1308962" cy="44416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348517" y="8372572"/>
            <a:ext cx="9276525" cy="220177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51015" y="7143656"/>
            <a:ext cx="3748239" cy="2698732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49162613-6662-7208-1B15-3F322011F767}"/>
              </a:ext>
            </a:extLst>
          </p:cNvPr>
          <p:cNvSpPr txBox="1"/>
          <p:nvPr/>
        </p:nvSpPr>
        <p:spPr>
          <a:xfrm>
            <a:off x="838200" y="424690"/>
            <a:ext cx="644604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Cải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mặn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A7E887AB-DBD3-7988-9FC6-A529117090CA}"/>
              </a:ext>
            </a:extLst>
          </p:cNvPr>
          <p:cNvSpPr txBox="1"/>
          <p:nvPr/>
        </p:nvSpPr>
        <p:spPr>
          <a:xfrm>
            <a:off x="2650099" y="1483517"/>
            <a:ext cx="11694085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nghiên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27 - 28 SGK,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5.5, 5.6, 5.7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Hình ảnh 29">
            <a:extLst>
              <a:ext uri="{FF2B5EF4-FFF2-40B4-BE49-F238E27FC236}">
                <a16:creationId xmlns:a16="http://schemas.microsoft.com/office/drawing/2014/main" id="{60F6F712-8E14-3D09-33AB-3807F57075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1561" y="4064598"/>
            <a:ext cx="8393143" cy="5442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09800" y="-75379"/>
            <a:ext cx="2425928" cy="17202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7585"/>
          <a:stretch>
            <a:fillRect/>
          </a:stretch>
        </p:blipFill>
        <p:spPr>
          <a:xfrm>
            <a:off x="-690188" y="6591300"/>
            <a:ext cx="2667000" cy="35056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8200" y="73929"/>
            <a:ext cx="2442789" cy="17321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105452" y="-36711"/>
            <a:ext cx="3444485" cy="336307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CD01E93-3CB2-CD7F-3C7B-3A34C5309A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0200" y="3326359"/>
            <a:ext cx="7153275" cy="475268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91F3A92-8B87-312A-7A0F-E1881AFC8A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6000" y="3326359"/>
            <a:ext cx="5858807" cy="4752684"/>
          </a:xfrm>
          <a:prstGeom prst="rect">
            <a:avLst/>
          </a:prstGeom>
        </p:spPr>
      </p:pic>
      <p:grpSp>
        <p:nvGrpSpPr>
          <p:cNvPr id="8" name="Group 13">
            <a:extLst>
              <a:ext uri="{FF2B5EF4-FFF2-40B4-BE49-F238E27FC236}">
                <a16:creationId xmlns:a16="http://schemas.microsoft.com/office/drawing/2014/main" id="{E9BE9F54-BF1B-F9DE-8662-005F7AAA9A70}"/>
              </a:ext>
            </a:extLst>
          </p:cNvPr>
          <p:cNvGrpSpPr/>
          <p:nvPr/>
        </p:nvGrpSpPr>
        <p:grpSpPr>
          <a:xfrm>
            <a:off x="5988278" y="986626"/>
            <a:ext cx="6308428" cy="1316396"/>
            <a:chOff x="0" y="0"/>
            <a:chExt cx="7002323" cy="1461193"/>
          </a:xfrm>
        </p:grpSpPr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5D85BE90-9431-46A6-9A90-F1A695A888AB}"/>
                </a:ext>
              </a:extLst>
            </p:cNvPr>
            <p:cNvSpPr/>
            <p:nvPr/>
          </p:nvSpPr>
          <p:spPr>
            <a:xfrm>
              <a:off x="33020" y="27940"/>
              <a:ext cx="6973113" cy="1430713"/>
            </a:xfrm>
            <a:custGeom>
              <a:avLst/>
              <a:gdLst/>
              <a:ahLst/>
              <a:cxnLst/>
              <a:rect l="l" t="t" r="r" b="b"/>
              <a:pathLst>
                <a:path w="6973113" h="1430713">
                  <a:moveTo>
                    <a:pt x="36918" y="1382453"/>
                  </a:moveTo>
                  <a:cubicBezTo>
                    <a:pt x="36918" y="1400233"/>
                    <a:pt x="53527" y="1404043"/>
                    <a:pt x="125497" y="1407853"/>
                  </a:cubicBezTo>
                  <a:cubicBezTo>
                    <a:pt x="175322" y="1410393"/>
                    <a:pt x="225147" y="1412933"/>
                    <a:pt x="274972" y="1414203"/>
                  </a:cubicBezTo>
                  <a:cubicBezTo>
                    <a:pt x="551780" y="1415473"/>
                    <a:pt x="828587" y="1416743"/>
                    <a:pt x="1105394" y="1416743"/>
                  </a:cubicBezTo>
                  <a:cubicBezTo>
                    <a:pt x="1265942" y="1418013"/>
                    <a:pt x="1420954" y="1421823"/>
                    <a:pt x="1581502" y="1419283"/>
                  </a:cubicBezTo>
                  <a:cubicBezTo>
                    <a:pt x="1753123" y="1416743"/>
                    <a:pt x="1930279" y="1418013"/>
                    <a:pt x="2101900" y="1419283"/>
                  </a:cubicBezTo>
                  <a:cubicBezTo>
                    <a:pt x="2306737" y="1420553"/>
                    <a:pt x="3198056" y="1420553"/>
                    <a:pt x="3402894" y="1420553"/>
                  </a:cubicBezTo>
                  <a:cubicBezTo>
                    <a:pt x="3574514" y="1421823"/>
                    <a:pt x="3746134" y="1420553"/>
                    <a:pt x="3917755" y="1421823"/>
                  </a:cubicBezTo>
                  <a:cubicBezTo>
                    <a:pt x="4045086" y="1421823"/>
                    <a:pt x="4172417" y="1424363"/>
                    <a:pt x="4299749" y="1423093"/>
                  </a:cubicBezTo>
                  <a:cubicBezTo>
                    <a:pt x="4565484" y="1423093"/>
                    <a:pt x="4831218" y="1420553"/>
                    <a:pt x="5096953" y="1421823"/>
                  </a:cubicBezTo>
                  <a:cubicBezTo>
                    <a:pt x="5501092" y="1423093"/>
                    <a:pt x="5905230" y="1426903"/>
                    <a:pt x="6309369" y="1429443"/>
                  </a:cubicBezTo>
                  <a:cubicBezTo>
                    <a:pt x="6442236" y="1430713"/>
                    <a:pt x="6575104" y="1429443"/>
                    <a:pt x="6707971" y="1428173"/>
                  </a:cubicBezTo>
                  <a:cubicBezTo>
                    <a:pt x="6824230" y="1426903"/>
                    <a:pt x="6937553" y="1428173"/>
                    <a:pt x="6948983" y="1425633"/>
                  </a:cubicBezTo>
                  <a:cubicBezTo>
                    <a:pt x="6950253" y="1410393"/>
                    <a:pt x="6950253" y="1384993"/>
                    <a:pt x="6950253" y="1368483"/>
                  </a:cubicBezTo>
                  <a:cubicBezTo>
                    <a:pt x="6952792" y="1331712"/>
                    <a:pt x="6955333" y="614638"/>
                    <a:pt x="6957873" y="578519"/>
                  </a:cubicBezTo>
                  <a:cubicBezTo>
                    <a:pt x="6959142" y="564709"/>
                    <a:pt x="6959142" y="550898"/>
                    <a:pt x="6959142" y="538150"/>
                  </a:cubicBezTo>
                  <a:cubicBezTo>
                    <a:pt x="6960413" y="502031"/>
                    <a:pt x="6961683" y="465912"/>
                    <a:pt x="6962953" y="428730"/>
                  </a:cubicBezTo>
                  <a:cubicBezTo>
                    <a:pt x="6965492" y="338432"/>
                    <a:pt x="6961683" y="248134"/>
                    <a:pt x="6965492" y="157836"/>
                  </a:cubicBezTo>
                  <a:cubicBezTo>
                    <a:pt x="6969303" y="120654"/>
                    <a:pt x="6973113" y="69662"/>
                    <a:pt x="6961683" y="32481"/>
                  </a:cubicBezTo>
                  <a:cubicBezTo>
                    <a:pt x="6962953" y="19050"/>
                    <a:pt x="6956603" y="7620"/>
                    <a:pt x="6942633" y="0"/>
                  </a:cubicBezTo>
                  <a:lnTo>
                    <a:pt x="0" y="5080"/>
                  </a:lnTo>
                  <a:lnTo>
                    <a:pt x="36918" y="1382452"/>
                  </a:lnTo>
                  <a:close/>
                </a:path>
              </a:pathLst>
            </a:custGeom>
            <a:solidFill>
              <a:srgbClr val="F8BF66"/>
            </a:solidFill>
          </p:spPr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D3C86924-0C86-0D2E-9589-7A40D3170A5B}"/>
                </a:ext>
              </a:extLst>
            </p:cNvPr>
            <p:cNvSpPr/>
            <p:nvPr/>
          </p:nvSpPr>
          <p:spPr>
            <a:xfrm>
              <a:off x="15240" y="16510"/>
              <a:ext cx="6935013" cy="1395152"/>
            </a:xfrm>
            <a:custGeom>
              <a:avLst/>
              <a:gdLst/>
              <a:ahLst/>
              <a:cxnLst/>
              <a:rect l="l" t="t" r="r" b="b"/>
              <a:pathLst>
                <a:path w="6935013" h="1395152">
                  <a:moveTo>
                    <a:pt x="6918503" y="1395152"/>
                  </a:moveTo>
                  <a:lnTo>
                    <a:pt x="15240" y="1387532"/>
                  </a:lnTo>
                  <a:lnTo>
                    <a:pt x="0" y="11430"/>
                  </a:lnTo>
                  <a:lnTo>
                    <a:pt x="6935013" y="0"/>
                  </a:lnTo>
                  <a:close/>
                </a:path>
              </a:pathLst>
            </a:custGeom>
            <a:solidFill>
              <a:srgbClr val="F8BF66"/>
            </a:solidFill>
          </p:spPr>
        </p:sp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30E1F2D7-BDA8-9A4B-7D1A-2EC63A9DF6A1}"/>
                </a:ext>
              </a:extLst>
            </p:cNvPr>
            <p:cNvSpPr/>
            <p:nvPr/>
          </p:nvSpPr>
          <p:spPr>
            <a:xfrm>
              <a:off x="0" y="-2540"/>
              <a:ext cx="6969303" cy="1442143"/>
            </a:xfrm>
            <a:custGeom>
              <a:avLst/>
              <a:gdLst/>
              <a:ahLst/>
              <a:cxnLst/>
              <a:rect l="l" t="t" r="r" b="b"/>
              <a:pathLst>
                <a:path w="6969303" h="1442143">
                  <a:moveTo>
                    <a:pt x="0" y="15240"/>
                  </a:moveTo>
                  <a:cubicBezTo>
                    <a:pt x="13970" y="16510"/>
                    <a:pt x="26670" y="17780"/>
                    <a:pt x="39370" y="17780"/>
                  </a:cubicBezTo>
                  <a:cubicBezTo>
                    <a:pt x="125300" y="19050"/>
                    <a:pt x="595872" y="24130"/>
                    <a:pt x="739812" y="26670"/>
                  </a:cubicBezTo>
                  <a:cubicBezTo>
                    <a:pt x="878215" y="29210"/>
                    <a:pt x="1016619" y="29210"/>
                    <a:pt x="1155022" y="22860"/>
                  </a:cubicBezTo>
                  <a:cubicBezTo>
                    <a:pt x="1293426" y="16510"/>
                    <a:pt x="1431830" y="17780"/>
                    <a:pt x="1570233" y="19050"/>
                  </a:cubicBezTo>
                  <a:cubicBezTo>
                    <a:pt x="1686492" y="20320"/>
                    <a:pt x="3164642" y="19050"/>
                    <a:pt x="3303046" y="15240"/>
                  </a:cubicBezTo>
                  <a:cubicBezTo>
                    <a:pt x="3441450" y="11430"/>
                    <a:pt x="3585389" y="12700"/>
                    <a:pt x="3729329" y="11430"/>
                  </a:cubicBezTo>
                  <a:cubicBezTo>
                    <a:pt x="3923094" y="10160"/>
                    <a:pt x="4653865" y="7620"/>
                    <a:pt x="4831022" y="7620"/>
                  </a:cubicBezTo>
                  <a:cubicBezTo>
                    <a:pt x="5190871" y="8890"/>
                    <a:pt x="5545184" y="12700"/>
                    <a:pt x="5905034" y="12700"/>
                  </a:cubicBezTo>
                  <a:cubicBezTo>
                    <a:pt x="6143088" y="12700"/>
                    <a:pt x="6375606" y="11430"/>
                    <a:pt x="6613660" y="3810"/>
                  </a:cubicBezTo>
                  <a:cubicBezTo>
                    <a:pt x="6740992" y="0"/>
                    <a:pt x="6873859" y="2540"/>
                    <a:pt x="6938823" y="3810"/>
                  </a:cubicBezTo>
                  <a:cubicBezTo>
                    <a:pt x="6951523" y="3810"/>
                    <a:pt x="6955333" y="10160"/>
                    <a:pt x="6956603" y="24130"/>
                  </a:cubicBezTo>
                  <a:cubicBezTo>
                    <a:pt x="6956603" y="27940"/>
                    <a:pt x="6956603" y="33020"/>
                    <a:pt x="6957873" y="36830"/>
                  </a:cubicBezTo>
                  <a:cubicBezTo>
                    <a:pt x="6969303" y="77833"/>
                    <a:pt x="6965493" y="128825"/>
                    <a:pt x="6965493" y="166007"/>
                  </a:cubicBezTo>
                  <a:cubicBezTo>
                    <a:pt x="6965493" y="201064"/>
                    <a:pt x="6964223" y="297736"/>
                    <a:pt x="6964223" y="310484"/>
                  </a:cubicBezTo>
                  <a:cubicBezTo>
                    <a:pt x="6964223" y="352977"/>
                    <a:pt x="6964223" y="394408"/>
                    <a:pt x="6962953" y="436901"/>
                  </a:cubicBezTo>
                  <a:cubicBezTo>
                    <a:pt x="6961683" y="473021"/>
                    <a:pt x="6959143" y="573942"/>
                    <a:pt x="6957873" y="586690"/>
                  </a:cubicBezTo>
                  <a:cubicBezTo>
                    <a:pt x="6955333" y="622809"/>
                    <a:pt x="6948983" y="1402772"/>
                    <a:pt x="6947712" y="1419282"/>
                  </a:cubicBezTo>
                  <a:cubicBezTo>
                    <a:pt x="6951523" y="1442143"/>
                    <a:pt x="6713310" y="1430713"/>
                    <a:pt x="6597052" y="1431982"/>
                  </a:cubicBezTo>
                  <a:cubicBezTo>
                    <a:pt x="6464184" y="1433253"/>
                    <a:pt x="5390172" y="1426903"/>
                    <a:pt x="4986034" y="1425632"/>
                  </a:cubicBezTo>
                  <a:cubicBezTo>
                    <a:pt x="4720299" y="1424363"/>
                    <a:pt x="4454564" y="1426903"/>
                    <a:pt x="4188829" y="1426903"/>
                  </a:cubicBezTo>
                  <a:cubicBezTo>
                    <a:pt x="4061498" y="1426903"/>
                    <a:pt x="3934166" y="1425632"/>
                    <a:pt x="3806835" y="1425632"/>
                  </a:cubicBezTo>
                  <a:cubicBezTo>
                    <a:pt x="3635215" y="1425632"/>
                    <a:pt x="3463594" y="1425632"/>
                    <a:pt x="3291974" y="1424363"/>
                  </a:cubicBezTo>
                  <a:cubicBezTo>
                    <a:pt x="3087137" y="1423093"/>
                    <a:pt x="2195818" y="1423093"/>
                    <a:pt x="1990980" y="1423093"/>
                  </a:cubicBezTo>
                  <a:cubicBezTo>
                    <a:pt x="1819360" y="1421823"/>
                    <a:pt x="1642203" y="1420553"/>
                    <a:pt x="1470583" y="1423093"/>
                  </a:cubicBezTo>
                  <a:cubicBezTo>
                    <a:pt x="1310034" y="1425632"/>
                    <a:pt x="894824" y="1420553"/>
                    <a:pt x="844998" y="1420553"/>
                  </a:cubicBezTo>
                  <a:cubicBezTo>
                    <a:pt x="618017" y="1419282"/>
                    <a:pt x="64402" y="1415473"/>
                    <a:pt x="35560" y="1411663"/>
                  </a:cubicBezTo>
                  <a:cubicBezTo>
                    <a:pt x="19050" y="1407853"/>
                    <a:pt x="15240" y="1402773"/>
                    <a:pt x="15240" y="1387688"/>
                  </a:cubicBezTo>
                  <a:lnTo>
                    <a:pt x="15240" y="652554"/>
                  </a:lnTo>
                  <a:cubicBezTo>
                    <a:pt x="13970" y="603687"/>
                    <a:pt x="11430" y="442213"/>
                    <a:pt x="10160" y="410343"/>
                  </a:cubicBezTo>
                  <a:lnTo>
                    <a:pt x="6350" y="311546"/>
                  </a:lnTo>
                  <a:cubicBezTo>
                    <a:pt x="5080" y="275427"/>
                    <a:pt x="7620" y="87394"/>
                    <a:pt x="0" y="31750"/>
                  </a:cubicBezTo>
                  <a:lnTo>
                    <a:pt x="0" y="15240"/>
                  </a:lnTo>
                  <a:close/>
                  <a:moveTo>
                    <a:pt x="6926123" y="1405313"/>
                  </a:moveTo>
                  <a:cubicBezTo>
                    <a:pt x="6929933" y="1359005"/>
                    <a:pt x="6933743" y="636620"/>
                    <a:pt x="6936283" y="594126"/>
                  </a:cubicBezTo>
                  <a:cubicBezTo>
                    <a:pt x="6938823" y="551633"/>
                    <a:pt x="6941362" y="322170"/>
                    <a:pt x="6941362" y="249931"/>
                  </a:cubicBezTo>
                  <a:cubicBezTo>
                    <a:pt x="6941362" y="226560"/>
                    <a:pt x="6945173" y="104392"/>
                    <a:pt x="6943903" y="72522"/>
                  </a:cubicBezTo>
                  <a:cubicBezTo>
                    <a:pt x="6943903" y="58420"/>
                    <a:pt x="6938823" y="43180"/>
                    <a:pt x="6936283" y="27940"/>
                  </a:cubicBezTo>
                  <a:cubicBezTo>
                    <a:pt x="6907075" y="27940"/>
                    <a:pt x="6835105" y="25400"/>
                    <a:pt x="6768672" y="26670"/>
                  </a:cubicBezTo>
                  <a:cubicBezTo>
                    <a:pt x="6613660" y="29210"/>
                    <a:pt x="6458648" y="33020"/>
                    <a:pt x="6298100" y="34290"/>
                  </a:cubicBezTo>
                  <a:cubicBezTo>
                    <a:pt x="6026829" y="36830"/>
                    <a:pt x="5761094" y="35560"/>
                    <a:pt x="5489823" y="31750"/>
                  </a:cubicBezTo>
                  <a:cubicBezTo>
                    <a:pt x="5146582" y="27940"/>
                    <a:pt x="4803341" y="29210"/>
                    <a:pt x="4465636" y="29210"/>
                  </a:cubicBezTo>
                  <a:cubicBezTo>
                    <a:pt x="4249727" y="29210"/>
                    <a:pt x="3502347" y="34290"/>
                    <a:pt x="3352871" y="38100"/>
                  </a:cubicBezTo>
                  <a:cubicBezTo>
                    <a:pt x="3203395" y="41910"/>
                    <a:pt x="2561203" y="41910"/>
                    <a:pt x="2411727" y="38100"/>
                  </a:cubicBezTo>
                  <a:cubicBezTo>
                    <a:pt x="2372974" y="36830"/>
                    <a:pt x="2129384" y="40640"/>
                    <a:pt x="2096167" y="40640"/>
                  </a:cubicBezTo>
                  <a:cubicBezTo>
                    <a:pt x="1907938" y="40640"/>
                    <a:pt x="1719709" y="39370"/>
                    <a:pt x="1525944" y="39370"/>
                  </a:cubicBezTo>
                  <a:cubicBezTo>
                    <a:pt x="1431829" y="39370"/>
                    <a:pt x="1337715" y="39370"/>
                    <a:pt x="1243601" y="43180"/>
                  </a:cubicBezTo>
                  <a:cubicBezTo>
                    <a:pt x="1110733" y="46990"/>
                    <a:pt x="977866" y="50800"/>
                    <a:pt x="844998" y="48260"/>
                  </a:cubicBezTo>
                  <a:cubicBezTo>
                    <a:pt x="689986" y="45720"/>
                    <a:pt x="540510" y="43180"/>
                    <a:pt x="385498" y="40640"/>
                  </a:cubicBezTo>
                  <a:cubicBezTo>
                    <a:pt x="258167" y="39370"/>
                    <a:pt x="130836" y="36830"/>
                    <a:pt x="33020" y="35560"/>
                  </a:cubicBezTo>
                  <a:cubicBezTo>
                    <a:pt x="29210" y="35560"/>
                    <a:pt x="25400" y="36830"/>
                    <a:pt x="21590" y="36830"/>
                  </a:cubicBezTo>
                  <a:cubicBezTo>
                    <a:pt x="21590" y="44450"/>
                    <a:pt x="20320" y="49530"/>
                    <a:pt x="21590" y="55880"/>
                  </a:cubicBezTo>
                  <a:cubicBezTo>
                    <a:pt x="27940" y="105454"/>
                    <a:pt x="24130" y="169194"/>
                    <a:pt x="22860" y="218061"/>
                  </a:cubicBezTo>
                  <a:cubicBezTo>
                    <a:pt x="22860" y="249931"/>
                    <a:pt x="22860" y="281801"/>
                    <a:pt x="24130" y="313671"/>
                  </a:cubicBezTo>
                  <a:cubicBezTo>
                    <a:pt x="25400" y="337042"/>
                    <a:pt x="29210" y="481519"/>
                    <a:pt x="30480" y="530386"/>
                  </a:cubicBezTo>
                  <a:cubicBezTo>
                    <a:pt x="31750" y="578191"/>
                    <a:pt x="31750" y="1306950"/>
                    <a:pt x="33020" y="1355818"/>
                  </a:cubicBezTo>
                  <a:cubicBezTo>
                    <a:pt x="33020" y="1366441"/>
                    <a:pt x="33020" y="1388750"/>
                    <a:pt x="35560" y="1395152"/>
                  </a:cubicBezTo>
                  <a:cubicBezTo>
                    <a:pt x="97619" y="1397693"/>
                    <a:pt x="219414" y="1402772"/>
                    <a:pt x="302456" y="1401502"/>
                  </a:cubicBezTo>
                  <a:cubicBezTo>
                    <a:pt x="424251" y="1400232"/>
                    <a:pt x="540510" y="1397693"/>
                    <a:pt x="662306" y="1400232"/>
                  </a:cubicBezTo>
                  <a:cubicBezTo>
                    <a:pt x="695522" y="1400232"/>
                    <a:pt x="977866" y="1401502"/>
                    <a:pt x="1094125" y="1402772"/>
                  </a:cubicBezTo>
                  <a:cubicBezTo>
                    <a:pt x="1199311" y="1404043"/>
                    <a:pt x="1304498" y="1410393"/>
                    <a:pt x="1409685" y="1402772"/>
                  </a:cubicBezTo>
                  <a:cubicBezTo>
                    <a:pt x="1437366" y="1401502"/>
                    <a:pt x="1470582" y="1401502"/>
                    <a:pt x="1498263" y="1401502"/>
                  </a:cubicBezTo>
                  <a:cubicBezTo>
                    <a:pt x="1692028" y="1406582"/>
                    <a:pt x="1891329" y="1397693"/>
                    <a:pt x="2079558" y="1406582"/>
                  </a:cubicBezTo>
                  <a:cubicBezTo>
                    <a:pt x="2090631" y="1406582"/>
                    <a:pt x="3369480" y="1402772"/>
                    <a:pt x="3651823" y="1402772"/>
                  </a:cubicBezTo>
                  <a:cubicBezTo>
                    <a:pt x="3712721" y="1402772"/>
                    <a:pt x="3773618" y="1405313"/>
                    <a:pt x="3834516" y="1405313"/>
                  </a:cubicBezTo>
                  <a:cubicBezTo>
                    <a:pt x="3961847" y="1405313"/>
                    <a:pt x="4094714" y="1404043"/>
                    <a:pt x="4222046" y="1404043"/>
                  </a:cubicBezTo>
                  <a:cubicBezTo>
                    <a:pt x="4305088" y="1404043"/>
                    <a:pt x="4393666" y="1404043"/>
                    <a:pt x="4476709" y="1402772"/>
                  </a:cubicBezTo>
                  <a:cubicBezTo>
                    <a:pt x="4565287" y="1402772"/>
                    <a:pt x="4653865" y="1401502"/>
                    <a:pt x="4742443" y="1400232"/>
                  </a:cubicBezTo>
                  <a:cubicBezTo>
                    <a:pt x="4764588" y="1400232"/>
                    <a:pt x="4902991" y="1402772"/>
                    <a:pt x="4941744" y="1402772"/>
                  </a:cubicBezTo>
                  <a:lnTo>
                    <a:pt x="5224088" y="1402772"/>
                  </a:lnTo>
                  <a:cubicBezTo>
                    <a:pt x="5323738" y="1404043"/>
                    <a:pt x="5417853" y="1407852"/>
                    <a:pt x="5517504" y="1407852"/>
                  </a:cubicBezTo>
                  <a:cubicBezTo>
                    <a:pt x="5644835" y="1407852"/>
                    <a:pt x="5772166" y="1405313"/>
                    <a:pt x="5899497" y="1405313"/>
                  </a:cubicBezTo>
                  <a:cubicBezTo>
                    <a:pt x="6054509" y="1405313"/>
                    <a:pt x="6215057" y="1406582"/>
                    <a:pt x="6370069" y="1406582"/>
                  </a:cubicBezTo>
                  <a:cubicBezTo>
                    <a:pt x="6453112" y="1406582"/>
                    <a:pt x="6530618" y="1407852"/>
                    <a:pt x="6613660" y="1407852"/>
                  </a:cubicBezTo>
                  <a:cubicBezTo>
                    <a:pt x="6702238" y="1407852"/>
                    <a:pt x="6921043" y="1405313"/>
                    <a:pt x="6926123" y="1405313"/>
                  </a:cubicBezTo>
                  <a:close/>
                </a:path>
              </a:pathLst>
            </a:custGeom>
            <a:solidFill>
              <a:srgbClr val="F8BF66"/>
            </a:solidFill>
          </p:spPr>
        </p:sp>
      </p:grp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7AF4D2B-8E02-7D86-7AD2-58553ADF7D9B}"/>
              </a:ext>
            </a:extLst>
          </p:cNvPr>
          <p:cNvSpPr txBox="1"/>
          <p:nvPr/>
        </p:nvSpPr>
        <p:spPr>
          <a:xfrm>
            <a:off x="6404373" y="1386415"/>
            <a:ext cx="5509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301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̉ng 1">
            <a:extLst>
              <a:ext uri="{FF2B5EF4-FFF2-40B4-BE49-F238E27FC236}">
                <a16:creationId xmlns:a16="http://schemas.microsoft.com/office/drawing/2014/main" id="{B1630531-6016-00D4-6F55-5F46C4CB97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829874"/>
              </p:ext>
            </p:extLst>
          </p:nvPr>
        </p:nvGraphicFramePr>
        <p:xfrm>
          <a:off x="228600" y="238045"/>
          <a:ext cx="17907001" cy="9706055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245429850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712006405"/>
                    </a:ext>
                  </a:extLst>
                </a:gridCol>
                <a:gridCol w="8077201">
                  <a:extLst>
                    <a:ext uri="{9D8B030D-6E8A-4147-A177-3AD203B41FA5}">
                      <a16:colId xmlns:a16="http://schemas.microsoft.com/office/drawing/2014/main" val="3643804152"/>
                    </a:ext>
                  </a:extLst>
                </a:gridCol>
              </a:tblGrid>
              <a:tr h="6207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Nguyên nhân hình thành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768" marR="327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2286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Đặc điểm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768" marR="327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Biện pháp cải tạo và hướng </a:t>
                      </a:r>
                      <a:r>
                        <a:rPr lang="fr-FR" sz="2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fr-FR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dụng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768" marR="327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9150565"/>
                  </a:ext>
                </a:extLst>
              </a:tr>
              <a:tr h="90852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768" marR="327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768" marR="327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455" algn="l"/>
                        </a:tabLst>
                      </a:pPr>
                      <a:r>
                        <a:rPr lang="fr-FR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768" marR="327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5424549"/>
                  </a:ext>
                </a:extLst>
              </a:tr>
            </a:tbl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77CFD83-4147-8E88-0BE6-5639FC29A28C}"/>
              </a:ext>
            </a:extLst>
          </p:cNvPr>
          <p:cNvSpPr txBox="1"/>
          <p:nvPr/>
        </p:nvSpPr>
        <p:spPr>
          <a:xfrm>
            <a:off x="185736" y="962025"/>
            <a:ext cx="3962400" cy="5563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muối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tan (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1%).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vùng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nhiễm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+"/>
              <a:tabLst/>
              <a:defRPr/>
            </a:pP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thuỷ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triều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bão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đê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,...)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+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ưới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589C496-6399-D600-B7D0-32CA22C0838D}"/>
              </a:ext>
            </a:extLst>
          </p:cNvPr>
          <p:cNvSpPr txBox="1"/>
          <p:nvPr/>
        </p:nvSpPr>
        <p:spPr>
          <a:xfrm>
            <a:off x="4371975" y="962025"/>
            <a:ext cx="5334000" cy="5009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giới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dẻo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dính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khi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ướt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nứt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nẻ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rắn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chắc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khi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Dung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dịch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muối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tan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NaCl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Na</a:t>
            </a:r>
            <a:r>
              <a:rPr kumimoji="0" lang="fr-FR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</a:t>
            </a:r>
            <a:r>
              <a:rPr kumimoji="0" lang="fr-FR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nghèo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mùn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lân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lân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dễ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kiềm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3044054-AFE3-A4CB-E6D8-B25E0BB56D8E}"/>
              </a:ext>
            </a:extLst>
          </p:cNvPr>
          <p:cNvSpPr txBox="1"/>
          <p:nvPr/>
        </p:nvSpPr>
        <p:spPr>
          <a:xfrm>
            <a:off x="10121583" y="962025"/>
            <a:ext cx="7810500" cy="8887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Thuỷ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lợi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xây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thống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tưới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lý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Dần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ngọt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ruộng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cày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bừa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sục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bùn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muối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tan,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ngâm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ruộng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kênh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vôi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vôi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đẩy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</a:t>
            </a:r>
            <a:r>
              <a:rPr kumimoji="0" lang="fr-FR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khỏi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khi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vôi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rửa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bổ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hữu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nâng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phì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chịu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chịu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đậu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dứa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,...)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hấp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bớt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</a:t>
            </a:r>
            <a:r>
              <a:rPr kumimoji="0" lang="fr-FR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khi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khi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giống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lúa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chịu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lúa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nuôi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thuỷ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hải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Vùng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ngoài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đê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sú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vẹt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nuôi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hải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234CAB58-3265-1CC9-E187-B12AD1913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9210" b="42364"/>
          <a:stretch>
            <a:fillRect/>
          </a:stretch>
        </p:blipFill>
        <p:spPr>
          <a:xfrm rot="143070">
            <a:off x="2136324" y="6688527"/>
            <a:ext cx="1309687" cy="2813101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9CE15D52-4415-6C09-3D91-D8305DD8A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3900"/>
          <a:stretch>
            <a:fillRect/>
          </a:stretch>
        </p:blipFill>
        <p:spPr>
          <a:xfrm>
            <a:off x="1298357" y="6662500"/>
            <a:ext cx="1096634" cy="3485695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EE327C1D-3B97-5E5D-E815-7E7F5DEBD2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917" y="8567972"/>
            <a:ext cx="8032116" cy="2206430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96CC59FA-41A9-DCAC-793F-628220A6D8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23"/>
          <a:stretch>
            <a:fillRect/>
          </a:stretch>
        </p:blipFill>
        <p:spPr>
          <a:xfrm>
            <a:off x="3893007" y="6801862"/>
            <a:ext cx="1207906" cy="2600618"/>
          </a:xfrm>
          <a:prstGeom prst="rect">
            <a:avLst/>
          </a:prstGeom>
        </p:spPr>
      </p:pic>
      <p:pic>
        <p:nvPicPr>
          <p:cNvPr id="16" name="Picture 21">
            <a:extLst>
              <a:ext uri="{FF2B5EF4-FFF2-40B4-BE49-F238E27FC236}">
                <a16:creationId xmlns:a16="http://schemas.microsoft.com/office/drawing/2014/main" id="{8003BB04-7BE0-E374-7490-C9CD077481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67225" y="7700148"/>
            <a:ext cx="3068308" cy="264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43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20400" y="7353300"/>
            <a:ext cx="7316136" cy="32429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210" b="42364"/>
          <a:stretch>
            <a:fillRect/>
          </a:stretch>
        </p:blipFill>
        <p:spPr>
          <a:xfrm rot="240148">
            <a:off x="14980753" y="4887622"/>
            <a:ext cx="1236985" cy="28364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13" t="12444" r="63562" b="27319"/>
          <a:stretch>
            <a:fillRect/>
          </a:stretch>
        </p:blipFill>
        <p:spPr>
          <a:xfrm>
            <a:off x="13726107" y="5473341"/>
            <a:ext cx="1157165" cy="23505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766968" y="7093202"/>
            <a:ext cx="2369568" cy="2755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979440" y="6381213"/>
            <a:ext cx="2241869" cy="3037015"/>
          </a:xfrm>
          <a:prstGeom prst="rect">
            <a:avLst/>
          </a:prstGeom>
        </p:spPr>
      </p:pic>
      <p:pic>
        <p:nvPicPr>
          <p:cNvPr id="5122" name="Picture 2" descr="Biện pháp cải tạo và sử dụng đất mặn, đất phèn | Bản Tin Đắk Lắk">
            <a:extLst>
              <a:ext uri="{FF2B5EF4-FFF2-40B4-BE49-F238E27FC236}">
                <a16:creationId xmlns:a16="http://schemas.microsoft.com/office/drawing/2014/main" id="{F59B7F3F-531B-C756-943C-5AE9DD889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1122025"/>
            <a:ext cx="7749127" cy="435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ách xử lý và cải tạo đất nhiễm mặn để trồng trọt">
            <a:extLst>
              <a:ext uri="{FF2B5EF4-FFF2-40B4-BE49-F238E27FC236}">
                <a16:creationId xmlns:a16="http://schemas.microsoft.com/office/drawing/2014/main" id="{A75E4B7D-0354-1C1F-08E9-ADFDB8DFC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13" y="3682116"/>
            <a:ext cx="8524280" cy="524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B3615A9-80EA-DE33-AAD4-8643209BDE92}"/>
              </a:ext>
            </a:extLst>
          </p:cNvPr>
          <p:cNvSpPr txBox="1"/>
          <p:nvPr/>
        </p:nvSpPr>
        <p:spPr>
          <a:xfrm>
            <a:off x="1753947" y="1376520"/>
            <a:ext cx="7390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896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960806" y="477083"/>
            <a:ext cx="1879035" cy="13324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58633" y="1259652"/>
            <a:ext cx="1879035" cy="133240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210" b="42364"/>
          <a:stretch>
            <a:fillRect/>
          </a:stretch>
        </p:blipFill>
        <p:spPr>
          <a:xfrm rot="143070">
            <a:off x="10410423" y="7559582"/>
            <a:ext cx="1309687" cy="300310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9210" b="42364"/>
          <a:stretch>
            <a:fillRect/>
          </a:stretch>
        </p:blipFill>
        <p:spPr>
          <a:xfrm rot="-796370" flipH="1">
            <a:off x="98647" y="7253891"/>
            <a:ext cx="1309687" cy="30031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63900"/>
          <a:stretch>
            <a:fillRect/>
          </a:stretch>
        </p:blipFill>
        <p:spPr>
          <a:xfrm>
            <a:off x="16604819" y="6196038"/>
            <a:ext cx="1308962" cy="44416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108710" y="8435873"/>
            <a:ext cx="9276525" cy="220177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451015" y="7143656"/>
            <a:ext cx="3748239" cy="2698732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53FEC27-3736-942A-BD78-FF698E56B4EB}"/>
              </a:ext>
            </a:extLst>
          </p:cNvPr>
          <p:cNvSpPr txBox="1"/>
          <p:nvPr/>
        </p:nvSpPr>
        <p:spPr>
          <a:xfrm>
            <a:off x="1447800" y="613321"/>
            <a:ext cx="6504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Cải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phèn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432F908-2368-688C-3B80-BBA8D522104F}"/>
              </a:ext>
            </a:extLst>
          </p:cNvPr>
          <p:cNvSpPr txBox="1"/>
          <p:nvPr/>
        </p:nvSpPr>
        <p:spPr>
          <a:xfrm>
            <a:off x="2797969" y="1819014"/>
            <a:ext cx="10308430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hóm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nghiên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29 - 30 SGK,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5.8 - 5.10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9B49815-CE99-EB32-1A27-B8E867F06C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63864" y="4602566"/>
            <a:ext cx="8718152" cy="500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43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92072" y="8250036"/>
            <a:ext cx="2048216" cy="2158082"/>
          </a:xfrm>
          <a:prstGeom prst="rect">
            <a:avLst/>
          </a:prstGeom>
        </p:spPr>
      </p:pic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3E119022-79AE-BA4B-7AAE-6EB9C9BC34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376506"/>
              </p:ext>
            </p:extLst>
          </p:nvPr>
        </p:nvGraphicFramePr>
        <p:xfrm>
          <a:off x="240637" y="95250"/>
          <a:ext cx="17806725" cy="100965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675768">
                  <a:extLst>
                    <a:ext uri="{9D8B030D-6E8A-4147-A177-3AD203B41FA5}">
                      <a16:colId xmlns:a16="http://schemas.microsoft.com/office/drawing/2014/main" val="1337362808"/>
                    </a:ext>
                  </a:extLst>
                </a:gridCol>
                <a:gridCol w="4574809">
                  <a:extLst>
                    <a:ext uri="{9D8B030D-6E8A-4147-A177-3AD203B41FA5}">
                      <a16:colId xmlns:a16="http://schemas.microsoft.com/office/drawing/2014/main" val="2701865364"/>
                    </a:ext>
                  </a:extLst>
                </a:gridCol>
                <a:gridCol w="9556148">
                  <a:extLst>
                    <a:ext uri="{9D8B030D-6E8A-4147-A177-3AD203B41FA5}">
                      <a16:colId xmlns:a16="http://schemas.microsoft.com/office/drawing/2014/main" val="4143796677"/>
                    </a:ext>
                  </a:extLst>
                </a:gridCol>
              </a:tblGrid>
              <a:tr h="7756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074" marR="29074" marT="0" marB="0"/>
                </a:tc>
                <a:tc>
                  <a:txBody>
                    <a:bodyPr/>
                    <a:lstStyle/>
                    <a:p>
                      <a:pPr marL="0" marR="0" indent="2286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074" marR="290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Biện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pháp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cải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hướng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074" marR="29074" marT="0" marB="0"/>
                </a:tc>
                <a:extLst>
                  <a:ext uri="{0D108BD9-81ED-4DB2-BD59-A6C34878D82A}">
                    <a16:rowId xmlns:a16="http://schemas.microsoft.com/office/drawing/2014/main" val="36460171"/>
                  </a:ext>
                </a:extLst>
              </a:tr>
              <a:tr h="93208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074" marR="29074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074" marR="29074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074" marR="29074" marT="0" marB="0"/>
                </a:tc>
                <a:extLst>
                  <a:ext uri="{0D108BD9-81ED-4DB2-BD59-A6C34878D82A}">
                    <a16:rowId xmlns:a16="http://schemas.microsoft.com/office/drawing/2014/main" val="2187928360"/>
                  </a:ext>
                </a:extLst>
              </a:tr>
            </a:tbl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B84A16-FC3D-5DA9-EBC4-1D7CC92C6DB4}"/>
              </a:ext>
            </a:extLst>
          </p:cNvPr>
          <p:cNvSpPr txBox="1"/>
          <p:nvPr/>
        </p:nvSpPr>
        <p:spPr>
          <a:xfrm>
            <a:off x="240677" y="976590"/>
            <a:ext cx="3557325" cy="7225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phèn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thường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triển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vùng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mạo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lầy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ngập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cửa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trũng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thoát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phèn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là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sản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phẩm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bồi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tụ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phù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liệu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phèn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chứa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huỳnh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muối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phèn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712FB67-B121-F02D-78A0-79A2AE4FE72D}"/>
              </a:ext>
            </a:extLst>
          </p:cNvPr>
          <p:cNvSpPr txBox="1"/>
          <p:nvPr/>
        </p:nvSpPr>
        <p:spPr>
          <a:xfrm>
            <a:off x="3946239" y="976590"/>
            <a:ext cx="4393679" cy="833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Màu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sắc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màu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đen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hoặc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nâu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tầng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mùi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huỳnh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</a:t>
            </a:r>
            <a:r>
              <a:rPr kumimoji="0" lang="fr-FR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nặng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tầng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cứng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vết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nứt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nẻ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khi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phì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thấp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trị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pH &lt; 4).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lượng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nhôm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di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Al</a:t>
            </a:r>
            <a:r>
              <a:rPr kumimoji="0" lang="fr-FR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3+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rất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gây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loại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lượng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lân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dễ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tiêu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thấp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lượng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mức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giàu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kali.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F39C26A-E5D2-47D0-8D7E-088289C4B2BF}"/>
              </a:ext>
            </a:extLst>
          </p:cNvPr>
          <p:cNvSpPr txBox="1"/>
          <p:nvPr/>
        </p:nvSpPr>
        <p:spPr>
          <a:xfrm>
            <a:off x="8488155" y="768985"/>
            <a:ext cx="9410970" cy="94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lợi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lên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luống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liếp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hoặc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xây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dựng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hệ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thống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kênh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tưới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kênh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tiêu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rửa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thấp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mực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ngầm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bơm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lên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ruộng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tiêu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mương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tiêu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vôi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khử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chế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nhôm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di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lân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kali;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lượng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nâng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phì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thường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xuyên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ruộng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cày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ải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phèn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nơi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phèn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mạnh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phải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lên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liếp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rửa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phèn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5.10)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mới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trọt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lựa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loại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chịu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phèn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hoặc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phèn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chịu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phèn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Cửu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Long)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hoặc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chịu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phèn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mía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khoai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chuối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chè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mè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bạch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đàn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tràm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,...)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874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3900"/>
          <a:stretch>
            <a:fillRect/>
          </a:stretch>
        </p:blipFill>
        <p:spPr>
          <a:xfrm rot="-77096" flipH="1">
            <a:off x="5346983" y="4557665"/>
            <a:ext cx="1275630" cy="43285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04800" y="6896100"/>
            <a:ext cx="8095962" cy="358863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13" t="12444" r="63562" b="27319"/>
          <a:stretch>
            <a:fillRect/>
          </a:stretch>
        </p:blipFill>
        <p:spPr>
          <a:xfrm>
            <a:off x="107313" y="6721917"/>
            <a:ext cx="1283566" cy="260733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9210" b="42364"/>
          <a:stretch>
            <a:fillRect/>
          </a:stretch>
        </p:blipFill>
        <p:spPr>
          <a:xfrm rot="143070">
            <a:off x="1952714" y="5549461"/>
            <a:ext cx="1372105" cy="31462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69210" b="42364"/>
          <a:stretch>
            <a:fillRect/>
          </a:stretch>
        </p:blipFill>
        <p:spPr>
          <a:xfrm rot="-352949" flipH="1">
            <a:off x="5984932" y="6298776"/>
            <a:ext cx="1372105" cy="314623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979312" y="8390019"/>
            <a:ext cx="2600773" cy="2740278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590FF3B3-3EF5-F031-901C-832983094B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41462" y="4760959"/>
            <a:ext cx="9039225" cy="5344244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F3F5DF5-F14B-5D80-6316-5BD129BCD757}"/>
              </a:ext>
            </a:extLst>
          </p:cNvPr>
          <p:cNvSpPr txBox="1"/>
          <p:nvPr/>
        </p:nvSpPr>
        <p:spPr>
          <a:xfrm>
            <a:off x="10972800" y="19431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phèn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Bón Vôi Vào Đất Có tác Dụng Gì? Kỹ Thuật Bón Vôi - Agri.vn">
            <a:extLst>
              <a:ext uri="{FF2B5EF4-FFF2-40B4-BE49-F238E27FC236}">
                <a16:creationId xmlns:a16="http://schemas.microsoft.com/office/drawing/2014/main" id="{0AA38071-4B97-B412-4952-785673006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28" y="588293"/>
            <a:ext cx="9425166" cy="370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68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169"/>
          <a:stretch>
            <a:fillRect/>
          </a:stretch>
        </p:blipFill>
        <p:spPr>
          <a:xfrm>
            <a:off x="-270074" y="6141445"/>
            <a:ext cx="2597548" cy="22236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438175" y="219499"/>
            <a:ext cx="3507784" cy="24873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3900"/>
          <a:stretch>
            <a:fillRect/>
          </a:stretch>
        </p:blipFill>
        <p:spPr>
          <a:xfrm rot="244735">
            <a:off x="14187221" y="3276018"/>
            <a:ext cx="1474078" cy="500188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45403"/>
          <a:stretch>
            <a:fillRect/>
          </a:stretch>
        </p:blipFill>
        <p:spPr>
          <a:xfrm>
            <a:off x="14564445" y="5077134"/>
            <a:ext cx="5008916" cy="43523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8765" b="35425"/>
          <a:stretch>
            <a:fillRect/>
          </a:stretch>
        </p:blipFill>
        <p:spPr>
          <a:xfrm rot="351354">
            <a:off x="17234152" y="5716778"/>
            <a:ext cx="1305486" cy="33060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69210" b="42364"/>
          <a:stretch>
            <a:fillRect/>
          </a:stretch>
        </p:blipFill>
        <p:spPr>
          <a:xfrm rot="-119311">
            <a:off x="10653874" y="5816296"/>
            <a:ext cx="1438700" cy="32989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863695" y="7361156"/>
            <a:ext cx="9401500" cy="416733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49921" y="2485409"/>
            <a:ext cx="3073946" cy="21797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123"/>
          <a:stretch>
            <a:fillRect/>
          </a:stretch>
        </p:blipFill>
        <p:spPr>
          <a:xfrm>
            <a:off x="11932310" y="3819410"/>
            <a:ext cx="2493823" cy="57318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615277" y="7023430"/>
            <a:ext cx="4214413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1136892" y="9429454"/>
            <a:ext cx="7315200" cy="2649233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ABA2F0E-3130-3AEC-4F27-AF05DC4F18F0}"/>
              </a:ext>
            </a:extLst>
          </p:cNvPr>
          <p:cNvSpPr txBox="1"/>
          <p:nvPr/>
        </p:nvSpPr>
        <p:spPr>
          <a:xfrm>
            <a:off x="1143000" y="571500"/>
            <a:ext cx="83081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9516726-9D9B-3766-2B35-729C2171BCC4}"/>
              </a:ext>
            </a:extLst>
          </p:cNvPr>
          <p:cNvSpPr txBox="1"/>
          <p:nvPr/>
        </p:nvSpPr>
        <p:spPr>
          <a:xfrm>
            <a:off x="1112094" y="1926530"/>
            <a:ext cx="9401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ghiên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30 SGK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E40EBCA1-09D5-23E5-F99F-DC6F0CB4E116}"/>
              </a:ext>
            </a:extLst>
          </p:cNvPr>
          <p:cNvSpPr txBox="1"/>
          <p:nvPr/>
        </p:nvSpPr>
        <p:spPr>
          <a:xfrm>
            <a:off x="1435562" y="3258185"/>
            <a:ext cx="10358436" cy="1635697"/>
          </a:xfrm>
          <a:prstGeom prst="wedgeRoundRectCallout">
            <a:avLst>
              <a:gd name="adj1" fmla="val -36419"/>
              <a:gd name="adj2" fmla="val 108795"/>
              <a:gd name="adj3" fmla="val 16667"/>
            </a:avLst>
          </a:prstGeom>
          <a:solidFill>
            <a:srgbClr val="99B674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328930" algn="l"/>
              </a:tabLst>
            </a:pP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Che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phủ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606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43356" y="6973880"/>
            <a:ext cx="2816517" cy="32750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68600" y="476138"/>
            <a:ext cx="1920308" cy="314336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6F1C8B8-441C-4498-6FD5-EE96EC4AD5DB}"/>
              </a:ext>
            </a:extLst>
          </p:cNvPr>
          <p:cNvSpPr txBox="1"/>
          <p:nvPr/>
        </p:nvSpPr>
        <p:spPr>
          <a:xfrm>
            <a:off x="685800" y="266700"/>
            <a:ext cx="14097000" cy="4433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móc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giới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hoá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lý</a:t>
            </a:r>
            <a:endParaRPr lang="fr-FR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ạn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chế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endParaRPr lang="fr-FR" sz="3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phủ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chắn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gió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chắn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ngăn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sóng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,...)</a:t>
            </a: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uân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Canh tác là gì? Các kỹ thuật canh tác nông nghiệp phổ biến nhất">
            <a:extLst>
              <a:ext uri="{FF2B5EF4-FFF2-40B4-BE49-F238E27FC236}">
                <a16:creationId xmlns:a16="http://schemas.microsoft.com/office/drawing/2014/main" id="{53138B8E-AC62-9110-1BFD-9B0820D4E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137922"/>
            <a:ext cx="6459037" cy="484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Luân canh – phương pháp canh tác then chốt trong nông nghiệp bền vững">
            <a:extLst>
              <a:ext uri="{FF2B5EF4-FFF2-40B4-BE49-F238E27FC236}">
                <a16:creationId xmlns:a16="http://schemas.microsoft.com/office/drawing/2014/main" id="{D39F58FB-C6BE-05C2-E8F7-35EFCEC13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4934715"/>
            <a:ext cx="7552575" cy="503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6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88682" y="8526265"/>
            <a:ext cx="2442789" cy="17321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43000" y="7048500"/>
            <a:ext cx="3444485" cy="336307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3BB0322-24A7-9118-17BF-35ACD06B8556}"/>
              </a:ext>
            </a:extLst>
          </p:cNvPr>
          <p:cNvSpPr txBox="1"/>
          <p:nvPr/>
        </p:nvSpPr>
        <p:spPr>
          <a:xfrm>
            <a:off x="762000" y="800100"/>
            <a:ext cx="5605175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Thuỷ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lợi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tưới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lý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E31E95D-6D18-4741-E2B9-4AF9B3ED1B50}"/>
              </a:ext>
            </a:extLst>
          </p:cNvPr>
          <p:cNvSpPr txBox="1"/>
          <p:nvPr/>
        </p:nvSpPr>
        <p:spPr>
          <a:xfrm>
            <a:off x="8766077" y="800100"/>
            <a:ext cx="9144000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cân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cường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hữu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hữu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Các giải pháp cải tạo đất nông nghiệp bạc màu hiệu quả nhất hiện nay -  Hafiquacen">
            <a:extLst>
              <a:ext uri="{FF2B5EF4-FFF2-40B4-BE49-F238E27FC236}">
                <a16:creationId xmlns:a16="http://schemas.microsoft.com/office/drawing/2014/main" id="{B06D13CF-2A0C-07B4-3375-47AC98A31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69725"/>
            <a:ext cx="6195041" cy="464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hân Bón Có Tác Dụng Gì? Hướng Dẫn Bón Phân - Sfarm.vn">
            <a:extLst>
              <a:ext uri="{FF2B5EF4-FFF2-40B4-BE49-F238E27FC236}">
                <a16:creationId xmlns:a16="http://schemas.microsoft.com/office/drawing/2014/main" id="{C092C6A7-7CCD-8AAD-CDA5-811396D1D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076" y="29337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348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9024" b="42509"/>
          <a:stretch>
            <a:fillRect/>
          </a:stretch>
        </p:blipFill>
        <p:spPr>
          <a:xfrm rot="143070">
            <a:off x="16506601" y="7621292"/>
            <a:ext cx="1162380" cy="26426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2831" b="22883"/>
          <a:stretch>
            <a:fillRect/>
          </a:stretch>
        </p:blipFill>
        <p:spPr>
          <a:xfrm>
            <a:off x="17158904" y="7277100"/>
            <a:ext cx="1129096" cy="286961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2400" y="8100343"/>
            <a:ext cx="2048216" cy="215808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9AAF26A-3873-8A76-1B08-8112C1AF9991}"/>
              </a:ext>
            </a:extLst>
          </p:cNvPr>
          <p:cNvSpPr txBox="1"/>
          <p:nvPr/>
        </p:nvSpPr>
        <p:spPr>
          <a:xfrm>
            <a:off x="4191000" y="800100"/>
            <a:ext cx="9222580" cy="1635697"/>
          </a:xfrm>
          <a:prstGeom prst="wedgeRoundRectCallout">
            <a:avLst>
              <a:gd name="adj1" fmla="val -41282"/>
              <a:gd name="adj2" fmla="val 9831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giữa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phù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sa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phèn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trọt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1-3Kg Đất màu trồng cây, Đất phù sa sông hồng | Shopee Việt Nam">
            <a:extLst>
              <a:ext uri="{FF2B5EF4-FFF2-40B4-BE49-F238E27FC236}">
                <a16:creationId xmlns:a16="http://schemas.microsoft.com/office/drawing/2014/main" id="{5E00D3C6-49FD-3192-43EA-A60160B5A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6" b="12540"/>
          <a:stretch/>
        </p:blipFill>
        <p:spPr bwMode="auto">
          <a:xfrm>
            <a:off x="1524000" y="3352621"/>
            <a:ext cx="6400800" cy="478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408CCFD-0593-BDB2-17CA-2F2428118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791" y="3352621"/>
            <a:ext cx="7199578" cy="478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96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25200" y="7043814"/>
            <a:ext cx="7316136" cy="32429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210" b="42364"/>
          <a:stretch>
            <a:fillRect/>
          </a:stretch>
        </p:blipFill>
        <p:spPr>
          <a:xfrm rot="240148">
            <a:off x="15285553" y="4578136"/>
            <a:ext cx="1236985" cy="28364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13" t="12444" r="63562" b="27319"/>
          <a:stretch>
            <a:fillRect/>
          </a:stretch>
        </p:blipFill>
        <p:spPr>
          <a:xfrm>
            <a:off x="14030907" y="5163855"/>
            <a:ext cx="1157165" cy="23505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602958" y="7420912"/>
            <a:ext cx="2369568" cy="2755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1284240" y="6071727"/>
            <a:ext cx="2241869" cy="3037015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7B0D77B-8B60-2AA3-25C0-98DD4DD3774B}"/>
              </a:ext>
            </a:extLst>
          </p:cNvPr>
          <p:cNvSpPr txBox="1"/>
          <p:nvPr/>
        </p:nvSpPr>
        <p:spPr>
          <a:xfrm>
            <a:off x="1012408" y="723900"/>
            <a:ext cx="3276600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AB89149-185E-77C8-D6EA-75A0A9D35CD8}"/>
              </a:ext>
            </a:extLst>
          </p:cNvPr>
          <p:cNvSpPr txBox="1"/>
          <p:nvPr/>
        </p:nvSpPr>
        <p:spPr>
          <a:xfrm>
            <a:off x="1012408" y="2019300"/>
            <a:ext cx="8042184" cy="5910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191135" algn="l"/>
              </a:tabLst>
            </a:pP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cụ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+"/>
              <a:tabLst>
                <a:tab pos="191135" algn="l"/>
              </a:tabLst>
            </a:pP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áy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</a:t>
            </a:r>
            <a:endParaRPr lang="fr-FR" sz="32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+"/>
              <a:tabLst>
                <a:tab pos="191135" algn="l"/>
              </a:tabLst>
            </a:pP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áy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bút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mặn</a:t>
            </a:r>
            <a:endParaRPr lang="fr-FR" sz="32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+"/>
              <a:tabLst>
                <a:tab pos="191135" algn="l"/>
              </a:tabLst>
            </a:pP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ụng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cụ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đào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xúc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xẻng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vườn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+"/>
              <a:tabLst>
                <a:tab pos="191135" algn="l"/>
              </a:tabLst>
            </a:pP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thùng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trộn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+"/>
              <a:tabLst>
                <a:tab pos="191135" algn="l"/>
              </a:tabLst>
            </a:pP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ốc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cốc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+"/>
              <a:tabLst>
                <a:tab pos="191135" algn="l"/>
              </a:tabLst>
            </a:pP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ước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Máy Đo pH/ORP/Nhiệt Độ Cầm Tay Đơn Giản, HI8314 - Shop Thí Nghiệm">
            <a:extLst>
              <a:ext uri="{FF2B5EF4-FFF2-40B4-BE49-F238E27FC236}">
                <a16:creationId xmlns:a16="http://schemas.microsoft.com/office/drawing/2014/main" id="{3B2FB5D8-0428-2CA2-6090-5840E8235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880" y="312012"/>
            <a:ext cx="4226412" cy="422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Máy đo độ mặn HM666: 0.00ppt ~9.99ppt">
            <a:extLst>
              <a:ext uri="{FF2B5EF4-FFF2-40B4-BE49-F238E27FC236}">
                <a16:creationId xmlns:a16="http://schemas.microsoft.com/office/drawing/2014/main" id="{E526517E-BF29-5E57-F40E-8CD8A6686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1857" y="312012"/>
            <a:ext cx="4076700" cy="422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664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50" decel="100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94763" y="7194013"/>
            <a:ext cx="1753371" cy="28701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1333">
            <a:off x="16437123" y="290816"/>
            <a:ext cx="1662360" cy="17481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23"/>
          <a:stretch>
            <a:fillRect/>
          </a:stretch>
        </p:blipFill>
        <p:spPr>
          <a:xfrm>
            <a:off x="16629608" y="7194013"/>
            <a:ext cx="1277392" cy="293598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79DBDFC-9E00-80F4-DC0D-16AAE58CEA74}"/>
              </a:ext>
            </a:extLst>
          </p:cNvPr>
          <p:cNvSpPr txBox="1"/>
          <p:nvPr/>
        </p:nvSpPr>
        <p:spPr>
          <a:xfrm>
            <a:off x="2052897" y="571500"/>
            <a:ext cx="14182205" cy="8414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87325" algn="l"/>
              </a:tabLst>
            </a:pPr>
            <a:r>
              <a:rPr lang="fr-FR" sz="2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</a:t>
            </a:r>
            <a:r>
              <a:rPr lang="fr-FR" sz="28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282575" algn="l"/>
              </a:tabLst>
            </a:pPr>
            <a:r>
              <a:rPr lang="fr-FR" sz="2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vườn</a:t>
            </a:r>
            <a:r>
              <a:rPr lang="fr-FR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tối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thiểu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 </a:t>
            </a:r>
            <a:r>
              <a:rPr lang="fr-FR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pH.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Lưu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ý: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đảm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đại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pH.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2.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xẻng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300g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sâu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 cm),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cụ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đựng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xô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thùng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3.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Trộn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gộp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nhỏ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cụ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đựng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trộn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bỏ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tạp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lẫn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4.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dung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dịch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pH,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mặn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100g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trộn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cốc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lít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cất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cốc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lệ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5 </a:t>
            </a:r>
            <a:r>
              <a:rPr lang="fr-FR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lắc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phút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tan </a:t>
            </a:r>
            <a:r>
              <a:rPr lang="fr-FR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dung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dịch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5.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mặn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cắm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bút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mặn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cốc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dung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dịch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30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60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quá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683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3900"/>
          <a:stretch>
            <a:fillRect/>
          </a:stretch>
        </p:blipFill>
        <p:spPr>
          <a:xfrm rot="-77096" flipH="1">
            <a:off x="16472183" y="5463921"/>
            <a:ext cx="1275630" cy="43285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20400" y="7802356"/>
            <a:ext cx="8095962" cy="358863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13" t="12444" r="63562" b="27319"/>
          <a:stretch>
            <a:fillRect/>
          </a:stretch>
        </p:blipFill>
        <p:spPr>
          <a:xfrm>
            <a:off x="11232513" y="7628173"/>
            <a:ext cx="1283566" cy="260733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9210" b="42364"/>
          <a:stretch>
            <a:fillRect/>
          </a:stretch>
        </p:blipFill>
        <p:spPr>
          <a:xfrm rot="143070">
            <a:off x="13077914" y="6455717"/>
            <a:ext cx="1372105" cy="31462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69210" b="42364"/>
          <a:stretch>
            <a:fillRect/>
          </a:stretch>
        </p:blipFill>
        <p:spPr>
          <a:xfrm rot="-352949" flipH="1">
            <a:off x="17110132" y="7205032"/>
            <a:ext cx="1372105" cy="3146231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2652F38-2473-83EA-90EF-5E3B665936FB}"/>
              </a:ext>
            </a:extLst>
          </p:cNvPr>
          <p:cNvSpPr txBox="1"/>
          <p:nvPr/>
        </p:nvSpPr>
        <p:spPr>
          <a:xfrm>
            <a:off x="990600" y="480816"/>
            <a:ext cx="16975456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282575" algn="l"/>
              </a:tabLst>
            </a:pP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Ruộng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lúa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ruộng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lúa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vườn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ruộng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lúa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ngập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nhúng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bút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ruộng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30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60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Hình thể học và sự sinh trưởng của cây lúa - Phần 4">
            <a:extLst>
              <a:ext uri="{FF2B5EF4-FFF2-40B4-BE49-F238E27FC236}">
                <a16:creationId xmlns:a16="http://schemas.microsoft.com/office/drawing/2014/main" id="{08E0B939-F86E-186F-5EED-031E00BD2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416" y="3962812"/>
            <a:ext cx="7791162" cy="584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258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9210" b="42364"/>
          <a:stretch>
            <a:fillRect/>
          </a:stretch>
        </p:blipFill>
        <p:spPr>
          <a:xfrm rot="143070">
            <a:off x="759911" y="6201044"/>
            <a:ext cx="1309687" cy="30031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210" b="42364"/>
          <a:stretch>
            <a:fillRect/>
          </a:stretch>
        </p:blipFill>
        <p:spPr>
          <a:xfrm rot="143070">
            <a:off x="17503445" y="6579017"/>
            <a:ext cx="1309687" cy="30031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63900"/>
          <a:stretch>
            <a:fillRect/>
          </a:stretch>
        </p:blipFill>
        <p:spPr>
          <a:xfrm>
            <a:off x="-74103" y="6175099"/>
            <a:ext cx="1096634" cy="37211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63900"/>
          <a:stretch>
            <a:fillRect/>
          </a:stretch>
        </p:blipFill>
        <p:spPr>
          <a:xfrm>
            <a:off x="16344905" y="6314461"/>
            <a:ext cx="1096634" cy="37211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20258" b="12031"/>
          <a:stretch>
            <a:fillRect/>
          </a:stretch>
        </p:blipFill>
        <p:spPr>
          <a:xfrm>
            <a:off x="11002841" y="8418366"/>
            <a:ext cx="7397211" cy="193687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942552" y="6510540"/>
            <a:ext cx="2220977" cy="3008712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8C27B80E-B6CB-0296-9DC5-4AFE90D32813}"/>
              </a:ext>
            </a:extLst>
          </p:cNvPr>
          <p:cNvSpPr txBox="1"/>
          <p:nvPr/>
        </p:nvSpPr>
        <p:spPr>
          <a:xfrm>
            <a:off x="2903612" y="571500"/>
            <a:ext cx="4018360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fr-FR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endParaRPr lang="en-US" sz="32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Bảng 23">
            <a:extLst>
              <a:ext uri="{FF2B5EF4-FFF2-40B4-BE49-F238E27FC236}">
                <a16:creationId xmlns:a16="http://schemas.microsoft.com/office/drawing/2014/main" id="{E0C42CD1-8BFF-415B-7EB8-FA94485CEE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432509"/>
              </p:ext>
            </p:extLst>
          </p:nvPr>
        </p:nvGraphicFramePr>
        <p:xfrm>
          <a:off x="2903612" y="2315076"/>
          <a:ext cx="11887200" cy="39554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823709">
                  <a:extLst>
                    <a:ext uri="{9D8B030D-6E8A-4147-A177-3AD203B41FA5}">
                      <a16:colId xmlns:a16="http://schemas.microsoft.com/office/drawing/2014/main" val="2435699853"/>
                    </a:ext>
                  </a:extLst>
                </a:gridCol>
                <a:gridCol w="1497861">
                  <a:extLst>
                    <a:ext uri="{9D8B030D-6E8A-4147-A177-3AD203B41FA5}">
                      <a16:colId xmlns:a16="http://schemas.microsoft.com/office/drawing/2014/main" val="2270145249"/>
                    </a:ext>
                  </a:extLst>
                </a:gridCol>
                <a:gridCol w="3282815">
                  <a:extLst>
                    <a:ext uri="{9D8B030D-6E8A-4147-A177-3AD203B41FA5}">
                      <a16:colId xmlns:a16="http://schemas.microsoft.com/office/drawing/2014/main" val="2432502118"/>
                    </a:ext>
                  </a:extLst>
                </a:gridCol>
                <a:gridCol w="3282815">
                  <a:extLst>
                    <a:ext uri="{9D8B030D-6E8A-4147-A177-3AD203B41FA5}">
                      <a16:colId xmlns:a16="http://schemas.microsoft.com/office/drawing/2014/main" val="3101195011"/>
                    </a:ext>
                  </a:extLst>
                </a:gridCol>
              </a:tblGrid>
              <a:tr h="386444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 tiêu đánh giá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Kết quá đánh giá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9676377"/>
                  </a:ext>
                </a:extLst>
              </a:tr>
              <a:tr h="8174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Tốt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Đạt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 đạt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4385413"/>
                  </a:ext>
                </a:extLst>
              </a:tr>
              <a:tr h="12484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quy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18113625"/>
                  </a:ext>
                </a:extLst>
              </a:tr>
              <a:tr h="12484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Kết quả thực hãnh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38158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4240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960806" y="477083"/>
            <a:ext cx="1879035" cy="13324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58633" y="1259652"/>
            <a:ext cx="1879035" cy="13324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210" b="42364"/>
          <a:stretch>
            <a:fillRect/>
          </a:stretch>
        </p:blipFill>
        <p:spPr>
          <a:xfrm rot="143070">
            <a:off x="1028377" y="6991469"/>
            <a:ext cx="1309687" cy="300310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9210" b="42364"/>
          <a:stretch>
            <a:fillRect/>
          </a:stretch>
        </p:blipFill>
        <p:spPr>
          <a:xfrm rot="143070">
            <a:off x="10410423" y="7559582"/>
            <a:ext cx="1309687" cy="300310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9210" b="42364"/>
          <a:stretch>
            <a:fillRect/>
          </a:stretch>
        </p:blipFill>
        <p:spPr>
          <a:xfrm rot="-796370" flipH="1">
            <a:off x="98647" y="7395587"/>
            <a:ext cx="1309687" cy="30031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63900"/>
          <a:stretch>
            <a:fillRect/>
          </a:stretch>
        </p:blipFill>
        <p:spPr>
          <a:xfrm>
            <a:off x="16604819" y="6196038"/>
            <a:ext cx="1308962" cy="44416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108710" y="8435873"/>
            <a:ext cx="9276525" cy="220177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45569" y="477083"/>
            <a:ext cx="3266998" cy="300563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451015" y="7143656"/>
            <a:ext cx="3748239" cy="269873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D9C286A-6ECA-47F7-675B-6AAFD8D572E0}"/>
              </a:ext>
            </a:extLst>
          </p:cNvPr>
          <p:cNvSpPr txBox="1"/>
          <p:nvPr/>
        </p:nvSpPr>
        <p:spPr>
          <a:xfrm>
            <a:off x="7086600" y="557784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467D51B-A6B6-6283-E78D-CA3DCA1921E0}"/>
              </a:ext>
            </a:extLst>
          </p:cNvPr>
          <p:cNvSpPr txBox="1"/>
          <p:nvPr/>
        </p:nvSpPr>
        <p:spPr>
          <a:xfrm>
            <a:off x="7470174" y="3101706"/>
            <a:ext cx="7190184" cy="1827380"/>
          </a:xfrm>
          <a:prstGeom prst="wedgeRoundRectCallout">
            <a:avLst>
              <a:gd name="adj1" fmla="val -38518"/>
              <a:gd name="adj2" fmla="val 9533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xám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6">
            <a:extLst>
              <a:ext uri="{FF2B5EF4-FFF2-40B4-BE49-F238E27FC236}">
                <a16:creationId xmlns:a16="http://schemas.microsoft.com/office/drawing/2014/main" id="{0768749A-05E4-C742-6F10-F8D1BA68E60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315899" y="5218544"/>
            <a:ext cx="2484970" cy="4510672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7DFA38F-E2CF-37CD-F62B-D4B1C09FF004}"/>
              </a:ext>
            </a:extLst>
          </p:cNvPr>
          <p:cNvSpPr txBox="1"/>
          <p:nvPr/>
        </p:nvSpPr>
        <p:spPr>
          <a:xfrm>
            <a:off x="3124200" y="3692230"/>
            <a:ext cx="2724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095297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9210" b="42364"/>
          <a:stretch>
            <a:fillRect/>
          </a:stretch>
        </p:blipFill>
        <p:spPr>
          <a:xfrm rot="143070">
            <a:off x="759911" y="6201044"/>
            <a:ext cx="1309687" cy="30031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3900"/>
          <a:stretch>
            <a:fillRect/>
          </a:stretch>
        </p:blipFill>
        <p:spPr>
          <a:xfrm>
            <a:off x="-74103" y="6175099"/>
            <a:ext cx="1096634" cy="37211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16543" y="8080570"/>
            <a:ext cx="8032116" cy="23554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23"/>
          <a:stretch>
            <a:fillRect/>
          </a:stretch>
        </p:blipFill>
        <p:spPr>
          <a:xfrm>
            <a:off x="2520547" y="6314461"/>
            <a:ext cx="1207906" cy="2776272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E35E1510-1F16-A410-E2CD-5183E16FC15E}"/>
              </a:ext>
            </a:extLst>
          </p:cNvPr>
          <p:cNvSpPr txBox="1"/>
          <p:nvPr/>
        </p:nvSpPr>
        <p:spPr>
          <a:xfrm>
            <a:off x="2779308" y="1953384"/>
            <a:ext cx="11047810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xám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địa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dốc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thoải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dễ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thoát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giới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nhẹ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Dễ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cày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bừa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880FED18-C7C2-E66B-0EBC-2805347EDC54}"/>
              </a:ext>
            </a:extLst>
          </p:cNvPr>
          <p:cNvSpPr txBox="1"/>
          <p:nvPr/>
        </p:nvSpPr>
        <p:spPr>
          <a:xfrm>
            <a:off x="8303213" y="647700"/>
            <a:ext cx="1681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Đối với đất xám bạc màu chúng ta cần sử dụng biện pháp nào để cải tạo đất">
            <a:extLst>
              <a:ext uri="{FF2B5EF4-FFF2-40B4-BE49-F238E27FC236}">
                <a16:creationId xmlns:a16="http://schemas.microsoft.com/office/drawing/2014/main" id="{604AAAFF-91BE-4125-9C5E-AB39D84C1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000500"/>
            <a:ext cx="8648700" cy="576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818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43000" y="266480"/>
            <a:ext cx="1879035" cy="13324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58633" y="1259652"/>
            <a:ext cx="1879035" cy="13324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210" b="42364"/>
          <a:stretch>
            <a:fillRect/>
          </a:stretch>
        </p:blipFill>
        <p:spPr>
          <a:xfrm rot="143070">
            <a:off x="1028377" y="6991469"/>
            <a:ext cx="1309687" cy="300310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9210" b="42364"/>
          <a:stretch>
            <a:fillRect/>
          </a:stretch>
        </p:blipFill>
        <p:spPr>
          <a:xfrm rot="-796370" flipH="1">
            <a:off x="98647" y="7395587"/>
            <a:ext cx="1309687" cy="30031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63900"/>
          <a:stretch>
            <a:fillRect/>
          </a:stretch>
        </p:blipFill>
        <p:spPr>
          <a:xfrm>
            <a:off x="16604819" y="6196038"/>
            <a:ext cx="1308962" cy="44416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108710" y="8435873"/>
            <a:ext cx="9276525" cy="2201773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1A56760-E2EA-E875-9633-FBB9D1E9A343}"/>
              </a:ext>
            </a:extLst>
          </p:cNvPr>
          <p:cNvSpPr txBox="1"/>
          <p:nvPr/>
        </p:nvSpPr>
        <p:spPr>
          <a:xfrm>
            <a:off x="3737234" y="699384"/>
            <a:ext cx="11506200" cy="245294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Nhiệm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Ngoài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nay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C8C9CE68-B606-88B5-2285-06F4D648735C}"/>
              </a:ext>
            </a:extLst>
          </p:cNvPr>
          <p:cNvSpPr txBox="1"/>
          <p:nvPr/>
        </p:nvSpPr>
        <p:spPr>
          <a:xfrm>
            <a:off x="3595041" y="4686300"/>
            <a:ext cx="11648393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nhiễm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ngầm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thuỷ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triều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là: 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+"/>
            </a:pP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đứt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mao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muối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bề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endParaRPr lang="fr-FR" sz="32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+"/>
            </a:pP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uân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lúa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nuôi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thuỷ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nhiễm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ũi tên: Xuống 19">
            <a:extLst>
              <a:ext uri="{FF2B5EF4-FFF2-40B4-BE49-F238E27FC236}">
                <a16:creationId xmlns:a16="http://schemas.microsoft.com/office/drawing/2014/main" id="{40877EA4-A520-336A-C488-35A69C446CCB}"/>
              </a:ext>
            </a:extLst>
          </p:cNvPr>
          <p:cNvSpPr/>
          <p:nvPr/>
        </p:nvSpPr>
        <p:spPr>
          <a:xfrm>
            <a:off x="8956934" y="3462113"/>
            <a:ext cx="5334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88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59554" y="7380306"/>
            <a:ext cx="8095962" cy="358863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3" t="12444" r="63562" b="27319"/>
          <a:stretch>
            <a:fillRect/>
          </a:stretch>
        </p:blipFill>
        <p:spPr>
          <a:xfrm>
            <a:off x="-69766" y="7615348"/>
            <a:ext cx="1283566" cy="26073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9210" b="42364"/>
          <a:stretch>
            <a:fillRect/>
          </a:stretch>
        </p:blipFill>
        <p:spPr>
          <a:xfrm rot="-352949" flipH="1">
            <a:off x="16731448" y="7139525"/>
            <a:ext cx="1372105" cy="31462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9210" b="42364"/>
          <a:stretch>
            <a:fillRect/>
          </a:stretch>
        </p:blipFill>
        <p:spPr>
          <a:xfrm rot="143070">
            <a:off x="1185033" y="6927948"/>
            <a:ext cx="1372105" cy="314623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63900"/>
          <a:stretch>
            <a:fillRect/>
          </a:stretch>
        </p:blipFill>
        <p:spPr>
          <a:xfrm rot="-77096" flipH="1">
            <a:off x="14527824" y="6336810"/>
            <a:ext cx="1275630" cy="4328504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147900E-656C-BA83-7FF5-1A12ACBB8806}"/>
              </a:ext>
            </a:extLst>
          </p:cNvPr>
          <p:cNvSpPr txBox="1"/>
          <p:nvPr/>
        </p:nvSpPr>
        <p:spPr>
          <a:xfrm>
            <a:off x="3657600" y="657165"/>
            <a:ext cx="1189791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Nhiệm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</a:t>
            </a:r>
            <a:r>
              <a:rPr lang="fr-F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3: 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giữa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phèn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Các biện pháp cải tạo đất mặn đơn giản và hiệu quả">
            <a:extLst>
              <a:ext uri="{FF2B5EF4-FFF2-40B4-BE49-F238E27FC236}">
                <a16:creationId xmlns:a16="http://schemas.microsoft.com/office/drawing/2014/main" id="{77285815-778F-FA72-F064-9B5632765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95500"/>
            <a:ext cx="6705600" cy="448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ách cải tạo ao trên vùng đất nhiễm phèn">
            <a:extLst>
              <a:ext uri="{FF2B5EF4-FFF2-40B4-BE49-F238E27FC236}">
                <a16:creationId xmlns:a16="http://schemas.microsoft.com/office/drawing/2014/main" id="{0F60C989-4154-A27E-9CBA-991CF7F4D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188922"/>
            <a:ext cx="7734225" cy="435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59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25200" y="925579"/>
            <a:ext cx="7316136" cy="32429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210" b="42364"/>
          <a:stretch>
            <a:fillRect/>
          </a:stretch>
        </p:blipFill>
        <p:spPr>
          <a:xfrm rot="240148">
            <a:off x="15285553" y="-1540099"/>
            <a:ext cx="1236985" cy="28364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13" t="12444" r="63562" b="27319"/>
          <a:stretch>
            <a:fillRect/>
          </a:stretch>
        </p:blipFill>
        <p:spPr>
          <a:xfrm>
            <a:off x="14030907" y="-954380"/>
            <a:ext cx="1157165" cy="23505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602958" y="1302677"/>
            <a:ext cx="2369568" cy="2755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1284240" y="-46508"/>
            <a:ext cx="2241869" cy="303701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5D12250-704D-9F9B-98BB-B9ED7EED3237}"/>
              </a:ext>
            </a:extLst>
          </p:cNvPr>
          <p:cNvSpPr txBox="1"/>
          <p:nvPr/>
        </p:nvSpPr>
        <p:spPr>
          <a:xfrm>
            <a:off x="914400" y="342900"/>
            <a:ext cx="8077200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Giống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giới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nứt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nẻ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cứng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yếu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phì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thấp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7CEB042-A32A-D195-CD01-D03C0793541F}"/>
              </a:ext>
            </a:extLst>
          </p:cNvPr>
          <p:cNvSpPr txBox="1"/>
          <p:nvPr/>
        </p:nvSpPr>
        <p:spPr>
          <a:xfrm>
            <a:off x="914400" y="4168547"/>
            <a:ext cx="2627709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Bảng 15">
            <a:extLst>
              <a:ext uri="{FF2B5EF4-FFF2-40B4-BE49-F238E27FC236}">
                <a16:creationId xmlns:a16="http://schemas.microsoft.com/office/drawing/2014/main" id="{233B8629-63B2-5112-65AD-8C3845E14E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202942"/>
              </p:ext>
            </p:extLst>
          </p:nvPr>
        </p:nvGraphicFramePr>
        <p:xfrm>
          <a:off x="914400" y="5140634"/>
          <a:ext cx="16459200" cy="434392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855444">
                  <a:extLst>
                    <a:ext uri="{9D8B030D-6E8A-4147-A177-3AD203B41FA5}">
                      <a16:colId xmlns:a16="http://schemas.microsoft.com/office/drawing/2014/main" val="2386769239"/>
                    </a:ext>
                  </a:extLst>
                </a:gridCol>
                <a:gridCol w="7876036">
                  <a:extLst>
                    <a:ext uri="{9D8B030D-6E8A-4147-A177-3AD203B41FA5}">
                      <a16:colId xmlns:a16="http://schemas.microsoft.com/office/drawing/2014/main" val="276439471"/>
                    </a:ext>
                  </a:extLst>
                </a:gridCol>
                <a:gridCol w="5727720">
                  <a:extLst>
                    <a:ext uri="{9D8B030D-6E8A-4147-A177-3AD203B41FA5}">
                      <a16:colId xmlns:a16="http://schemas.microsoft.com/office/drawing/2014/main" val="425529115"/>
                    </a:ext>
                  </a:extLst>
                </a:gridCol>
              </a:tblGrid>
              <a:tr h="6191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fr-FR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3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fr-FR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mặn</a:t>
                      </a:r>
                      <a:endParaRPr lang="en-US" sz="3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fr-FR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phèn</a:t>
                      </a:r>
                      <a:endParaRPr lang="en-US" sz="3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4893780"/>
                  </a:ext>
                </a:extLst>
              </a:tr>
              <a:tr h="25562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fr-FR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fr-FR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fr-FR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giới</a:t>
                      </a:r>
                      <a:endParaRPr lang="en-US" sz="3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chứa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nhiều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muối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tan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như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NaCl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NahSO4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hưởng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hút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dinh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dưỡng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chứa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nhiều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độc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hại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như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Al3+, Fe3+, CH4; H₂S...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67046937"/>
                  </a:ext>
                </a:extLst>
              </a:tr>
              <a:tr h="11465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fr-FR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chua</a:t>
                      </a:r>
                      <a:endParaRPr lang="en-US" sz="3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phản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hoặc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kiềm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yếu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rất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chua</a:t>
                      </a:r>
                      <a:r>
                        <a:rPr lang="fr-FR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51401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7952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960806" y="477083"/>
            <a:ext cx="1879035" cy="13324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58633" y="1259652"/>
            <a:ext cx="1879035" cy="13324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210" b="42364"/>
          <a:stretch>
            <a:fillRect/>
          </a:stretch>
        </p:blipFill>
        <p:spPr>
          <a:xfrm rot="143070">
            <a:off x="1028377" y="6991469"/>
            <a:ext cx="1309687" cy="300310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9210" b="42364"/>
          <a:stretch>
            <a:fillRect/>
          </a:stretch>
        </p:blipFill>
        <p:spPr>
          <a:xfrm rot="143070">
            <a:off x="10410423" y="7559582"/>
            <a:ext cx="1309687" cy="300310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9210" b="42364"/>
          <a:stretch>
            <a:fillRect/>
          </a:stretch>
        </p:blipFill>
        <p:spPr>
          <a:xfrm rot="-796370" flipH="1">
            <a:off x="98647" y="7395587"/>
            <a:ext cx="1309687" cy="30031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63900"/>
          <a:stretch>
            <a:fillRect/>
          </a:stretch>
        </p:blipFill>
        <p:spPr>
          <a:xfrm>
            <a:off x="16604819" y="6196038"/>
            <a:ext cx="1308962" cy="44416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108710" y="8435873"/>
            <a:ext cx="9276525" cy="220177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45569" y="477083"/>
            <a:ext cx="3266998" cy="300563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451015" y="7143656"/>
            <a:ext cx="3748239" cy="269873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D9C286A-6ECA-47F7-675B-6AAFD8D572E0}"/>
              </a:ext>
            </a:extLst>
          </p:cNvPr>
          <p:cNvSpPr txBox="1"/>
          <p:nvPr/>
        </p:nvSpPr>
        <p:spPr>
          <a:xfrm>
            <a:off x="7086600" y="797987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467D51B-A6B6-6283-E78D-CA3DCA1921E0}"/>
              </a:ext>
            </a:extLst>
          </p:cNvPr>
          <p:cNvSpPr txBox="1"/>
          <p:nvPr/>
        </p:nvSpPr>
        <p:spPr>
          <a:xfrm>
            <a:off x="7470174" y="3101706"/>
            <a:ext cx="7190184" cy="1827380"/>
          </a:xfrm>
          <a:prstGeom prst="wedgeRoundRectCallout">
            <a:avLst>
              <a:gd name="adj1" fmla="val -38518"/>
              <a:gd name="adj2" fmla="val 9533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chế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thoái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hoá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6">
            <a:extLst>
              <a:ext uri="{FF2B5EF4-FFF2-40B4-BE49-F238E27FC236}">
                <a16:creationId xmlns:a16="http://schemas.microsoft.com/office/drawing/2014/main" id="{0768749A-05E4-C742-6F10-F8D1BA68E60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315899" y="5218544"/>
            <a:ext cx="2484970" cy="451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34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39400" y="7044032"/>
            <a:ext cx="7316136" cy="32429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210" b="42364"/>
          <a:stretch>
            <a:fillRect/>
          </a:stretch>
        </p:blipFill>
        <p:spPr>
          <a:xfrm rot="240148">
            <a:off x="717088" y="6310605"/>
            <a:ext cx="1236985" cy="28364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13" t="12444" r="63562" b="27319"/>
          <a:stretch>
            <a:fillRect/>
          </a:stretch>
        </p:blipFill>
        <p:spPr>
          <a:xfrm>
            <a:off x="1295400" y="6930336"/>
            <a:ext cx="1157165" cy="23505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698432" y="7200900"/>
            <a:ext cx="2369568" cy="2755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827047" y="6743700"/>
            <a:ext cx="2241869" cy="3037015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5D31871-00C9-ADED-43C0-5BE2CEFF55AF}"/>
              </a:ext>
            </a:extLst>
          </p:cNvPr>
          <p:cNvSpPr txBox="1"/>
          <p:nvPr/>
        </p:nvSpPr>
        <p:spPr>
          <a:xfrm>
            <a:off x="1295400" y="3348932"/>
            <a:ext cx="16154400" cy="3211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7200" b="1" dirty="0">
                <a:solidFill>
                  <a:srgbClr val="2F549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5: BIỆN PHÁP CẢI TẠO, 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7200" b="1" dirty="0">
                <a:solidFill>
                  <a:srgbClr val="2F549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 DỤNG VÀ BẢO VỆ ĐẤT TRỒNG</a:t>
            </a:r>
            <a:endParaRPr lang="en-US" sz="7200" b="1" dirty="0">
              <a:solidFill>
                <a:srgbClr val="2F5496"/>
              </a:solidFill>
              <a:effectLst/>
              <a:latin typeface="Arial" panose="020B06040202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FE8E3A1-8459-AA66-9085-87D662D15C97}"/>
              </a:ext>
            </a:extLst>
          </p:cNvPr>
          <p:cNvSpPr txBox="1"/>
          <p:nvPr/>
        </p:nvSpPr>
        <p:spPr>
          <a:xfrm>
            <a:off x="7239000" y="1870539"/>
            <a:ext cx="426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CHỦ ĐỀ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9210" b="42364"/>
          <a:stretch>
            <a:fillRect/>
          </a:stretch>
        </p:blipFill>
        <p:spPr>
          <a:xfrm rot="143070">
            <a:off x="759911" y="6201044"/>
            <a:ext cx="1309687" cy="30031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3900"/>
          <a:stretch>
            <a:fillRect/>
          </a:stretch>
        </p:blipFill>
        <p:spPr>
          <a:xfrm>
            <a:off x="-74103" y="6175099"/>
            <a:ext cx="1096634" cy="37211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16543" y="8080570"/>
            <a:ext cx="8032116" cy="23554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23"/>
          <a:stretch>
            <a:fillRect/>
          </a:stretch>
        </p:blipFill>
        <p:spPr>
          <a:xfrm>
            <a:off x="1964971" y="7033354"/>
            <a:ext cx="1207906" cy="2776272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880FED18-C7C2-E66B-0EBC-2805347EDC54}"/>
              </a:ext>
            </a:extLst>
          </p:cNvPr>
          <p:cNvSpPr txBox="1"/>
          <p:nvPr/>
        </p:nvSpPr>
        <p:spPr>
          <a:xfrm>
            <a:off x="8303213" y="647700"/>
            <a:ext cx="1681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72C24A3-4352-8726-C627-D12D488953B7}"/>
              </a:ext>
            </a:extLst>
          </p:cNvPr>
          <p:cNvSpPr txBox="1"/>
          <p:nvPr/>
        </p:nvSpPr>
        <p:spPr>
          <a:xfrm>
            <a:off x="1219200" y="1577824"/>
            <a:ext cx="16808269" cy="5171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Thoái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hoá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vốn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ban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xấu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chế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thoái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828800" lvl="3" indent="-4572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rừng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1828800" lvl="3" indent="-4572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Bổ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hữu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828800" lvl="3" indent="-4572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Tưới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lý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828800" lvl="3" indent="-4572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phủ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bề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828800" lvl="3" indent="-4572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Luân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Công bố kết quả điều tra, đánh giá thoái hóa đất kỳ đầu">
            <a:extLst>
              <a:ext uri="{FF2B5EF4-FFF2-40B4-BE49-F238E27FC236}">
                <a16:creationId xmlns:a16="http://schemas.microsoft.com/office/drawing/2014/main" id="{6857408B-1058-7D5D-A141-F55231040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906" y="5123013"/>
            <a:ext cx="7183563" cy="452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413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9210" b="42364"/>
          <a:stretch>
            <a:fillRect/>
          </a:stretch>
        </p:blipFill>
        <p:spPr>
          <a:xfrm rot="143070">
            <a:off x="759911" y="6201044"/>
            <a:ext cx="1309687" cy="30031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210" b="42364"/>
          <a:stretch>
            <a:fillRect/>
          </a:stretch>
        </p:blipFill>
        <p:spPr>
          <a:xfrm rot="143070">
            <a:off x="17503445" y="6579017"/>
            <a:ext cx="1309687" cy="30031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63900"/>
          <a:stretch>
            <a:fillRect/>
          </a:stretch>
        </p:blipFill>
        <p:spPr>
          <a:xfrm>
            <a:off x="-74103" y="6175099"/>
            <a:ext cx="1096634" cy="37211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63900"/>
          <a:stretch>
            <a:fillRect/>
          </a:stretch>
        </p:blipFill>
        <p:spPr>
          <a:xfrm>
            <a:off x="16344905" y="6314461"/>
            <a:ext cx="1096634" cy="37211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20258" b="12031"/>
          <a:stretch>
            <a:fillRect/>
          </a:stretch>
        </p:blipFill>
        <p:spPr>
          <a:xfrm>
            <a:off x="11002841" y="8418366"/>
            <a:ext cx="7397211" cy="193687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4531788" y="7186704"/>
            <a:ext cx="2220977" cy="300871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D144CAC-38E4-A45D-C798-A0A1E7763D85}"/>
              </a:ext>
            </a:extLst>
          </p:cNvPr>
          <p:cNvSpPr txBox="1"/>
          <p:nvPr/>
        </p:nvSpPr>
        <p:spPr>
          <a:xfrm>
            <a:off x="5445394" y="800100"/>
            <a:ext cx="73972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2035C28-21CF-5E83-9F0F-B3B3AC6EA2FB}"/>
              </a:ext>
            </a:extLst>
          </p:cNvPr>
          <p:cNvSpPr txBox="1"/>
          <p:nvPr/>
        </p:nvSpPr>
        <p:spPr>
          <a:xfrm>
            <a:off x="2655684" y="2171700"/>
            <a:ext cx="12976630" cy="6649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cố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5.</a:t>
            </a:r>
            <a:endParaRPr lang="en-US" sz="32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en-US" sz="32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914400" marR="0" lvl="1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thêm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thoái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hoá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chế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thoái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hoá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áp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địa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  <a:p>
            <a:pPr marL="914400" marR="0" lvl="1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địa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hay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nhiễm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lựa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Xem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6.</a:t>
            </a:r>
            <a:endParaRPr lang="en-US" sz="32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491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169"/>
          <a:stretch>
            <a:fillRect/>
          </a:stretch>
        </p:blipFill>
        <p:spPr>
          <a:xfrm>
            <a:off x="-270074" y="6141445"/>
            <a:ext cx="2597548" cy="22236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438175" y="219499"/>
            <a:ext cx="3507784" cy="24873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3900"/>
          <a:stretch>
            <a:fillRect/>
          </a:stretch>
        </p:blipFill>
        <p:spPr>
          <a:xfrm rot="244735">
            <a:off x="14187221" y="3276018"/>
            <a:ext cx="1474078" cy="500188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45403"/>
          <a:stretch>
            <a:fillRect/>
          </a:stretch>
        </p:blipFill>
        <p:spPr>
          <a:xfrm>
            <a:off x="14564445" y="5077134"/>
            <a:ext cx="5008916" cy="43523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8765" b="35425"/>
          <a:stretch>
            <a:fillRect/>
          </a:stretch>
        </p:blipFill>
        <p:spPr>
          <a:xfrm rot="351354">
            <a:off x="17234152" y="5716778"/>
            <a:ext cx="1305486" cy="33060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69210" b="42364"/>
          <a:stretch>
            <a:fillRect/>
          </a:stretch>
        </p:blipFill>
        <p:spPr>
          <a:xfrm rot="-119311">
            <a:off x="10653874" y="5816296"/>
            <a:ext cx="1438700" cy="32989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863695" y="7361156"/>
            <a:ext cx="9401500" cy="416733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49921" y="2485409"/>
            <a:ext cx="3073946" cy="21797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123"/>
          <a:stretch>
            <a:fillRect/>
          </a:stretch>
        </p:blipFill>
        <p:spPr>
          <a:xfrm>
            <a:off x="15298279" y="3876654"/>
            <a:ext cx="2493823" cy="57318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615277" y="7023430"/>
            <a:ext cx="4214413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1136892" y="9429454"/>
            <a:ext cx="7315200" cy="2649233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7779268-D35E-2CD0-3D6D-844784B8CE53}"/>
              </a:ext>
            </a:extLst>
          </p:cNvPr>
          <p:cNvSpPr txBox="1"/>
          <p:nvPr/>
        </p:nvSpPr>
        <p:spPr>
          <a:xfrm>
            <a:off x="695515" y="2295979"/>
            <a:ext cx="13411200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HẸN GẶP LẠI CÁC EM 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 BUỔI HỌC TIẾP THEO</a:t>
            </a:r>
          </a:p>
        </p:txBody>
      </p:sp>
    </p:spTree>
    <p:extLst>
      <p:ext uri="{BB962C8B-B14F-4D97-AF65-F5344CB8AC3E}">
        <p14:creationId xmlns:p14="http://schemas.microsoft.com/office/powerpoint/2010/main" val="3847330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62072" y="4991100"/>
            <a:ext cx="2425928" cy="17202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7585"/>
          <a:stretch>
            <a:fillRect/>
          </a:stretch>
        </p:blipFill>
        <p:spPr>
          <a:xfrm>
            <a:off x="14754013" y="5640719"/>
            <a:ext cx="3534751" cy="4646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6683" y="465039"/>
            <a:ext cx="2442789" cy="173216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4768704" y="342900"/>
            <a:ext cx="8750592" cy="1942670"/>
            <a:chOff x="0" y="0"/>
            <a:chExt cx="7002323" cy="1461193"/>
          </a:xfrm>
        </p:grpSpPr>
        <p:sp>
          <p:nvSpPr>
            <p:cNvPr id="14" name="Freeform 14"/>
            <p:cNvSpPr/>
            <p:nvPr/>
          </p:nvSpPr>
          <p:spPr>
            <a:xfrm>
              <a:off x="33020" y="27940"/>
              <a:ext cx="6973113" cy="1430713"/>
            </a:xfrm>
            <a:custGeom>
              <a:avLst/>
              <a:gdLst/>
              <a:ahLst/>
              <a:cxnLst/>
              <a:rect l="l" t="t" r="r" b="b"/>
              <a:pathLst>
                <a:path w="6973113" h="1430713">
                  <a:moveTo>
                    <a:pt x="36918" y="1382453"/>
                  </a:moveTo>
                  <a:cubicBezTo>
                    <a:pt x="36918" y="1400233"/>
                    <a:pt x="53527" y="1404043"/>
                    <a:pt x="125497" y="1407853"/>
                  </a:cubicBezTo>
                  <a:cubicBezTo>
                    <a:pt x="175322" y="1410393"/>
                    <a:pt x="225147" y="1412933"/>
                    <a:pt x="274972" y="1414203"/>
                  </a:cubicBezTo>
                  <a:cubicBezTo>
                    <a:pt x="551780" y="1415473"/>
                    <a:pt x="828587" y="1416743"/>
                    <a:pt x="1105394" y="1416743"/>
                  </a:cubicBezTo>
                  <a:cubicBezTo>
                    <a:pt x="1265942" y="1418013"/>
                    <a:pt x="1420954" y="1421823"/>
                    <a:pt x="1581502" y="1419283"/>
                  </a:cubicBezTo>
                  <a:cubicBezTo>
                    <a:pt x="1753123" y="1416743"/>
                    <a:pt x="1930279" y="1418013"/>
                    <a:pt x="2101900" y="1419283"/>
                  </a:cubicBezTo>
                  <a:cubicBezTo>
                    <a:pt x="2306737" y="1420553"/>
                    <a:pt x="3198056" y="1420553"/>
                    <a:pt x="3402894" y="1420553"/>
                  </a:cubicBezTo>
                  <a:cubicBezTo>
                    <a:pt x="3574514" y="1421823"/>
                    <a:pt x="3746134" y="1420553"/>
                    <a:pt x="3917755" y="1421823"/>
                  </a:cubicBezTo>
                  <a:cubicBezTo>
                    <a:pt x="4045086" y="1421823"/>
                    <a:pt x="4172417" y="1424363"/>
                    <a:pt x="4299749" y="1423093"/>
                  </a:cubicBezTo>
                  <a:cubicBezTo>
                    <a:pt x="4565484" y="1423093"/>
                    <a:pt x="4831218" y="1420553"/>
                    <a:pt x="5096953" y="1421823"/>
                  </a:cubicBezTo>
                  <a:cubicBezTo>
                    <a:pt x="5501092" y="1423093"/>
                    <a:pt x="5905230" y="1426903"/>
                    <a:pt x="6309369" y="1429443"/>
                  </a:cubicBezTo>
                  <a:cubicBezTo>
                    <a:pt x="6442236" y="1430713"/>
                    <a:pt x="6575104" y="1429443"/>
                    <a:pt x="6707971" y="1428173"/>
                  </a:cubicBezTo>
                  <a:cubicBezTo>
                    <a:pt x="6824230" y="1426903"/>
                    <a:pt x="6937553" y="1428173"/>
                    <a:pt x="6948983" y="1425633"/>
                  </a:cubicBezTo>
                  <a:cubicBezTo>
                    <a:pt x="6950253" y="1410393"/>
                    <a:pt x="6950253" y="1384993"/>
                    <a:pt x="6950253" y="1368483"/>
                  </a:cubicBezTo>
                  <a:cubicBezTo>
                    <a:pt x="6952792" y="1331712"/>
                    <a:pt x="6955333" y="614638"/>
                    <a:pt x="6957873" y="578519"/>
                  </a:cubicBezTo>
                  <a:cubicBezTo>
                    <a:pt x="6959142" y="564709"/>
                    <a:pt x="6959142" y="550898"/>
                    <a:pt x="6959142" y="538150"/>
                  </a:cubicBezTo>
                  <a:cubicBezTo>
                    <a:pt x="6960413" y="502031"/>
                    <a:pt x="6961683" y="465912"/>
                    <a:pt x="6962953" y="428730"/>
                  </a:cubicBezTo>
                  <a:cubicBezTo>
                    <a:pt x="6965492" y="338432"/>
                    <a:pt x="6961683" y="248134"/>
                    <a:pt x="6965492" y="157836"/>
                  </a:cubicBezTo>
                  <a:cubicBezTo>
                    <a:pt x="6969303" y="120654"/>
                    <a:pt x="6973113" y="69662"/>
                    <a:pt x="6961683" y="32481"/>
                  </a:cubicBezTo>
                  <a:cubicBezTo>
                    <a:pt x="6962953" y="19050"/>
                    <a:pt x="6956603" y="7620"/>
                    <a:pt x="6942633" y="0"/>
                  </a:cubicBezTo>
                  <a:lnTo>
                    <a:pt x="0" y="5080"/>
                  </a:lnTo>
                  <a:lnTo>
                    <a:pt x="36918" y="1382452"/>
                  </a:lnTo>
                  <a:close/>
                </a:path>
              </a:pathLst>
            </a:custGeom>
            <a:solidFill>
              <a:srgbClr val="F8BF66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15240" y="16510"/>
              <a:ext cx="6935013" cy="1395152"/>
            </a:xfrm>
            <a:custGeom>
              <a:avLst/>
              <a:gdLst/>
              <a:ahLst/>
              <a:cxnLst/>
              <a:rect l="l" t="t" r="r" b="b"/>
              <a:pathLst>
                <a:path w="6935013" h="1395152">
                  <a:moveTo>
                    <a:pt x="6918503" y="1395152"/>
                  </a:moveTo>
                  <a:lnTo>
                    <a:pt x="15240" y="1387532"/>
                  </a:lnTo>
                  <a:lnTo>
                    <a:pt x="0" y="11430"/>
                  </a:lnTo>
                  <a:lnTo>
                    <a:pt x="6935013" y="0"/>
                  </a:lnTo>
                  <a:close/>
                </a:path>
              </a:pathLst>
            </a:custGeom>
            <a:solidFill>
              <a:srgbClr val="F8BF66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-2540"/>
              <a:ext cx="6969303" cy="1442143"/>
            </a:xfrm>
            <a:custGeom>
              <a:avLst/>
              <a:gdLst/>
              <a:ahLst/>
              <a:cxnLst/>
              <a:rect l="l" t="t" r="r" b="b"/>
              <a:pathLst>
                <a:path w="6969303" h="1442143">
                  <a:moveTo>
                    <a:pt x="0" y="15240"/>
                  </a:moveTo>
                  <a:cubicBezTo>
                    <a:pt x="13970" y="16510"/>
                    <a:pt x="26670" y="17780"/>
                    <a:pt x="39370" y="17780"/>
                  </a:cubicBezTo>
                  <a:cubicBezTo>
                    <a:pt x="125300" y="19050"/>
                    <a:pt x="595872" y="24130"/>
                    <a:pt x="739812" y="26670"/>
                  </a:cubicBezTo>
                  <a:cubicBezTo>
                    <a:pt x="878215" y="29210"/>
                    <a:pt x="1016619" y="29210"/>
                    <a:pt x="1155022" y="22860"/>
                  </a:cubicBezTo>
                  <a:cubicBezTo>
                    <a:pt x="1293426" y="16510"/>
                    <a:pt x="1431830" y="17780"/>
                    <a:pt x="1570233" y="19050"/>
                  </a:cubicBezTo>
                  <a:cubicBezTo>
                    <a:pt x="1686492" y="20320"/>
                    <a:pt x="3164642" y="19050"/>
                    <a:pt x="3303046" y="15240"/>
                  </a:cubicBezTo>
                  <a:cubicBezTo>
                    <a:pt x="3441450" y="11430"/>
                    <a:pt x="3585389" y="12700"/>
                    <a:pt x="3729329" y="11430"/>
                  </a:cubicBezTo>
                  <a:cubicBezTo>
                    <a:pt x="3923094" y="10160"/>
                    <a:pt x="4653865" y="7620"/>
                    <a:pt x="4831022" y="7620"/>
                  </a:cubicBezTo>
                  <a:cubicBezTo>
                    <a:pt x="5190871" y="8890"/>
                    <a:pt x="5545184" y="12700"/>
                    <a:pt x="5905034" y="12700"/>
                  </a:cubicBezTo>
                  <a:cubicBezTo>
                    <a:pt x="6143088" y="12700"/>
                    <a:pt x="6375606" y="11430"/>
                    <a:pt x="6613660" y="3810"/>
                  </a:cubicBezTo>
                  <a:cubicBezTo>
                    <a:pt x="6740992" y="0"/>
                    <a:pt x="6873859" y="2540"/>
                    <a:pt x="6938823" y="3810"/>
                  </a:cubicBezTo>
                  <a:cubicBezTo>
                    <a:pt x="6951523" y="3810"/>
                    <a:pt x="6955333" y="10160"/>
                    <a:pt x="6956603" y="24130"/>
                  </a:cubicBezTo>
                  <a:cubicBezTo>
                    <a:pt x="6956603" y="27940"/>
                    <a:pt x="6956603" y="33020"/>
                    <a:pt x="6957873" y="36830"/>
                  </a:cubicBezTo>
                  <a:cubicBezTo>
                    <a:pt x="6969303" y="77833"/>
                    <a:pt x="6965493" y="128825"/>
                    <a:pt x="6965493" y="166007"/>
                  </a:cubicBezTo>
                  <a:cubicBezTo>
                    <a:pt x="6965493" y="201064"/>
                    <a:pt x="6964223" y="297736"/>
                    <a:pt x="6964223" y="310484"/>
                  </a:cubicBezTo>
                  <a:cubicBezTo>
                    <a:pt x="6964223" y="352977"/>
                    <a:pt x="6964223" y="394408"/>
                    <a:pt x="6962953" y="436901"/>
                  </a:cubicBezTo>
                  <a:cubicBezTo>
                    <a:pt x="6961683" y="473021"/>
                    <a:pt x="6959143" y="573942"/>
                    <a:pt x="6957873" y="586690"/>
                  </a:cubicBezTo>
                  <a:cubicBezTo>
                    <a:pt x="6955333" y="622809"/>
                    <a:pt x="6948983" y="1402772"/>
                    <a:pt x="6947712" y="1419282"/>
                  </a:cubicBezTo>
                  <a:cubicBezTo>
                    <a:pt x="6951523" y="1442143"/>
                    <a:pt x="6713310" y="1430713"/>
                    <a:pt x="6597052" y="1431982"/>
                  </a:cubicBezTo>
                  <a:cubicBezTo>
                    <a:pt x="6464184" y="1433253"/>
                    <a:pt x="5390172" y="1426903"/>
                    <a:pt x="4986034" y="1425632"/>
                  </a:cubicBezTo>
                  <a:cubicBezTo>
                    <a:pt x="4720299" y="1424363"/>
                    <a:pt x="4454564" y="1426903"/>
                    <a:pt x="4188829" y="1426903"/>
                  </a:cubicBezTo>
                  <a:cubicBezTo>
                    <a:pt x="4061498" y="1426903"/>
                    <a:pt x="3934166" y="1425632"/>
                    <a:pt x="3806835" y="1425632"/>
                  </a:cubicBezTo>
                  <a:cubicBezTo>
                    <a:pt x="3635215" y="1425632"/>
                    <a:pt x="3463594" y="1425632"/>
                    <a:pt x="3291974" y="1424363"/>
                  </a:cubicBezTo>
                  <a:cubicBezTo>
                    <a:pt x="3087137" y="1423093"/>
                    <a:pt x="2195818" y="1423093"/>
                    <a:pt x="1990980" y="1423093"/>
                  </a:cubicBezTo>
                  <a:cubicBezTo>
                    <a:pt x="1819360" y="1421823"/>
                    <a:pt x="1642203" y="1420553"/>
                    <a:pt x="1470583" y="1423093"/>
                  </a:cubicBezTo>
                  <a:cubicBezTo>
                    <a:pt x="1310034" y="1425632"/>
                    <a:pt x="894824" y="1420553"/>
                    <a:pt x="844998" y="1420553"/>
                  </a:cubicBezTo>
                  <a:cubicBezTo>
                    <a:pt x="618017" y="1419282"/>
                    <a:pt x="64402" y="1415473"/>
                    <a:pt x="35560" y="1411663"/>
                  </a:cubicBezTo>
                  <a:cubicBezTo>
                    <a:pt x="19050" y="1407853"/>
                    <a:pt x="15240" y="1402773"/>
                    <a:pt x="15240" y="1387688"/>
                  </a:cubicBezTo>
                  <a:lnTo>
                    <a:pt x="15240" y="652554"/>
                  </a:lnTo>
                  <a:cubicBezTo>
                    <a:pt x="13970" y="603687"/>
                    <a:pt x="11430" y="442213"/>
                    <a:pt x="10160" y="410343"/>
                  </a:cubicBezTo>
                  <a:lnTo>
                    <a:pt x="6350" y="311546"/>
                  </a:lnTo>
                  <a:cubicBezTo>
                    <a:pt x="5080" y="275427"/>
                    <a:pt x="7620" y="87394"/>
                    <a:pt x="0" y="31750"/>
                  </a:cubicBezTo>
                  <a:lnTo>
                    <a:pt x="0" y="15240"/>
                  </a:lnTo>
                  <a:close/>
                  <a:moveTo>
                    <a:pt x="6926123" y="1405313"/>
                  </a:moveTo>
                  <a:cubicBezTo>
                    <a:pt x="6929933" y="1359005"/>
                    <a:pt x="6933743" y="636620"/>
                    <a:pt x="6936283" y="594126"/>
                  </a:cubicBezTo>
                  <a:cubicBezTo>
                    <a:pt x="6938823" y="551633"/>
                    <a:pt x="6941362" y="322170"/>
                    <a:pt x="6941362" y="249931"/>
                  </a:cubicBezTo>
                  <a:cubicBezTo>
                    <a:pt x="6941362" y="226560"/>
                    <a:pt x="6945173" y="104392"/>
                    <a:pt x="6943903" y="72522"/>
                  </a:cubicBezTo>
                  <a:cubicBezTo>
                    <a:pt x="6943903" y="58420"/>
                    <a:pt x="6938823" y="43180"/>
                    <a:pt x="6936283" y="27940"/>
                  </a:cubicBezTo>
                  <a:cubicBezTo>
                    <a:pt x="6907075" y="27940"/>
                    <a:pt x="6835105" y="25400"/>
                    <a:pt x="6768672" y="26670"/>
                  </a:cubicBezTo>
                  <a:cubicBezTo>
                    <a:pt x="6613660" y="29210"/>
                    <a:pt x="6458648" y="33020"/>
                    <a:pt x="6298100" y="34290"/>
                  </a:cubicBezTo>
                  <a:cubicBezTo>
                    <a:pt x="6026829" y="36830"/>
                    <a:pt x="5761094" y="35560"/>
                    <a:pt x="5489823" y="31750"/>
                  </a:cubicBezTo>
                  <a:cubicBezTo>
                    <a:pt x="5146582" y="27940"/>
                    <a:pt x="4803341" y="29210"/>
                    <a:pt x="4465636" y="29210"/>
                  </a:cubicBezTo>
                  <a:cubicBezTo>
                    <a:pt x="4249727" y="29210"/>
                    <a:pt x="3502347" y="34290"/>
                    <a:pt x="3352871" y="38100"/>
                  </a:cubicBezTo>
                  <a:cubicBezTo>
                    <a:pt x="3203395" y="41910"/>
                    <a:pt x="2561203" y="41910"/>
                    <a:pt x="2411727" y="38100"/>
                  </a:cubicBezTo>
                  <a:cubicBezTo>
                    <a:pt x="2372974" y="36830"/>
                    <a:pt x="2129384" y="40640"/>
                    <a:pt x="2096167" y="40640"/>
                  </a:cubicBezTo>
                  <a:cubicBezTo>
                    <a:pt x="1907938" y="40640"/>
                    <a:pt x="1719709" y="39370"/>
                    <a:pt x="1525944" y="39370"/>
                  </a:cubicBezTo>
                  <a:cubicBezTo>
                    <a:pt x="1431829" y="39370"/>
                    <a:pt x="1337715" y="39370"/>
                    <a:pt x="1243601" y="43180"/>
                  </a:cubicBezTo>
                  <a:cubicBezTo>
                    <a:pt x="1110733" y="46990"/>
                    <a:pt x="977866" y="50800"/>
                    <a:pt x="844998" y="48260"/>
                  </a:cubicBezTo>
                  <a:cubicBezTo>
                    <a:pt x="689986" y="45720"/>
                    <a:pt x="540510" y="43180"/>
                    <a:pt x="385498" y="40640"/>
                  </a:cubicBezTo>
                  <a:cubicBezTo>
                    <a:pt x="258167" y="39370"/>
                    <a:pt x="130836" y="36830"/>
                    <a:pt x="33020" y="35560"/>
                  </a:cubicBezTo>
                  <a:cubicBezTo>
                    <a:pt x="29210" y="35560"/>
                    <a:pt x="25400" y="36830"/>
                    <a:pt x="21590" y="36830"/>
                  </a:cubicBezTo>
                  <a:cubicBezTo>
                    <a:pt x="21590" y="44450"/>
                    <a:pt x="20320" y="49530"/>
                    <a:pt x="21590" y="55880"/>
                  </a:cubicBezTo>
                  <a:cubicBezTo>
                    <a:pt x="27940" y="105454"/>
                    <a:pt x="24130" y="169194"/>
                    <a:pt x="22860" y="218061"/>
                  </a:cubicBezTo>
                  <a:cubicBezTo>
                    <a:pt x="22860" y="249931"/>
                    <a:pt x="22860" y="281801"/>
                    <a:pt x="24130" y="313671"/>
                  </a:cubicBezTo>
                  <a:cubicBezTo>
                    <a:pt x="25400" y="337042"/>
                    <a:pt x="29210" y="481519"/>
                    <a:pt x="30480" y="530386"/>
                  </a:cubicBezTo>
                  <a:cubicBezTo>
                    <a:pt x="31750" y="578191"/>
                    <a:pt x="31750" y="1306950"/>
                    <a:pt x="33020" y="1355818"/>
                  </a:cubicBezTo>
                  <a:cubicBezTo>
                    <a:pt x="33020" y="1366441"/>
                    <a:pt x="33020" y="1388750"/>
                    <a:pt x="35560" y="1395152"/>
                  </a:cubicBezTo>
                  <a:cubicBezTo>
                    <a:pt x="97619" y="1397693"/>
                    <a:pt x="219414" y="1402772"/>
                    <a:pt x="302456" y="1401502"/>
                  </a:cubicBezTo>
                  <a:cubicBezTo>
                    <a:pt x="424251" y="1400232"/>
                    <a:pt x="540510" y="1397693"/>
                    <a:pt x="662306" y="1400232"/>
                  </a:cubicBezTo>
                  <a:cubicBezTo>
                    <a:pt x="695522" y="1400232"/>
                    <a:pt x="977866" y="1401502"/>
                    <a:pt x="1094125" y="1402772"/>
                  </a:cubicBezTo>
                  <a:cubicBezTo>
                    <a:pt x="1199311" y="1404043"/>
                    <a:pt x="1304498" y="1410393"/>
                    <a:pt x="1409685" y="1402772"/>
                  </a:cubicBezTo>
                  <a:cubicBezTo>
                    <a:pt x="1437366" y="1401502"/>
                    <a:pt x="1470582" y="1401502"/>
                    <a:pt x="1498263" y="1401502"/>
                  </a:cubicBezTo>
                  <a:cubicBezTo>
                    <a:pt x="1692028" y="1406582"/>
                    <a:pt x="1891329" y="1397693"/>
                    <a:pt x="2079558" y="1406582"/>
                  </a:cubicBezTo>
                  <a:cubicBezTo>
                    <a:pt x="2090631" y="1406582"/>
                    <a:pt x="3369480" y="1402772"/>
                    <a:pt x="3651823" y="1402772"/>
                  </a:cubicBezTo>
                  <a:cubicBezTo>
                    <a:pt x="3712721" y="1402772"/>
                    <a:pt x="3773618" y="1405313"/>
                    <a:pt x="3834516" y="1405313"/>
                  </a:cubicBezTo>
                  <a:cubicBezTo>
                    <a:pt x="3961847" y="1405313"/>
                    <a:pt x="4094714" y="1404043"/>
                    <a:pt x="4222046" y="1404043"/>
                  </a:cubicBezTo>
                  <a:cubicBezTo>
                    <a:pt x="4305088" y="1404043"/>
                    <a:pt x="4393666" y="1404043"/>
                    <a:pt x="4476709" y="1402772"/>
                  </a:cubicBezTo>
                  <a:cubicBezTo>
                    <a:pt x="4565287" y="1402772"/>
                    <a:pt x="4653865" y="1401502"/>
                    <a:pt x="4742443" y="1400232"/>
                  </a:cubicBezTo>
                  <a:cubicBezTo>
                    <a:pt x="4764588" y="1400232"/>
                    <a:pt x="4902991" y="1402772"/>
                    <a:pt x="4941744" y="1402772"/>
                  </a:cubicBezTo>
                  <a:lnTo>
                    <a:pt x="5224088" y="1402772"/>
                  </a:lnTo>
                  <a:cubicBezTo>
                    <a:pt x="5323738" y="1404043"/>
                    <a:pt x="5417853" y="1407852"/>
                    <a:pt x="5517504" y="1407852"/>
                  </a:cubicBezTo>
                  <a:cubicBezTo>
                    <a:pt x="5644835" y="1407852"/>
                    <a:pt x="5772166" y="1405313"/>
                    <a:pt x="5899497" y="1405313"/>
                  </a:cubicBezTo>
                  <a:cubicBezTo>
                    <a:pt x="6054509" y="1405313"/>
                    <a:pt x="6215057" y="1406582"/>
                    <a:pt x="6370069" y="1406582"/>
                  </a:cubicBezTo>
                  <a:cubicBezTo>
                    <a:pt x="6453112" y="1406582"/>
                    <a:pt x="6530618" y="1407852"/>
                    <a:pt x="6613660" y="1407852"/>
                  </a:cubicBezTo>
                  <a:cubicBezTo>
                    <a:pt x="6702238" y="1407852"/>
                    <a:pt x="6921043" y="1405313"/>
                    <a:pt x="6926123" y="1405313"/>
                  </a:cubicBezTo>
                  <a:close/>
                </a:path>
              </a:pathLst>
            </a:custGeom>
            <a:solidFill>
              <a:srgbClr val="F8BF66"/>
            </a:solidFill>
          </p:spPr>
        </p:sp>
      </p:grp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D78E20E5-A9E2-7EB2-1E70-9C7AB9F8F5DF}"/>
              </a:ext>
            </a:extLst>
          </p:cNvPr>
          <p:cNvSpPr txBox="1"/>
          <p:nvPr/>
        </p:nvSpPr>
        <p:spPr>
          <a:xfrm>
            <a:off x="5730087" y="830619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62835D56-42C9-1DD3-8083-983FE1BFFCD4}"/>
              </a:ext>
            </a:extLst>
          </p:cNvPr>
          <p:cNvSpPr txBox="1"/>
          <p:nvPr/>
        </p:nvSpPr>
        <p:spPr>
          <a:xfrm>
            <a:off x="2386012" y="2742475"/>
            <a:ext cx="4179273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xám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bạc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C1FBAF2F-1129-112A-F4E9-1D22AB5CE66D}"/>
              </a:ext>
            </a:extLst>
          </p:cNvPr>
          <p:cNvSpPr txBox="1"/>
          <p:nvPr/>
        </p:nvSpPr>
        <p:spPr>
          <a:xfrm>
            <a:off x="2362200" y="5560224"/>
            <a:ext cx="510540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xói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mòn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mạnh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trơ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sỏi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6063076E-A9E1-2393-39CE-108B621D1175}"/>
              </a:ext>
            </a:extLst>
          </p:cNvPr>
          <p:cNvSpPr txBox="1"/>
          <p:nvPr/>
        </p:nvSpPr>
        <p:spPr>
          <a:xfrm>
            <a:off x="2386012" y="8146635"/>
            <a:ext cx="3743203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E863A585-A92F-025A-44E4-30E2D9A85D31}"/>
              </a:ext>
            </a:extLst>
          </p:cNvPr>
          <p:cNvSpPr txBox="1"/>
          <p:nvPr/>
        </p:nvSpPr>
        <p:spPr>
          <a:xfrm>
            <a:off x="11108857" y="2742475"/>
            <a:ext cx="3879978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phèn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D4F95F67-CBAA-1AF1-77D8-73497CAB3B09}"/>
              </a:ext>
            </a:extLst>
          </p:cNvPr>
          <p:cNvSpPr txBox="1"/>
          <p:nvPr/>
        </p:nvSpPr>
        <p:spPr>
          <a:xfrm>
            <a:off x="11108857" y="5375712"/>
            <a:ext cx="4331394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Đồ họa 36" descr="Badge 1 with solid fill">
            <a:extLst>
              <a:ext uri="{FF2B5EF4-FFF2-40B4-BE49-F238E27FC236}">
                <a16:creationId xmlns:a16="http://schemas.microsoft.com/office/drawing/2014/main" id="{F2DD2401-A300-DC78-3D2C-4A57ADA51A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47800" y="3047648"/>
            <a:ext cx="914400" cy="914400"/>
          </a:xfrm>
          <a:prstGeom prst="rect">
            <a:avLst/>
          </a:prstGeom>
        </p:spPr>
      </p:pic>
      <p:pic>
        <p:nvPicPr>
          <p:cNvPr id="39" name="Đồ họa 38" descr="Badge with solid fill">
            <a:extLst>
              <a:ext uri="{FF2B5EF4-FFF2-40B4-BE49-F238E27FC236}">
                <a16:creationId xmlns:a16="http://schemas.microsoft.com/office/drawing/2014/main" id="{8B540C74-70D5-AE0F-2531-80FE173081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47800" y="5897365"/>
            <a:ext cx="914400" cy="914400"/>
          </a:xfrm>
          <a:prstGeom prst="rect">
            <a:avLst/>
          </a:prstGeom>
        </p:spPr>
      </p:pic>
      <p:pic>
        <p:nvPicPr>
          <p:cNvPr id="41" name="Đồ họa 40" descr="Badge 3 with solid fill">
            <a:extLst>
              <a:ext uri="{FF2B5EF4-FFF2-40B4-BE49-F238E27FC236}">
                <a16:creationId xmlns:a16="http://schemas.microsoft.com/office/drawing/2014/main" id="{21CDAE67-BA00-9895-D6C6-E48D9D94D2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76845" y="8412016"/>
            <a:ext cx="914400" cy="914400"/>
          </a:xfrm>
          <a:prstGeom prst="rect">
            <a:avLst/>
          </a:prstGeom>
        </p:spPr>
      </p:pic>
      <p:pic>
        <p:nvPicPr>
          <p:cNvPr id="43" name="Đồ họa 42" descr="Badge 4 with solid fill">
            <a:extLst>
              <a:ext uri="{FF2B5EF4-FFF2-40B4-BE49-F238E27FC236}">
                <a16:creationId xmlns:a16="http://schemas.microsoft.com/office/drawing/2014/main" id="{67094312-7768-7354-9311-CDC9D35959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059161" y="3111110"/>
            <a:ext cx="914400" cy="914400"/>
          </a:xfrm>
          <a:prstGeom prst="rect">
            <a:avLst/>
          </a:prstGeom>
        </p:spPr>
      </p:pic>
      <p:pic>
        <p:nvPicPr>
          <p:cNvPr id="45" name="Đồ họa 44" descr="Badge 5 with solid fill">
            <a:extLst>
              <a:ext uri="{FF2B5EF4-FFF2-40B4-BE49-F238E27FC236}">
                <a16:creationId xmlns:a16="http://schemas.microsoft.com/office/drawing/2014/main" id="{6E94BFDA-4F90-D7F8-50A9-59FDDB49ED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059161" y="5851201"/>
            <a:ext cx="914400" cy="914400"/>
          </a:xfrm>
          <a:prstGeom prst="rect">
            <a:avLst/>
          </a:prstGeom>
        </p:spPr>
      </p:pic>
      <p:pic>
        <p:nvPicPr>
          <p:cNvPr id="47" name="Đồ họa 46" descr="Badge 6 with solid fill">
            <a:extLst>
              <a:ext uri="{FF2B5EF4-FFF2-40B4-BE49-F238E27FC236}">
                <a16:creationId xmlns:a16="http://schemas.microsoft.com/office/drawing/2014/main" id="{8737DB96-7D38-8E7A-0DDB-7644DF92A19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059161" y="8412016"/>
            <a:ext cx="914400" cy="914400"/>
          </a:xfrm>
          <a:prstGeom prst="rect">
            <a:avLst/>
          </a:prstGeom>
        </p:spPr>
      </p:pic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403BA3DA-CBBE-3087-F9EA-E6FA9C544DA7}"/>
              </a:ext>
            </a:extLst>
          </p:cNvPr>
          <p:cNvSpPr txBox="1"/>
          <p:nvPr/>
        </p:nvSpPr>
        <p:spPr>
          <a:xfrm>
            <a:off x="11108857" y="854605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8" grpId="0"/>
      <p:bldP spid="31" grpId="0"/>
      <p:bldP spid="34" grpId="0"/>
      <p:bldP spid="35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635639" y="6881812"/>
            <a:ext cx="2361756" cy="31994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0" y="6896100"/>
            <a:ext cx="2816517" cy="32750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60602" y="328739"/>
            <a:ext cx="1920308" cy="3143362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8F83D2D-63E5-8C01-0F63-F46D5EE8A3BF}"/>
              </a:ext>
            </a:extLst>
          </p:cNvPr>
          <p:cNvSpPr txBox="1"/>
          <p:nvPr/>
        </p:nvSpPr>
        <p:spPr>
          <a:xfrm>
            <a:off x="776287" y="495300"/>
            <a:ext cx="8382000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Cải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xám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bạc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8C4BF81E-4DF0-461C-1BF6-5FBE4CCA6BB7}"/>
              </a:ext>
            </a:extLst>
          </p:cNvPr>
          <p:cNvSpPr txBox="1"/>
          <p:nvPr/>
        </p:nvSpPr>
        <p:spPr>
          <a:xfrm>
            <a:off x="3169443" y="1714500"/>
            <a:ext cx="11949113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bày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Nghiên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25,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5.1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E9B4F2FB-C416-D898-F574-3389AA78F3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3924" y="3591444"/>
            <a:ext cx="8820150" cy="5819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23"/>
          <a:stretch>
            <a:fillRect/>
          </a:stretch>
        </p:blipFill>
        <p:spPr>
          <a:xfrm>
            <a:off x="17649304" y="105336"/>
            <a:ext cx="1277392" cy="2935980"/>
          </a:xfrm>
          <a:prstGeom prst="rect">
            <a:avLst/>
          </a:prstGeom>
        </p:spPr>
      </p:pic>
      <p:graphicFrame>
        <p:nvGraphicFramePr>
          <p:cNvPr id="18" name="Bảng 17">
            <a:extLst>
              <a:ext uri="{FF2B5EF4-FFF2-40B4-BE49-F238E27FC236}">
                <a16:creationId xmlns:a16="http://schemas.microsoft.com/office/drawing/2014/main" id="{954D6850-BFE7-A3F2-9444-AA44EB98F9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589437"/>
              </p:ext>
            </p:extLst>
          </p:nvPr>
        </p:nvGraphicFramePr>
        <p:xfrm>
          <a:off x="457200" y="332802"/>
          <a:ext cx="17373600" cy="976369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720471">
                  <a:extLst>
                    <a:ext uri="{9D8B030D-6E8A-4147-A177-3AD203B41FA5}">
                      <a16:colId xmlns:a16="http://schemas.microsoft.com/office/drawing/2014/main" val="3302015301"/>
                    </a:ext>
                  </a:extLst>
                </a:gridCol>
                <a:gridCol w="3964117">
                  <a:extLst>
                    <a:ext uri="{9D8B030D-6E8A-4147-A177-3AD203B41FA5}">
                      <a16:colId xmlns:a16="http://schemas.microsoft.com/office/drawing/2014/main" val="3154685861"/>
                    </a:ext>
                  </a:extLst>
                </a:gridCol>
                <a:gridCol w="6689012">
                  <a:extLst>
                    <a:ext uri="{9D8B030D-6E8A-4147-A177-3AD203B41FA5}">
                      <a16:colId xmlns:a16="http://schemas.microsoft.com/office/drawing/2014/main" val="1189119156"/>
                    </a:ext>
                  </a:extLst>
                </a:gridCol>
              </a:tblGrid>
              <a:tr h="1093579">
                <a:tc>
                  <a:txBody>
                    <a:bodyPr/>
                    <a:lstStyle/>
                    <a:p>
                      <a:pPr marL="0" marR="0" indent="1397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768" marR="32768" marT="0" marB="0" anchor="ctr"/>
                </a:tc>
                <a:tc>
                  <a:txBody>
                    <a:bodyPr/>
                    <a:lstStyle/>
                    <a:p>
                      <a:pPr marL="0" marR="0" indent="1397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xám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bạc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màu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768" marR="32768" marT="0" marB="0" anchor="ctr"/>
                </a:tc>
                <a:tc>
                  <a:txBody>
                    <a:bodyPr/>
                    <a:lstStyle/>
                    <a:p>
                      <a:pPr marL="0" marR="0" indent="1397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Biện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pháp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cải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hướng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768" marR="32768" marT="0" marB="0" anchor="ctr"/>
                </a:tc>
                <a:extLst>
                  <a:ext uri="{0D108BD9-81ED-4DB2-BD59-A6C34878D82A}">
                    <a16:rowId xmlns:a16="http://schemas.microsoft.com/office/drawing/2014/main" val="1105130627"/>
                  </a:ext>
                </a:extLst>
              </a:tr>
              <a:tr h="8670118">
                <a:tc>
                  <a:txBody>
                    <a:bodyPr/>
                    <a:lstStyle/>
                    <a:p>
                      <a:pPr marL="0" marR="0" indent="1397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768" marR="32768" marT="0" marB="0"/>
                </a:tc>
                <a:tc>
                  <a:txBody>
                    <a:bodyPr/>
                    <a:lstStyle/>
                    <a:p>
                      <a:pPr marL="0" marR="0" indent="1397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8900" algn="l"/>
                        </a:tabLst>
                      </a:pPr>
                      <a:r>
                        <a:rPr lang="fr-FR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768" marR="32768" marT="0" marB="0"/>
                </a:tc>
                <a:tc>
                  <a:txBody>
                    <a:bodyPr/>
                    <a:lstStyle/>
                    <a:p>
                      <a:pPr marL="0" marR="0" indent="1397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6520" algn="l"/>
                        </a:tabLst>
                      </a:pPr>
                      <a:r>
                        <a:rPr lang="fr-FR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768" marR="32768" marT="0" marB="0"/>
                </a:tc>
                <a:extLst>
                  <a:ext uri="{0D108BD9-81ED-4DB2-BD59-A6C34878D82A}">
                    <a16:rowId xmlns:a16="http://schemas.microsoft.com/office/drawing/2014/main" val="562064150"/>
                  </a:ext>
                </a:extLst>
              </a:tr>
            </a:tbl>
          </a:graphicData>
        </a:graphic>
      </p:graphicFrame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2F21311-C81F-B8E4-E580-54765C4FCCEA}"/>
              </a:ext>
            </a:extLst>
          </p:cNvPr>
          <p:cNvSpPr txBox="1"/>
          <p:nvPr/>
        </p:nvSpPr>
        <p:spPr>
          <a:xfrm>
            <a:off x="502629" y="1573326"/>
            <a:ext cx="6638925" cy="7779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97155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dốc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thoải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dễ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xói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mòn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rửa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trôi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sét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dưỡng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97155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loại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magma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acid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,...)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rời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cấu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dưỡng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97155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Khí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hậu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nhiệt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huỷ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97155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quán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hậu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thoái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mạnh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97155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ở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xám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màu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chủ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triển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phù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cổ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magma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acid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Nam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Nguyên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Trung du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029D4116-A002-3BA2-FF54-ECEA9F6EB54E}"/>
              </a:ext>
            </a:extLst>
          </p:cNvPr>
          <p:cNvSpPr txBox="1"/>
          <p:nvPr/>
        </p:nvSpPr>
        <p:spPr>
          <a:xfrm>
            <a:off x="7246814" y="1573326"/>
            <a:ext cx="3794372" cy="833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28575" lvl="0" indent="8318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xám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màu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342900" marR="28575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+"/>
              <a:tabLst/>
              <a:defRPr/>
            </a:pPr>
            <a:r>
              <a:rPr lang="fr-F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ầng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mỏng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28575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+"/>
              <a:tabLst/>
              <a:defRPr/>
            </a:pPr>
            <a:r>
              <a:rPr lang="fr-F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ớp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nhẹ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lệ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lượng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sét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ít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),</a:t>
            </a:r>
          </a:p>
          <a:p>
            <a:pPr marL="342900" marR="28575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+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àu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xám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trắng</a:t>
            </a:r>
            <a:endParaRPr lang="fr-F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28575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+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thường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hạn</a:t>
            </a:r>
            <a:endParaRPr lang="fr-F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28575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+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hầu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hết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(pH &lt; 4,5)</a:t>
            </a:r>
          </a:p>
          <a:p>
            <a:pPr marL="342900" marR="28575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+"/>
              <a:tabLst/>
              <a:defRPr/>
            </a:pPr>
            <a:r>
              <a:rPr lang="fr-F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ghèo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dưỡng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nghèo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mùn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28575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+"/>
              <a:tabLst/>
              <a:defRPr/>
            </a:pPr>
            <a:r>
              <a:rPr lang="fr-F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ít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A53E0F24-9ECE-D0A1-AC98-DEE938FF7381}"/>
              </a:ext>
            </a:extLst>
          </p:cNvPr>
          <p:cNvSpPr txBox="1"/>
          <p:nvPr/>
        </p:nvSpPr>
        <p:spPr>
          <a:xfrm>
            <a:off x="11206926" y="1573326"/>
            <a:ext cx="6623874" cy="833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51435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mức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dốc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cày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sét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tầng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lên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tầng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51435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Thuỷ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lợi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cố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bờ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vùng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bờ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thửa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xây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dựng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hệ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thống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tưới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tiêu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lý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141605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vôi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lượng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141605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trí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cấu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lý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luân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141605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đậu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xanh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5715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>
                <a:tab pos="96520" algn="l"/>
              </a:tabLst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5715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loại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ngô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tràm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tai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tượng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đậu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chè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8525F93D-3D3F-F325-DF10-0CBA2E3FF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9210" b="42364"/>
          <a:stretch>
            <a:fillRect/>
          </a:stretch>
        </p:blipFill>
        <p:spPr>
          <a:xfrm rot="143070">
            <a:off x="14080273" y="5556888"/>
            <a:ext cx="1309687" cy="3003106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C5555DCA-32F6-06C1-10ED-085B3C50B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268200" y="7429500"/>
            <a:ext cx="7737882" cy="3429912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3419FCF3-6D71-B717-6D2A-16132F9B1A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915772" y="7392305"/>
            <a:ext cx="2340173" cy="2721132"/>
          </a:xfrm>
          <a:prstGeom prst="rect">
            <a:avLst/>
          </a:prstGeom>
        </p:spPr>
      </p:pic>
      <p:pic>
        <p:nvPicPr>
          <p:cNvPr id="21" name="Picture 12">
            <a:extLst>
              <a:ext uri="{FF2B5EF4-FFF2-40B4-BE49-F238E27FC236}">
                <a16:creationId xmlns:a16="http://schemas.microsoft.com/office/drawing/2014/main" id="{9BF0E17E-4A18-C946-5BC4-904570FE85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4837" b="2413"/>
          <a:stretch>
            <a:fillRect/>
          </a:stretch>
        </p:blipFill>
        <p:spPr>
          <a:xfrm>
            <a:off x="15451865" y="5758433"/>
            <a:ext cx="2801462" cy="3172785"/>
          </a:xfrm>
          <a:prstGeom prst="rect">
            <a:avLst/>
          </a:prstGeom>
        </p:spPr>
      </p:pic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E4081976-010D-E90A-CCEF-1AF9F835AA74}"/>
              </a:ext>
            </a:extLst>
          </p:cNvPr>
          <p:cNvSpPr txBox="1"/>
          <p:nvPr/>
        </p:nvSpPr>
        <p:spPr>
          <a:xfrm>
            <a:off x="1752600" y="639576"/>
            <a:ext cx="10810875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Cải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xói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mòn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mạnh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trơ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sỏi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3311C494-F196-6A52-860A-362F77F4724D}"/>
              </a:ext>
            </a:extLst>
          </p:cNvPr>
          <p:cNvSpPr txBox="1"/>
          <p:nvPr/>
        </p:nvSpPr>
        <p:spPr>
          <a:xfrm>
            <a:off x="1752600" y="1795888"/>
            <a:ext cx="14782800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nghiên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26 - 27 SGK,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5.2, 5.3, 5.4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EB3C2FA5-74B2-1FD3-AEC2-FCE752821E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9042" y="4255463"/>
            <a:ext cx="5153025" cy="54496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8C86C985-ACB0-E240-102B-F472991B53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973243"/>
              </p:ext>
            </p:extLst>
          </p:nvPr>
        </p:nvGraphicFramePr>
        <p:xfrm>
          <a:off x="495300" y="1333500"/>
          <a:ext cx="17297400" cy="764430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922025">
                  <a:extLst>
                    <a:ext uri="{9D8B030D-6E8A-4147-A177-3AD203B41FA5}">
                      <a16:colId xmlns:a16="http://schemas.microsoft.com/office/drawing/2014/main" val="1718079517"/>
                    </a:ext>
                  </a:extLst>
                </a:gridCol>
                <a:gridCol w="4688574">
                  <a:extLst>
                    <a:ext uri="{9D8B030D-6E8A-4147-A177-3AD203B41FA5}">
                      <a16:colId xmlns:a16="http://schemas.microsoft.com/office/drawing/2014/main" val="1392983896"/>
                    </a:ext>
                  </a:extLst>
                </a:gridCol>
                <a:gridCol w="8686801">
                  <a:extLst>
                    <a:ext uri="{9D8B030D-6E8A-4147-A177-3AD203B41FA5}">
                      <a16:colId xmlns:a16="http://schemas.microsoft.com/office/drawing/2014/main" val="4183798180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888" marR="37888" marT="0" marB="0" anchor="ctr"/>
                </a:tc>
                <a:tc>
                  <a:txBody>
                    <a:bodyPr/>
                    <a:lstStyle/>
                    <a:p>
                      <a:pPr marL="0" marR="0" indent="2286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888" marR="3788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Biện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pháp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cải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hướng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fr-FR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888" marR="37888" marT="0" marB="0" anchor="ctr"/>
                </a:tc>
                <a:extLst>
                  <a:ext uri="{0D108BD9-81ED-4DB2-BD59-A6C34878D82A}">
                    <a16:rowId xmlns:a16="http://schemas.microsoft.com/office/drawing/2014/main" val="3402748100"/>
                  </a:ext>
                </a:extLst>
              </a:tr>
              <a:tr h="680610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888" marR="378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888" marR="3788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888" marR="37888" marT="0" marB="0"/>
                </a:tc>
                <a:extLst>
                  <a:ext uri="{0D108BD9-81ED-4DB2-BD59-A6C34878D82A}">
                    <a16:rowId xmlns:a16="http://schemas.microsoft.com/office/drawing/2014/main" val="2285824457"/>
                  </a:ext>
                </a:extLst>
              </a:tr>
            </a:tbl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D678D2F-7D2E-B5E4-7949-B9D85E8A3A2C}"/>
              </a:ext>
            </a:extLst>
          </p:cNvPr>
          <p:cNvSpPr txBox="1"/>
          <p:nvPr/>
        </p:nvSpPr>
        <p:spPr>
          <a:xfrm>
            <a:off x="523875" y="2275700"/>
            <a:ext cx="3429000" cy="5563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Khí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hậu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lượng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thời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gian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dốc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dốc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rẫy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khai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gỗ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lí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kĩ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thuật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phù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B086CF0-1AA7-3B82-EDB4-59C5C767F259}"/>
              </a:ext>
            </a:extLst>
          </p:cNvPr>
          <p:cNvSpPr txBox="1"/>
          <p:nvPr/>
        </p:nvSpPr>
        <p:spPr>
          <a:xfrm>
            <a:off x="4419600" y="2275700"/>
            <a:ext cx="4476750" cy="6117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xói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mòn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mạnh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sỏi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tầng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mỏng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hẳn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tầng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sỏi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sỏi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ưu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phản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nghèo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mùn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dưỡng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ít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298F41E-26F2-B294-8B93-6A9B91903B4A}"/>
              </a:ext>
            </a:extLst>
          </p:cNvPr>
          <p:cNvSpPr txBox="1"/>
          <p:nvPr/>
        </p:nvSpPr>
        <p:spPr>
          <a:xfrm>
            <a:off x="9148762" y="2275700"/>
            <a:ext cx="8615363" cy="6671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luống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luống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luống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loại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chống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xói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mòn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đậu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khoẻ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rắn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bề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cỏ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Vetiver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cỏ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Mombasa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Guinea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cỏ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Ruzi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phủ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luôn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phủ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chính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hoặc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phủ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là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mùa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phủ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phận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thừa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khi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hoạch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Luân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mức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băng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vôi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9">
            <a:extLst>
              <a:ext uri="{FF2B5EF4-FFF2-40B4-BE49-F238E27FC236}">
                <a16:creationId xmlns:a16="http://schemas.microsoft.com/office/drawing/2014/main" id="{B925B0C1-A04D-E6E5-4179-AB4587746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9294" y="8287027"/>
            <a:ext cx="1898156" cy="199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79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363200" y="8259664"/>
            <a:ext cx="8095962" cy="358863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3" t="12444" r="63562" b="27319"/>
          <a:stretch>
            <a:fillRect/>
          </a:stretch>
        </p:blipFill>
        <p:spPr>
          <a:xfrm>
            <a:off x="-69766" y="7615348"/>
            <a:ext cx="1283566" cy="26073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9210" b="42364"/>
          <a:stretch>
            <a:fillRect/>
          </a:stretch>
        </p:blipFill>
        <p:spPr>
          <a:xfrm rot="-352949" flipH="1">
            <a:off x="16731448" y="7139525"/>
            <a:ext cx="1372105" cy="3146231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8C8968A2-4A87-F363-FAA8-37C3F54918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050" y="2247900"/>
            <a:ext cx="8055742" cy="5464617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88503F7B-DFBF-105B-7A41-BAC66E4482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8734" y="1890198"/>
            <a:ext cx="7813718" cy="5301008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B0AFC80A-CA56-7A3D-BBA1-92DD7ED04927}"/>
              </a:ext>
            </a:extLst>
          </p:cNvPr>
          <p:cNvSpPr txBox="1"/>
          <p:nvPr/>
        </p:nvSpPr>
        <p:spPr>
          <a:xfrm>
            <a:off x="4800600" y="723900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69210" b="42364"/>
          <a:stretch>
            <a:fillRect/>
          </a:stretch>
        </p:blipFill>
        <p:spPr>
          <a:xfrm rot="143070">
            <a:off x="1185033" y="6927948"/>
            <a:ext cx="1372105" cy="314623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63900"/>
          <a:stretch>
            <a:fillRect/>
          </a:stretch>
        </p:blipFill>
        <p:spPr>
          <a:xfrm rot="-77096" flipH="1">
            <a:off x="15843822" y="6136506"/>
            <a:ext cx="1275630" cy="4328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2642</Words>
  <PresentationFormat>Tùy chỉnh</PresentationFormat>
  <Paragraphs>198</Paragraphs>
  <Slides>32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32</vt:i4>
      </vt:variant>
    </vt:vector>
  </HeadingPairs>
  <TitlesOfParts>
    <vt:vector size="37" baseType="lpstr">
      <vt:lpstr>Calibri</vt:lpstr>
      <vt:lpstr>Symbol</vt:lpstr>
      <vt:lpstr>Arial</vt:lpstr>
      <vt:lpstr>Wingdings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2022-08-31T16:47:37Z</dcterms:modified>
  <dc:identifier>DAFK5ubQwdA</dc:identifier>
</cp:coreProperties>
</file>