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68" r:id="rId4"/>
    <p:sldId id="260" r:id="rId5"/>
    <p:sldId id="261" r:id="rId6"/>
    <p:sldId id="262" r:id="rId7"/>
    <p:sldId id="263" r:id="rId8"/>
    <p:sldId id="264" r:id="rId9"/>
    <p:sldId id="267" r:id="rId10"/>
    <p:sldId id="265" r:id="rId11"/>
    <p:sldId id="266" r:id="rId12"/>
    <p:sldId id="269" r:id="rId13"/>
    <p:sldId id="270" r:id="rId14"/>
    <p:sldId id="271" r:id="rId15"/>
    <p:sldId id="272" r:id="rId16"/>
    <p:sldId id="274" r:id="rId17"/>
    <p:sldId id="273" r:id="rId18"/>
    <p:sldId id="275" r:id="rId19"/>
    <p:sldId id="276" r:id="rId20"/>
    <p:sldId id="277" r:id="rId21"/>
    <p:sldId id="278" r:id="rId22"/>
    <p:sldId id="279" r:id="rId23"/>
    <p:sldId id="280" r:id="rId24"/>
    <p:sldId id="283" r:id="rId25"/>
    <p:sldId id="284" r:id="rId26"/>
    <p:sldId id="285" r:id="rId27"/>
    <p:sldId id="286" r:id="rId28"/>
    <p:sldId id="287" r:id="rId29"/>
    <p:sldId id="288" r:id="rId30"/>
    <p:sldId id="289" r:id="rId31"/>
    <p:sldId id="291" r:id="rId32"/>
    <p:sldId id="290"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B022D0E-1053-4553-AA35-FF63240D00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022D0E-1053-4553-AA35-FF63240D00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022D0E-1053-4553-AA35-FF63240D00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B022D0E-1053-4553-AA35-FF63240D00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B022D0E-1053-4553-AA35-FF63240D004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B022D0E-1053-4553-AA35-FF63240D004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B022D0E-1053-4553-AA35-FF63240D004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B022D0E-1053-4553-AA35-FF63240D004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22D0E-1053-4553-AA35-FF63240D004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022D0E-1053-4553-AA35-FF63240D004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022D0E-1053-4553-AA35-FF63240D004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C4F0F-AE8B-4545-AB76-146C14DA138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22D0E-1053-4553-AA35-FF63240D004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C4F0F-AE8B-4545-AB76-146C14DA138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oleObject" Target="../embeddings/oleObject15.bin"/><Relationship Id="rId4" Type="http://schemas.openxmlformats.org/officeDocument/2006/relationships/image" Target="../media/image43.emf"/><Relationship Id="rId3" Type="http://schemas.openxmlformats.org/officeDocument/2006/relationships/oleObject" Target="../embeddings/oleObject14.bin"/><Relationship Id="rId2" Type="http://schemas.openxmlformats.org/officeDocument/2006/relationships/image" Target="../media/image42.emf"/><Relationship Id="rId1"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0.pn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png"/><Relationship Id="rId1"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7.png"/><Relationship Id="rId2" Type="http://schemas.openxmlformats.org/officeDocument/2006/relationships/image" Target="../media/image59.jpeg"/><Relationship Id="rId1" Type="http://schemas.openxmlformats.org/officeDocument/2006/relationships/image" Target="../media/image58.jpeg"/></Relationships>
</file>

<file path=ppt/slides/_rels/slide23.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oleObject" Target="../embeddings/oleObject17.bin"/><Relationship Id="rId3" Type="http://schemas.openxmlformats.org/officeDocument/2006/relationships/image" Target="../media/image61.emf"/><Relationship Id="rId2" Type="http://schemas.openxmlformats.org/officeDocument/2006/relationships/oleObject" Target="../embeddings/oleObject16.bin"/><Relationship Id="rId1" Type="http://schemas.openxmlformats.org/officeDocument/2006/relationships/image" Target="../media/image60.jpeg"/></Relationships>
</file>

<file path=ppt/slides/_rels/slide24.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7.xml"/><Relationship Id="rId5" Type="http://schemas.openxmlformats.org/officeDocument/2006/relationships/image" Target="../media/image64.emf"/><Relationship Id="rId4" Type="http://schemas.openxmlformats.org/officeDocument/2006/relationships/oleObject" Target="../embeddings/oleObject19.bin"/><Relationship Id="rId3" Type="http://schemas.openxmlformats.org/officeDocument/2006/relationships/image" Target="../media/image62.emf"/><Relationship Id="rId2" Type="http://schemas.openxmlformats.org/officeDocument/2006/relationships/oleObject" Target="../embeddings/oleObject18.bin"/><Relationship Id="rId1" Type="http://schemas.openxmlformats.org/officeDocument/2006/relationships/image" Target="../media/image60.jpeg"/></Relationships>
</file>

<file path=ppt/slides/_rels/slide25.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7.xml"/><Relationship Id="rId5" Type="http://schemas.openxmlformats.org/officeDocument/2006/relationships/image" Target="../media/image62.emf"/><Relationship Id="rId4" Type="http://schemas.openxmlformats.org/officeDocument/2006/relationships/oleObject" Target="../embeddings/oleObject21.bin"/><Relationship Id="rId3" Type="http://schemas.openxmlformats.org/officeDocument/2006/relationships/image" Target="../media/image65.emf"/><Relationship Id="rId2" Type="http://schemas.openxmlformats.org/officeDocument/2006/relationships/oleObject" Target="../embeddings/oleObject20.bin"/><Relationship Id="rId1" Type="http://schemas.openxmlformats.org/officeDocument/2006/relationships/image" Target="../media/image6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8.png"/><Relationship Id="rId1" Type="http://schemas.openxmlformats.org/officeDocument/2006/relationships/image" Target="../media/image6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9" Type="http://schemas.openxmlformats.org/officeDocument/2006/relationships/image" Target="../media/image23.emf"/><Relationship Id="rId8" Type="http://schemas.openxmlformats.org/officeDocument/2006/relationships/oleObject" Target="../embeddings/oleObject3.bin"/><Relationship Id="rId7" Type="http://schemas.openxmlformats.org/officeDocument/2006/relationships/image" Target="../media/image22.emf"/><Relationship Id="rId6" Type="http://schemas.openxmlformats.org/officeDocument/2006/relationships/oleObject" Target="../embeddings/oleObject2.bin"/><Relationship Id="rId5" Type="http://schemas.openxmlformats.org/officeDocument/2006/relationships/image" Target="../media/image21.emf"/><Relationship Id="rId4" Type="http://schemas.openxmlformats.org/officeDocument/2006/relationships/oleObject" Target="../embeddings/oleObject1.bin"/><Relationship Id="rId3" Type="http://schemas.openxmlformats.org/officeDocument/2006/relationships/image" Target="../media/image20.wmf"/><Relationship Id="rId24" Type="http://schemas.openxmlformats.org/officeDocument/2006/relationships/vmlDrawing" Target="../drawings/vmlDrawing1.vml"/><Relationship Id="rId23" Type="http://schemas.openxmlformats.org/officeDocument/2006/relationships/slideLayout" Target="../slideLayouts/slideLayout7.xml"/><Relationship Id="rId22" Type="http://schemas.openxmlformats.org/officeDocument/2006/relationships/image" Target="../media/image27.wmf"/><Relationship Id="rId21" Type="http://schemas.openxmlformats.org/officeDocument/2006/relationships/image" Target="../media/image26.emf"/><Relationship Id="rId20" Type="http://schemas.openxmlformats.org/officeDocument/2006/relationships/oleObject" Target="../embeddings/oleObject12.bin"/><Relationship Id="rId2" Type="http://schemas.openxmlformats.org/officeDocument/2006/relationships/image" Target="../media/image19.wmf"/><Relationship Id="rId19" Type="http://schemas.openxmlformats.org/officeDocument/2006/relationships/oleObject" Target="../embeddings/oleObject11.bin"/><Relationship Id="rId18" Type="http://schemas.openxmlformats.org/officeDocument/2006/relationships/image" Target="../media/image25.emf"/><Relationship Id="rId17" Type="http://schemas.openxmlformats.org/officeDocument/2006/relationships/oleObject" Target="../embeddings/oleObject10.bin"/><Relationship Id="rId16" Type="http://schemas.openxmlformats.org/officeDocument/2006/relationships/oleObject" Target="../embeddings/oleObject9.bin"/><Relationship Id="rId15" Type="http://schemas.openxmlformats.org/officeDocument/2006/relationships/oleObject" Target="../embeddings/oleObject8.bin"/><Relationship Id="rId14" Type="http://schemas.openxmlformats.org/officeDocument/2006/relationships/oleObject" Target="../embeddings/oleObject7.bin"/><Relationship Id="rId13" Type="http://schemas.openxmlformats.org/officeDocument/2006/relationships/oleObject" Target="../embeddings/oleObject6.bin"/><Relationship Id="rId12" Type="http://schemas.openxmlformats.org/officeDocument/2006/relationships/oleObject" Target="../embeddings/oleObject5.bin"/><Relationship Id="rId11" Type="http://schemas.openxmlformats.org/officeDocument/2006/relationships/image" Target="../media/image24.emf"/><Relationship Id="rId10" Type="http://schemas.openxmlformats.org/officeDocument/2006/relationships/oleObject" Target="../embeddings/oleObject4.bin"/><Relationship Id="rId1" Type="http://schemas.openxmlformats.org/officeDocument/2006/relationships/image" Target="../media/image18.wmf"/></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1919585" cy="3343910"/>
          </a:xfrm>
          <a:prstGeom prst="rect">
            <a:avLst/>
          </a:prstGeom>
        </p:spPr>
      </p:pic>
      <p:pic>
        <p:nvPicPr>
          <p:cNvPr id="7" name="Picture 6"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1" y="3529833"/>
            <a:ext cx="8026497" cy="3243005"/>
          </a:xfrm>
          <a:prstGeom prst="rect">
            <a:avLst/>
          </a:prstGeom>
        </p:spPr>
      </p:pic>
      <p:pic>
        <p:nvPicPr>
          <p:cNvPr id="1028" name="Picture 4" descr="Cách tính giá cứu hộ giao thông: Biết để không bị chặt ché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886" y="3062514"/>
            <a:ext cx="3906672" cy="3710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heel(1)">
                                      <p:cBhvr>
                                        <p:cTn id="1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p:cNvPicPr>
            <a:picLocks noChangeAspect="1"/>
          </p:cNvPicPr>
          <p:nvPr/>
        </p:nvPicPr>
        <p:blipFill>
          <a:blip r:embed="rId1"/>
          <a:stretch>
            <a:fillRect/>
          </a:stretch>
        </p:blipFill>
        <p:spPr>
          <a:xfrm>
            <a:off x="0" y="0"/>
            <a:ext cx="8079740" cy="2321560"/>
          </a:xfrm>
          <a:prstGeom prst="rect">
            <a:avLst/>
          </a:prstGeom>
        </p:spPr>
      </p:pic>
      <p:pic>
        <p:nvPicPr>
          <p:cNvPr id="3" name="Picture 2" descr="4"/>
          <p:cNvPicPr>
            <a:picLocks noChangeAspect="1"/>
          </p:cNvPicPr>
          <p:nvPr/>
        </p:nvPicPr>
        <p:blipFill>
          <a:blip r:embed="rId2"/>
          <a:stretch>
            <a:fillRect/>
          </a:stretch>
        </p:blipFill>
        <p:spPr>
          <a:xfrm>
            <a:off x="635" y="2186305"/>
            <a:ext cx="5558155" cy="4671695"/>
          </a:xfrm>
          <a:prstGeom prst="rect">
            <a:avLst/>
          </a:prstGeom>
        </p:spPr>
      </p:pic>
      <p:sp>
        <p:nvSpPr>
          <p:cNvPr id="4" name="Text Box 3"/>
          <p:cNvSpPr txBox="1"/>
          <p:nvPr/>
        </p:nvSpPr>
        <p:spPr>
          <a:xfrm>
            <a:off x="5805170" y="4415155"/>
            <a:ext cx="6386195" cy="1938020"/>
          </a:xfrm>
          <a:prstGeom prst="rect">
            <a:avLst/>
          </a:prstGeom>
          <a:noFill/>
        </p:spPr>
        <p:txBody>
          <a:bodyPr wrap="square" rtlCol="0" anchor="t">
            <a:spAutoFit/>
          </a:bodyPr>
          <a:p>
            <a:r>
              <a:rPr lang="en-US" sz="3000" b="1">
                <a:latin typeface="Times New Roman" panose="02020603050405020304" pitchFamily="18" charset="0"/>
                <a:cs typeface="Times New Roman" panose="02020603050405020304" pitchFamily="18" charset="0"/>
              </a:rPr>
              <a:t>Aristoteles </a:t>
            </a:r>
            <a:r>
              <a:rPr lang="vi-VN" altLang="en-US" sz="3000" b="1">
                <a:latin typeface="Times New Roman" panose="02020603050405020304" pitchFamily="18" charset="0"/>
                <a:cs typeface="Times New Roman" panose="02020603050405020304" pitchFamily="18" charset="0"/>
              </a:rPr>
              <a:t>(</a:t>
            </a:r>
            <a:r>
              <a:rPr lang="en-US" sz="3000" b="1">
                <a:latin typeface="Times New Roman" panose="02020603050405020304" pitchFamily="18" charset="0"/>
                <a:cs typeface="Times New Roman" panose="02020603050405020304" pitchFamily="18" charset="0"/>
              </a:rPr>
              <a:t>384 – 322 TCN) là một nhà triết học và bác học thời Hy Lạp cổ đại, học trò của Platon và thầy dạy của Alexandros Đại đế</a:t>
            </a:r>
            <a:r>
              <a:rPr lang="vi-VN" altLang="en-US" sz="3000" b="1">
                <a:latin typeface="Times New Roman" panose="02020603050405020304" pitchFamily="18" charset="0"/>
                <a:cs typeface="Times New Roman" panose="02020603050405020304" pitchFamily="18" charset="0"/>
              </a:rPr>
              <a:t>.</a:t>
            </a:r>
            <a:endParaRPr lang="vi-VN" altLang="en-US" sz="3000" b="1">
              <a:latin typeface="Times New Roman" panose="02020603050405020304" pitchFamily="18" charset="0"/>
              <a:cs typeface="Times New Roman" panose="02020603050405020304" pitchFamily="18" charset="0"/>
            </a:endParaRPr>
          </a:p>
        </p:txBody>
      </p:sp>
      <p:pic>
        <p:nvPicPr>
          <p:cNvPr id="107" name="Picture 106"/>
          <p:cNvPicPr/>
          <p:nvPr/>
        </p:nvPicPr>
        <p:blipFill>
          <a:blip r:embed="rId3"/>
          <a:stretch>
            <a:fillRect/>
          </a:stretch>
        </p:blipFill>
        <p:spPr>
          <a:xfrm>
            <a:off x="7421880" y="0"/>
            <a:ext cx="4549140" cy="44151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checkerboard(across)">
                                      <p:cBhvr>
                                        <p:cTn id="10" dur="500"/>
                                        <p:tgtEl>
                                          <p:spTgt spid="10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7"/>
          <p:cNvPicPr>
            <a:picLocks noChangeAspect="1"/>
          </p:cNvPicPr>
          <p:nvPr/>
        </p:nvPicPr>
        <p:blipFill>
          <a:blip r:embed="rId1"/>
          <a:stretch>
            <a:fillRect/>
          </a:stretch>
        </p:blipFill>
        <p:spPr>
          <a:xfrm>
            <a:off x="215265" y="0"/>
            <a:ext cx="6919595" cy="1443355"/>
          </a:xfrm>
          <a:prstGeom prst="rect">
            <a:avLst/>
          </a:prstGeom>
        </p:spPr>
      </p:pic>
      <p:pic>
        <p:nvPicPr>
          <p:cNvPr id="3" name="Picture 2" descr="8"/>
          <p:cNvPicPr>
            <a:picLocks noChangeAspect="1"/>
          </p:cNvPicPr>
          <p:nvPr/>
        </p:nvPicPr>
        <p:blipFill>
          <a:blip r:embed="rId2"/>
          <a:stretch>
            <a:fillRect/>
          </a:stretch>
        </p:blipFill>
        <p:spPr>
          <a:xfrm>
            <a:off x="1275080" y="1079500"/>
            <a:ext cx="10802620" cy="907415"/>
          </a:xfrm>
          <a:prstGeom prst="rect">
            <a:avLst/>
          </a:prstGeom>
        </p:spPr>
      </p:pic>
      <p:pic>
        <p:nvPicPr>
          <p:cNvPr id="4" name="Picture 3" descr="6"/>
          <p:cNvPicPr>
            <a:picLocks noChangeAspect="1"/>
          </p:cNvPicPr>
          <p:nvPr/>
        </p:nvPicPr>
        <p:blipFill>
          <a:blip r:embed="rId3"/>
          <a:stretch>
            <a:fillRect/>
          </a:stretch>
        </p:blipFill>
        <p:spPr>
          <a:xfrm>
            <a:off x="0" y="1814830"/>
            <a:ext cx="12192635" cy="4939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11"/>
          <p:cNvPicPr>
            <a:picLocks noChangeAspect="1"/>
          </p:cNvPicPr>
          <p:nvPr/>
        </p:nvPicPr>
        <p:blipFill>
          <a:blip r:embed="rId1"/>
          <a:stretch>
            <a:fillRect/>
          </a:stretch>
        </p:blipFill>
        <p:spPr>
          <a:xfrm>
            <a:off x="145415" y="180975"/>
            <a:ext cx="12046585" cy="6677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9"/>
          <p:cNvPicPr>
            <a:picLocks noChangeAspect="1"/>
          </p:cNvPicPr>
          <p:nvPr/>
        </p:nvPicPr>
        <p:blipFill>
          <a:blip r:embed="rId1"/>
          <a:stretch>
            <a:fillRect/>
          </a:stretch>
        </p:blipFill>
        <p:spPr>
          <a:xfrm>
            <a:off x="149225" y="189865"/>
            <a:ext cx="10309225" cy="1147445"/>
          </a:xfrm>
          <a:prstGeom prst="rect">
            <a:avLst/>
          </a:prstGeom>
        </p:spPr>
      </p:pic>
      <p:pic>
        <p:nvPicPr>
          <p:cNvPr id="3" name="Picture 2" descr="12"/>
          <p:cNvPicPr>
            <a:picLocks noChangeAspect="1"/>
          </p:cNvPicPr>
          <p:nvPr/>
        </p:nvPicPr>
        <p:blipFill>
          <a:blip r:embed="rId2"/>
          <a:stretch>
            <a:fillRect/>
          </a:stretch>
        </p:blipFill>
        <p:spPr>
          <a:xfrm>
            <a:off x="635" y="1054100"/>
            <a:ext cx="12191365" cy="580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5"/>
          <p:cNvPicPr>
            <a:picLocks noChangeAspect="1"/>
          </p:cNvPicPr>
          <p:nvPr/>
        </p:nvPicPr>
        <p:blipFill>
          <a:blip r:embed="rId1"/>
          <a:stretch>
            <a:fillRect/>
          </a:stretch>
        </p:blipFill>
        <p:spPr>
          <a:xfrm>
            <a:off x="0" y="0"/>
            <a:ext cx="8526780" cy="1287780"/>
          </a:xfrm>
          <a:prstGeom prst="rect">
            <a:avLst/>
          </a:prstGeom>
        </p:spPr>
      </p:pic>
      <p:pic>
        <p:nvPicPr>
          <p:cNvPr id="3" name="Picture 2" descr="13"/>
          <p:cNvPicPr>
            <a:picLocks noChangeAspect="1"/>
          </p:cNvPicPr>
          <p:nvPr/>
        </p:nvPicPr>
        <p:blipFill>
          <a:blip r:embed="rId2"/>
          <a:stretch>
            <a:fillRect/>
          </a:stretch>
        </p:blipFill>
        <p:spPr>
          <a:xfrm>
            <a:off x="0" y="1287780"/>
            <a:ext cx="12191365" cy="5570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7389" name="Group 45"/>
          <p:cNvGrpSpPr/>
          <p:nvPr/>
        </p:nvGrpSpPr>
        <p:grpSpPr>
          <a:xfrm>
            <a:off x="-2362200" y="-76200"/>
            <a:ext cx="9766300" cy="9766300"/>
            <a:chOff x="-2699" y="-303"/>
            <a:chExt cx="6818" cy="6818"/>
          </a:xfrm>
        </p:grpSpPr>
        <p:graphicFrame>
          <p:nvGraphicFramePr>
            <p:cNvPr id="11313" name="Object 46"/>
            <p:cNvGraphicFramePr>
              <a:graphicFrameLocks noChangeAspect="1"/>
            </p:cNvGraphicFramePr>
            <p:nvPr/>
          </p:nvGraphicFramePr>
          <p:xfrm>
            <a:off x="603" y="3246"/>
            <a:ext cx="644" cy="882"/>
          </p:xfrm>
          <a:graphic>
            <a:graphicData uri="http://schemas.openxmlformats.org/presentationml/2006/ole">
              <mc:AlternateContent xmlns:mc="http://schemas.openxmlformats.org/markup-compatibility/2006">
                <mc:Choice xmlns:v="urn:schemas-microsoft-com:vml" Requires="v">
                  <p:oleObj spid="_x0000_s3077" name="" r:id="rId1" imgW="1814830" imgH="2472055" progId="CorelDRAW.Graphic.11">
                    <p:embed/>
                  </p:oleObj>
                </mc:Choice>
                <mc:Fallback>
                  <p:oleObj name="" r:id="rId1" imgW="1814830" imgH="2472055" progId="CorelDRAW.Graphic.11">
                    <p:embed/>
                    <p:pic>
                      <p:nvPicPr>
                        <p:cNvPr id="0" name="Picture 3076"/>
                        <p:cNvPicPr/>
                        <p:nvPr/>
                      </p:nvPicPr>
                      <p:blipFill>
                        <a:blip r:embed="rId2"/>
                        <a:stretch>
                          <a:fillRect/>
                        </a:stretch>
                      </p:blipFill>
                      <p:spPr>
                        <a:xfrm>
                          <a:off x="603" y="3246"/>
                          <a:ext cx="644" cy="882"/>
                        </a:xfrm>
                        <a:prstGeom prst="rect">
                          <a:avLst/>
                        </a:prstGeom>
                        <a:noFill/>
                        <a:ln w="38100">
                          <a:noFill/>
                          <a:miter/>
                        </a:ln>
                      </p:spPr>
                    </p:pic>
                  </p:oleObj>
                </mc:Fallback>
              </mc:AlternateContent>
            </a:graphicData>
          </a:graphic>
        </p:graphicFrame>
        <p:sp>
          <p:nvSpPr>
            <p:cNvPr id="11314" name="AutoShape 47"/>
            <p:cNvSpPr/>
            <p:nvPr/>
          </p:nvSpPr>
          <p:spPr>
            <a:xfrm>
              <a:off x="-2699" y="-303"/>
              <a:ext cx="6818" cy="6818"/>
            </a:xfrm>
            <a:custGeom>
              <a:avLst/>
              <a:gdLst>
                <a:gd name="txL" fmla="*/ 3162 w 21600"/>
                <a:gd name="txT" fmla="*/ 3162 h 21600"/>
                <a:gd name="txR" fmla="*/ 18438 w 21600"/>
                <a:gd name="txB" fmla="*/ 18438 h 21600"/>
              </a:gdLst>
              <a:ahLst/>
              <a:cxnLst>
                <a:cxn ang="0">
                  <a:pos x="34" y="0"/>
                </a:cxn>
                <a:cxn ang="0">
                  <a:pos x="10" y="10"/>
                </a:cxn>
                <a:cxn ang="0">
                  <a:pos x="0" y="34"/>
                </a:cxn>
                <a:cxn ang="0">
                  <a:pos x="10" y="58"/>
                </a:cxn>
                <a:cxn ang="0">
                  <a:pos x="34" y="68"/>
                </a:cxn>
                <a:cxn ang="0">
                  <a:pos x="58" y="58"/>
                </a:cxn>
                <a:cxn ang="0">
                  <a:pos x="68" y="34"/>
                </a:cxn>
                <a:cxn ang="0">
                  <a:pos x="58" y="1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w="9525">
              <a:noFill/>
            </a:ln>
          </p:spPr>
          <p:txBody>
            <a:bodyPr/>
            <a:p>
              <a:endParaRPr lang="en-US"/>
            </a:p>
          </p:txBody>
        </p:sp>
      </p:grpSp>
      <p:grpSp>
        <p:nvGrpSpPr>
          <p:cNvPr id="57392" name="Group 48"/>
          <p:cNvGrpSpPr/>
          <p:nvPr/>
        </p:nvGrpSpPr>
        <p:grpSpPr>
          <a:xfrm>
            <a:off x="-2209800" y="-76200"/>
            <a:ext cx="9766300" cy="9766300"/>
            <a:chOff x="-2699" y="-303"/>
            <a:chExt cx="6818" cy="6818"/>
          </a:xfrm>
        </p:grpSpPr>
        <p:graphicFrame>
          <p:nvGraphicFramePr>
            <p:cNvPr id="11311" name="Object 49"/>
            <p:cNvGraphicFramePr>
              <a:graphicFrameLocks noChangeAspect="1"/>
            </p:cNvGraphicFramePr>
            <p:nvPr/>
          </p:nvGraphicFramePr>
          <p:xfrm>
            <a:off x="211" y="3203"/>
            <a:ext cx="573" cy="923"/>
          </p:xfrm>
          <a:graphic>
            <a:graphicData uri="http://schemas.openxmlformats.org/presentationml/2006/ole">
              <mc:AlternateContent xmlns:mc="http://schemas.openxmlformats.org/markup-compatibility/2006">
                <mc:Choice xmlns:v="urn:schemas-microsoft-com:vml" Requires="v">
                  <p:oleObj spid="_x0000_s3076" name="" r:id="rId3" imgW="1614805" imgH="2586355" progId="CorelDRAW.Graphic.11">
                    <p:embed/>
                  </p:oleObj>
                </mc:Choice>
                <mc:Fallback>
                  <p:oleObj name="" r:id="rId3" imgW="1614805" imgH="2586355" progId="CorelDRAW.Graphic.11">
                    <p:embed/>
                    <p:pic>
                      <p:nvPicPr>
                        <p:cNvPr id="0" name="Picture 3075"/>
                        <p:cNvPicPr/>
                        <p:nvPr/>
                      </p:nvPicPr>
                      <p:blipFill>
                        <a:blip r:embed="rId4"/>
                        <a:stretch>
                          <a:fillRect/>
                        </a:stretch>
                      </p:blipFill>
                      <p:spPr>
                        <a:xfrm>
                          <a:off x="211" y="3203"/>
                          <a:ext cx="573" cy="923"/>
                        </a:xfrm>
                        <a:prstGeom prst="rect">
                          <a:avLst/>
                        </a:prstGeom>
                        <a:noFill/>
                        <a:ln w="38100">
                          <a:noFill/>
                          <a:miter/>
                        </a:ln>
                      </p:spPr>
                    </p:pic>
                  </p:oleObj>
                </mc:Fallback>
              </mc:AlternateContent>
            </a:graphicData>
          </a:graphic>
        </p:graphicFrame>
        <p:sp>
          <p:nvSpPr>
            <p:cNvPr id="11312" name="AutoShape 50"/>
            <p:cNvSpPr/>
            <p:nvPr/>
          </p:nvSpPr>
          <p:spPr>
            <a:xfrm>
              <a:off x="-2699" y="-303"/>
              <a:ext cx="6818" cy="6818"/>
            </a:xfrm>
            <a:custGeom>
              <a:avLst/>
              <a:gdLst>
                <a:gd name="txL" fmla="*/ 3162 w 21600"/>
                <a:gd name="txT" fmla="*/ 3162 h 21600"/>
                <a:gd name="txR" fmla="*/ 18438 w 21600"/>
                <a:gd name="txB" fmla="*/ 18438 h 21600"/>
              </a:gdLst>
              <a:ahLst/>
              <a:cxnLst>
                <a:cxn ang="0">
                  <a:pos x="34" y="0"/>
                </a:cxn>
                <a:cxn ang="0">
                  <a:pos x="10" y="10"/>
                </a:cxn>
                <a:cxn ang="0">
                  <a:pos x="0" y="34"/>
                </a:cxn>
                <a:cxn ang="0">
                  <a:pos x="10" y="58"/>
                </a:cxn>
                <a:cxn ang="0">
                  <a:pos x="34" y="68"/>
                </a:cxn>
                <a:cxn ang="0">
                  <a:pos x="58" y="58"/>
                </a:cxn>
                <a:cxn ang="0">
                  <a:pos x="68" y="34"/>
                </a:cxn>
                <a:cxn ang="0">
                  <a:pos x="58" y="1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w="9525">
              <a:noFill/>
            </a:ln>
          </p:spPr>
          <p:txBody>
            <a:bodyPr/>
            <a:p>
              <a:endParaRPr lang="en-US"/>
            </a:p>
          </p:txBody>
        </p:sp>
      </p:grpSp>
      <p:grpSp>
        <p:nvGrpSpPr>
          <p:cNvPr id="57349" name="Group 5"/>
          <p:cNvGrpSpPr/>
          <p:nvPr/>
        </p:nvGrpSpPr>
        <p:grpSpPr>
          <a:xfrm>
            <a:off x="-2286000" y="0"/>
            <a:ext cx="9766300" cy="9766300"/>
            <a:chOff x="-2456" y="28"/>
            <a:chExt cx="6152" cy="6152"/>
          </a:xfrm>
        </p:grpSpPr>
        <p:grpSp>
          <p:nvGrpSpPr>
            <p:cNvPr id="11278" name="Group 6"/>
            <p:cNvGrpSpPr/>
            <p:nvPr/>
          </p:nvGrpSpPr>
          <p:grpSpPr>
            <a:xfrm>
              <a:off x="818" y="2598"/>
              <a:ext cx="2316" cy="1376"/>
              <a:chOff x="431" y="845"/>
              <a:chExt cx="4037" cy="2494"/>
            </a:xfrm>
          </p:grpSpPr>
          <p:grpSp>
            <p:nvGrpSpPr>
              <p:cNvPr id="11290" name="Group 7"/>
              <p:cNvGrpSpPr/>
              <p:nvPr/>
            </p:nvGrpSpPr>
            <p:grpSpPr>
              <a:xfrm>
                <a:off x="431" y="845"/>
                <a:ext cx="4037" cy="2178"/>
                <a:chOff x="295" y="1797"/>
                <a:chExt cx="4037" cy="2178"/>
              </a:xfrm>
            </p:grpSpPr>
            <p:sp>
              <p:nvSpPr>
                <p:cNvPr id="11293" name="AutoShape 8"/>
                <p:cNvSpPr/>
                <p:nvPr/>
              </p:nvSpPr>
              <p:spPr>
                <a:xfrm flipH="1" flipV="1">
                  <a:off x="1111" y="1797"/>
                  <a:ext cx="453" cy="1090"/>
                </a:xfrm>
                <a:prstGeom prst="rtTriangle">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294" name="Rectangle 9"/>
                <p:cNvSpPr/>
                <p:nvPr/>
              </p:nvSpPr>
              <p:spPr>
                <a:xfrm>
                  <a:off x="1565" y="1797"/>
                  <a:ext cx="2767" cy="1633"/>
                </a:xfrm>
                <a:prstGeom prst="rect">
                  <a:avLst/>
                </a:prstGeom>
                <a:solidFill>
                  <a:schemeClr val="bg1"/>
                </a:solid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295" name="AutoShape 10"/>
                <p:cNvSpPr/>
                <p:nvPr/>
              </p:nvSpPr>
              <p:spPr>
                <a:xfrm rot="-5400000" flipH="1">
                  <a:off x="168" y="2567"/>
                  <a:ext cx="2177" cy="636"/>
                </a:xfrm>
                <a:prstGeom prst="parallelogram">
                  <a:avLst>
                    <a:gd name="adj" fmla="val 85573"/>
                  </a:avLst>
                </a:prstGeom>
                <a:solidFill>
                  <a:schemeClr val="bg1"/>
                </a:solid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296" name="AutoShape 11"/>
                <p:cNvSpPr/>
                <p:nvPr/>
              </p:nvSpPr>
              <p:spPr>
                <a:xfrm flipH="1" flipV="1">
                  <a:off x="930" y="3430"/>
                  <a:ext cx="3402" cy="545"/>
                </a:xfrm>
                <a:prstGeom prst="parallelogram">
                  <a:avLst>
                    <a:gd name="adj" fmla="val 116866"/>
                  </a:avLst>
                </a:prstGeom>
                <a:solidFill>
                  <a:schemeClr val="bg1"/>
                </a:solid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297" name="Rectangle 12"/>
                <p:cNvSpPr/>
                <p:nvPr/>
              </p:nvSpPr>
              <p:spPr>
                <a:xfrm>
                  <a:off x="920" y="2335"/>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298" name="Rectangle 13"/>
                <p:cNvSpPr/>
                <p:nvPr/>
              </p:nvSpPr>
              <p:spPr>
                <a:xfrm>
                  <a:off x="1469" y="2335"/>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299" name="Rectangle 14"/>
                <p:cNvSpPr/>
                <p:nvPr/>
              </p:nvSpPr>
              <p:spPr>
                <a:xfrm>
                  <a:off x="2018" y="2335"/>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0" name="Rectangle 15"/>
                <p:cNvSpPr/>
                <p:nvPr/>
              </p:nvSpPr>
              <p:spPr>
                <a:xfrm>
                  <a:off x="2581" y="2335"/>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1" name="Rectangle 16"/>
                <p:cNvSpPr/>
                <p:nvPr/>
              </p:nvSpPr>
              <p:spPr>
                <a:xfrm>
                  <a:off x="3130" y="2335"/>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2" name="Rectangle 17"/>
                <p:cNvSpPr/>
                <p:nvPr/>
              </p:nvSpPr>
              <p:spPr>
                <a:xfrm>
                  <a:off x="920" y="3158"/>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3" name="Rectangle 18"/>
                <p:cNvSpPr/>
                <p:nvPr/>
              </p:nvSpPr>
              <p:spPr>
                <a:xfrm>
                  <a:off x="1469" y="3158"/>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4" name="Rectangle 19"/>
                <p:cNvSpPr/>
                <p:nvPr/>
              </p:nvSpPr>
              <p:spPr>
                <a:xfrm>
                  <a:off x="2018" y="3158"/>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5" name="Rectangle 20"/>
                <p:cNvSpPr/>
                <p:nvPr/>
              </p:nvSpPr>
              <p:spPr>
                <a:xfrm>
                  <a:off x="2581" y="3158"/>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6" name="Rectangle 21"/>
                <p:cNvSpPr/>
                <p:nvPr/>
              </p:nvSpPr>
              <p:spPr>
                <a:xfrm>
                  <a:off x="3130" y="3158"/>
                  <a:ext cx="544" cy="816"/>
                </a:xfrm>
                <a:prstGeom prst="rect">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7" name="AutoShape 22"/>
                <p:cNvSpPr/>
                <p:nvPr/>
              </p:nvSpPr>
              <p:spPr>
                <a:xfrm rot="-5400000" flipH="1">
                  <a:off x="2925" y="2567"/>
                  <a:ext cx="2177" cy="636"/>
                </a:xfrm>
                <a:prstGeom prst="parallelogram">
                  <a:avLst>
                    <a:gd name="adj" fmla="val 85573"/>
                  </a:avLst>
                </a:prstGeom>
                <a:solidFill>
                  <a:schemeClr val="bg1"/>
                </a:solid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09" name="AutoShape 24"/>
                <p:cNvSpPr/>
                <p:nvPr/>
              </p:nvSpPr>
              <p:spPr>
                <a:xfrm flipH="1" flipV="1">
                  <a:off x="478" y="2342"/>
                  <a:ext cx="453" cy="1090"/>
                </a:xfrm>
                <a:prstGeom prst="rtTriangle">
                  <a:avLst/>
                </a:prstGeom>
                <a:noFill/>
                <a:ln w="38100" cap="flat" cmpd="sng">
                  <a:solidFill>
                    <a:schemeClr val="hlink"/>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11310" name="AutoShape 25"/>
                <p:cNvSpPr/>
                <p:nvPr/>
              </p:nvSpPr>
              <p:spPr>
                <a:xfrm rot="2932033" flipV="1">
                  <a:off x="748" y="1525"/>
                  <a:ext cx="159" cy="1066"/>
                </a:xfrm>
                <a:prstGeom prst="can">
                  <a:avLst>
                    <a:gd name="adj" fmla="val 22037"/>
                  </a:avLst>
                </a:prstGeom>
                <a:solidFill>
                  <a:schemeClr val="accent1"/>
                </a:solidFill>
                <a:ln w="9525" cap="flat" cmpd="sng">
                  <a:solidFill>
                    <a:schemeClr val="hlink"/>
                  </a:solidFill>
                  <a:prstDash val="solid"/>
                  <a:headEnd type="none" w="med" len="med"/>
                  <a:tailEnd type="none" w="med" len="med"/>
                </a:ln>
              </p:spPr>
              <p:txBody>
                <a:bodyPr wrap="none" anchor="ctr" anchorCtr="0"/>
                <a:p>
                  <a:endParaRPr lang="vi-VN" altLang="x-none" dirty="0">
                    <a:latin typeface=".VnTime" pitchFamily="34" charset="0"/>
                  </a:endParaRPr>
                </a:p>
              </p:txBody>
            </p:sp>
          </p:grpSp>
          <p:sp>
            <p:nvSpPr>
              <p:cNvPr id="11291" name="Oval 26"/>
              <p:cNvSpPr/>
              <p:nvPr/>
            </p:nvSpPr>
            <p:spPr>
              <a:xfrm>
                <a:off x="1338" y="2795"/>
                <a:ext cx="544" cy="544"/>
              </a:xfrm>
              <a:prstGeom prst="ellipse">
                <a:avLst/>
              </a:prstGeom>
              <a:gradFill rotWithShape="1">
                <a:gsLst>
                  <a:gs pos="0">
                    <a:srgbClr val="DCEBF5">
                      <a:alpha val="100000"/>
                    </a:srgbClr>
                  </a:gs>
                  <a:gs pos="8000">
                    <a:srgbClr val="83A7C3">
                      <a:alpha val="100000"/>
                    </a:srgbClr>
                  </a:gs>
                  <a:gs pos="13000">
                    <a:srgbClr val="768FB9">
                      <a:alpha val="100000"/>
                    </a:srgbClr>
                  </a:gs>
                  <a:gs pos="21001">
                    <a:srgbClr val="83A7C3">
                      <a:alpha val="100000"/>
                    </a:srgbClr>
                  </a:gs>
                  <a:gs pos="52000">
                    <a:srgbClr val="FFFFFF">
                      <a:alpha val="100000"/>
                    </a:srgbClr>
                  </a:gs>
                  <a:gs pos="56000">
                    <a:srgbClr val="9C6563">
                      <a:alpha val="100000"/>
                    </a:srgbClr>
                  </a:gs>
                  <a:gs pos="58000">
                    <a:srgbClr val="80302D">
                      <a:alpha val="100000"/>
                    </a:srgbClr>
                  </a:gs>
                  <a:gs pos="71001">
                    <a:srgbClr val="C0524E">
                      <a:alpha val="100000"/>
                    </a:srgbClr>
                  </a:gs>
                  <a:gs pos="94000">
                    <a:srgbClr val="EBDAD4">
                      <a:alpha val="100000"/>
                    </a:srgbClr>
                  </a:gs>
                  <a:gs pos="100000">
                    <a:srgbClr val="55261C">
                      <a:alpha val="100000"/>
                    </a:srgbClr>
                  </a:gs>
                </a:gsLst>
                <a:path path="shape">
                  <a:fillToRect l="50000" t="50000" r="50000" b="50000"/>
                </a:path>
                <a:tileRect/>
              </a:gradFill>
              <a:ln w="9525" cap="flat" cmpd="sng">
                <a:solidFill>
                  <a:schemeClr val="hlink"/>
                </a:solidFill>
                <a:prstDash val="solid"/>
                <a:headEnd type="none" w="med" len="med"/>
                <a:tailEnd type="none" w="med" len="med"/>
              </a:ln>
            </p:spPr>
            <p:txBody>
              <a:bodyPr wrap="none" anchor="ctr" anchorCtr="0"/>
              <a:p>
                <a:endParaRPr lang="vi-VN" altLang="x-none" dirty="0">
                  <a:latin typeface=".VnTime" pitchFamily="34" charset="0"/>
                </a:endParaRPr>
              </a:p>
            </p:txBody>
          </p:sp>
          <p:sp>
            <p:nvSpPr>
              <p:cNvPr id="11292" name="Oval 27"/>
              <p:cNvSpPr/>
              <p:nvPr/>
            </p:nvSpPr>
            <p:spPr>
              <a:xfrm>
                <a:off x="2983" y="2795"/>
                <a:ext cx="544" cy="544"/>
              </a:xfrm>
              <a:prstGeom prst="ellipse">
                <a:avLst/>
              </a:prstGeom>
              <a:gradFill rotWithShape="1">
                <a:gsLst>
                  <a:gs pos="0">
                    <a:srgbClr val="DCEBF5">
                      <a:alpha val="100000"/>
                    </a:srgbClr>
                  </a:gs>
                  <a:gs pos="8000">
                    <a:srgbClr val="83A7C3">
                      <a:alpha val="100000"/>
                    </a:srgbClr>
                  </a:gs>
                  <a:gs pos="13000">
                    <a:srgbClr val="768FB9">
                      <a:alpha val="100000"/>
                    </a:srgbClr>
                  </a:gs>
                  <a:gs pos="21001">
                    <a:srgbClr val="83A7C3">
                      <a:alpha val="100000"/>
                    </a:srgbClr>
                  </a:gs>
                  <a:gs pos="52000">
                    <a:srgbClr val="FFFFFF">
                      <a:alpha val="100000"/>
                    </a:srgbClr>
                  </a:gs>
                  <a:gs pos="56000">
                    <a:srgbClr val="9C6563">
                      <a:alpha val="100000"/>
                    </a:srgbClr>
                  </a:gs>
                  <a:gs pos="58000">
                    <a:srgbClr val="80302D">
                      <a:alpha val="100000"/>
                    </a:srgbClr>
                  </a:gs>
                  <a:gs pos="71001">
                    <a:srgbClr val="C0524E">
                      <a:alpha val="100000"/>
                    </a:srgbClr>
                  </a:gs>
                  <a:gs pos="94000">
                    <a:srgbClr val="EBDAD4">
                      <a:alpha val="100000"/>
                    </a:srgbClr>
                  </a:gs>
                  <a:gs pos="100000">
                    <a:srgbClr val="55261C">
                      <a:alpha val="100000"/>
                    </a:srgbClr>
                  </a:gs>
                </a:gsLst>
                <a:path path="shape">
                  <a:fillToRect l="50000" t="50000" r="50000" b="50000"/>
                </a:path>
                <a:tileRect/>
              </a:gradFill>
              <a:ln w="9525" cap="flat" cmpd="sng">
                <a:solidFill>
                  <a:schemeClr val="hlink"/>
                </a:solidFill>
                <a:prstDash val="solid"/>
                <a:headEnd type="none" w="med" len="med"/>
                <a:tailEnd type="none" w="med" len="med"/>
              </a:ln>
            </p:spPr>
            <p:txBody>
              <a:bodyPr wrap="none" anchor="ctr" anchorCtr="0"/>
              <a:p>
                <a:endParaRPr lang="vi-VN" altLang="x-none" dirty="0">
                  <a:latin typeface=".VnTime" pitchFamily="34" charset="0"/>
                </a:endParaRPr>
              </a:p>
            </p:txBody>
          </p:sp>
        </p:grpSp>
        <p:graphicFrame>
          <p:nvGraphicFramePr>
            <p:cNvPr id="11279" name="Object 28"/>
            <p:cNvGraphicFramePr>
              <a:graphicFrameLocks noChangeAspect="1"/>
            </p:cNvGraphicFramePr>
            <p:nvPr/>
          </p:nvGraphicFramePr>
          <p:xfrm>
            <a:off x="192" y="2046"/>
            <a:ext cx="1077" cy="1315"/>
          </p:xfrm>
          <a:graphic>
            <a:graphicData uri="http://schemas.openxmlformats.org/presentationml/2006/ole">
              <mc:AlternateContent xmlns:mc="http://schemas.openxmlformats.org/markup-compatibility/2006">
                <mc:Choice xmlns:v="urn:schemas-microsoft-com:vml" Requires="v">
                  <p:oleObj spid="_x0000_s3081" name="" r:id="rId5" imgW="3872230" imgH="4729480" progId="CorelDRAW.Graphic.11">
                    <p:embed/>
                  </p:oleObj>
                </mc:Choice>
                <mc:Fallback>
                  <p:oleObj name="" r:id="rId5" imgW="3872230" imgH="4729480" progId="CorelDRAW.Graphic.11">
                    <p:embed/>
                    <p:pic>
                      <p:nvPicPr>
                        <p:cNvPr id="0" name="Picture 3080"/>
                        <p:cNvPicPr/>
                        <p:nvPr/>
                      </p:nvPicPr>
                      <p:blipFill>
                        <a:blip r:embed="rId6"/>
                        <a:stretch>
                          <a:fillRect/>
                        </a:stretch>
                      </p:blipFill>
                      <p:spPr>
                        <a:xfrm>
                          <a:off x="192" y="2046"/>
                          <a:ext cx="1077" cy="1315"/>
                        </a:xfrm>
                        <a:prstGeom prst="rect">
                          <a:avLst/>
                        </a:prstGeom>
                        <a:noFill/>
                        <a:ln w="38100">
                          <a:noFill/>
                          <a:miter/>
                        </a:ln>
                      </p:spPr>
                    </p:pic>
                  </p:oleObj>
                </mc:Fallback>
              </mc:AlternateContent>
            </a:graphicData>
          </a:graphic>
        </p:graphicFrame>
        <p:sp>
          <p:nvSpPr>
            <p:cNvPr id="11281" name="AutoShape 38"/>
            <p:cNvSpPr/>
            <p:nvPr/>
          </p:nvSpPr>
          <p:spPr>
            <a:xfrm>
              <a:off x="-2456" y="28"/>
              <a:ext cx="6152" cy="6152"/>
            </a:xfrm>
            <a:custGeom>
              <a:avLst/>
              <a:gdLst>
                <a:gd name="txL" fmla="*/ 3163 w 21600"/>
                <a:gd name="txT" fmla="*/ 3163 h 21600"/>
                <a:gd name="txR" fmla="*/ 18437 w 21600"/>
                <a:gd name="txB" fmla="*/ 18437 h 21600"/>
              </a:gdLst>
              <a:ahLst/>
              <a:cxnLst>
                <a:cxn ang="0">
                  <a:pos x="20" y="0"/>
                </a:cxn>
                <a:cxn ang="0">
                  <a:pos x="6" y="6"/>
                </a:cxn>
                <a:cxn ang="0">
                  <a:pos x="0" y="20"/>
                </a:cxn>
                <a:cxn ang="0">
                  <a:pos x="6" y="34"/>
                </a:cxn>
                <a:cxn ang="0">
                  <a:pos x="20" y="40"/>
                </a:cxn>
                <a:cxn ang="0">
                  <a:pos x="34" y="34"/>
                </a:cxn>
                <a:cxn ang="0">
                  <a:pos x="40" y="20"/>
                </a:cxn>
                <a:cxn ang="0">
                  <a:pos x="34" y="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w="9525">
              <a:noFill/>
            </a:ln>
          </p:spPr>
          <p:txBody>
            <a:bodyPr/>
            <a:p>
              <a:endParaRPr lang="en-US"/>
            </a:p>
          </p:txBody>
        </p:sp>
      </p:grpSp>
      <p:grpSp>
        <p:nvGrpSpPr>
          <p:cNvPr id="11269" name="Group 51"/>
          <p:cNvGrpSpPr/>
          <p:nvPr/>
        </p:nvGrpSpPr>
        <p:grpSpPr>
          <a:xfrm>
            <a:off x="1295400" y="6284913"/>
            <a:ext cx="9544050" cy="1146175"/>
            <a:chOff x="-126" y="3933"/>
            <a:chExt cx="6288" cy="771"/>
          </a:xfrm>
        </p:grpSpPr>
        <p:sp>
          <p:nvSpPr>
            <p:cNvPr id="11276" name="Rectangle 52"/>
            <p:cNvSpPr/>
            <p:nvPr/>
          </p:nvSpPr>
          <p:spPr>
            <a:xfrm>
              <a:off x="-126" y="3984"/>
              <a:ext cx="6288" cy="720"/>
            </a:xfrm>
            <a:prstGeom prst="rect">
              <a:avLst/>
            </a:prstGeom>
            <a:solidFill>
              <a:srgbClr val="990099"/>
            </a:solidFill>
            <a:ln w="9525">
              <a:noFill/>
            </a:ln>
          </p:spPr>
          <p:txBody>
            <a:bodyPr wrap="none" anchor="ctr" anchorCtr="0"/>
            <a:p>
              <a:endParaRPr lang="vi-VN" altLang="x-none" dirty="0">
                <a:latin typeface=".VnTime" pitchFamily="34" charset="0"/>
              </a:endParaRPr>
            </a:p>
          </p:txBody>
        </p:sp>
        <p:sp>
          <p:nvSpPr>
            <p:cNvPr id="11277" name="Rectangle 53"/>
            <p:cNvSpPr/>
            <p:nvPr/>
          </p:nvSpPr>
          <p:spPr>
            <a:xfrm>
              <a:off x="-126" y="3933"/>
              <a:ext cx="6288" cy="156"/>
            </a:xfrm>
            <a:prstGeom prst="rect">
              <a:avLst/>
            </a:prstGeom>
            <a:gradFill rotWithShape="1">
              <a:gsLst>
                <a:gs pos="0">
                  <a:srgbClr val="DCEBF5">
                    <a:alpha val="100000"/>
                  </a:srgbClr>
                </a:gs>
                <a:gs pos="3999">
                  <a:srgbClr val="83A7C3">
                    <a:alpha val="100000"/>
                  </a:srgbClr>
                </a:gs>
                <a:gs pos="6500">
                  <a:srgbClr val="768FB9">
                    <a:alpha val="100000"/>
                  </a:srgbClr>
                </a:gs>
                <a:gs pos="10501">
                  <a:srgbClr val="83A7C3">
                    <a:alpha val="100000"/>
                  </a:srgbClr>
                </a:gs>
                <a:gs pos="25999">
                  <a:srgbClr val="FFFFFF">
                    <a:alpha val="100000"/>
                  </a:srgbClr>
                </a:gs>
                <a:gs pos="28000">
                  <a:srgbClr val="9C6563">
                    <a:alpha val="100000"/>
                  </a:srgbClr>
                </a:gs>
                <a:gs pos="28999">
                  <a:srgbClr val="80302D">
                    <a:alpha val="100000"/>
                  </a:srgbClr>
                </a:gs>
                <a:gs pos="35501">
                  <a:srgbClr val="C0524E">
                    <a:alpha val="100000"/>
                  </a:srgbClr>
                </a:gs>
                <a:gs pos="47000">
                  <a:srgbClr val="EBDAD4">
                    <a:alpha val="100000"/>
                  </a:srgbClr>
                </a:gs>
                <a:gs pos="50000">
                  <a:srgbClr val="55261C">
                    <a:alpha val="100000"/>
                  </a:srgbClr>
                </a:gs>
                <a:gs pos="53000">
                  <a:srgbClr val="EBDAD4">
                    <a:alpha val="100000"/>
                  </a:srgbClr>
                </a:gs>
                <a:gs pos="64500">
                  <a:srgbClr val="C0524E">
                    <a:alpha val="100000"/>
                  </a:srgbClr>
                </a:gs>
                <a:gs pos="71001">
                  <a:srgbClr val="80302D">
                    <a:alpha val="100000"/>
                  </a:srgbClr>
                </a:gs>
                <a:gs pos="72000">
                  <a:srgbClr val="9C6563">
                    <a:alpha val="100000"/>
                  </a:srgbClr>
                </a:gs>
                <a:gs pos="74001">
                  <a:srgbClr val="FFFFFF">
                    <a:alpha val="100000"/>
                  </a:srgbClr>
                </a:gs>
                <a:gs pos="89500">
                  <a:srgbClr val="83A7C3">
                    <a:alpha val="100000"/>
                  </a:srgbClr>
                </a:gs>
                <a:gs pos="93500">
                  <a:srgbClr val="768FB9">
                    <a:alpha val="100000"/>
                  </a:srgbClr>
                </a:gs>
                <a:gs pos="96001">
                  <a:srgbClr val="83A7C3">
                    <a:alpha val="100000"/>
                  </a:srgbClr>
                </a:gs>
                <a:gs pos="100000">
                  <a:srgbClr val="DCEBF5">
                    <a:alpha val="100000"/>
                  </a:srgbClr>
                </a:gs>
              </a:gsLst>
              <a:lin ang="5400000" scaled="1"/>
              <a:tileRect/>
            </a:gradFill>
            <a:ln w="9525">
              <a:noFill/>
            </a:ln>
          </p:spPr>
          <p:txBody>
            <a:bodyPr wrap="none" anchor="ctr" anchorCtr="0"/>
            <a:p>
              <a:endParaRPr lang="vi-VN" altLang="x-none" dirty="0">
                <a:latin typeface=".VnTime"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15000"/>
                                        <p:tgtEl>
                                          <p:spTgt spid="57349"/>
                                        </p:tgtEl>
                                        <p:attrNameLst>
                                          <p:attrName>ppt_x</p:attrName>
                                        </p:attrNameLst>
                                      </p:cBhvr>
                                      <p:tavLst>
                                        <p:tav tm="0">
                                          <p:val>
                                            <p:strVal val="ppt_x"/>
                                          </p:val>
                                        </p:tav>
                                        <p:tav tm="100000">
                                          <p:val>
                                            <p:strVal val="1+ppt_w/2"/>
                                          </p:val>
                                        </p:tav>
                                      </p:tavLst>
                                    </p:anim>
                                    <p:anim calcmode="lin" valueType="num">
                                      <p:cBhvr additive="base">
                                        <p:cTn id="7" dur="15000"/>
                                        <p:tgtEl>
                                          <p:spTgt spid="57349"/>
                                        </p:tgtEl>
                                        <p:attrNameLst>
                                          <p:attrName>ppt_y</p:attrName>
                                        </p:attrNameLst>
                                      </p:cBhvr>
                                      <p:tavLst>
                                        <p:tav tm="0">
                                          <p:val>
                                            <p:strVal val="ppt_y"/>
                                          </p:val>
                                        </p:tav>
                                        <p:tav tm="100000">
                                          <p:val>
                                            <p:strVal val="ppt_y"/>
                                          </p:val>
                                        </p:tav>
                                      </p:tavLst>
                                    </p:anim>
                                    <p:set>
                                      <p:cBhvr>
                                        <p:cTn id="8" dur="1" fill="hold">
                                          <p:stCondLst>
                                            <p:cond delay="14999"/>
                                          </p:stCondLst>
                                        </p:cTn>
                                        <p:tgtEl>
                                          <p:spTgt spid="57349"/>
                                        </p:tgtEl>
                                        <p:attrNameLst>
                                          <p:attrName>style.visibility</p:attrName>
                                        </p:attrNameLst>
                                      </p:cBhvr>
                                      <p:to>
                                        <p:strVal val="hidden"/>
                                      </p:to>
                                    </p:set>
                                  </p:childTnLst>
                                </p:cTn>
                              </p:par>
                              <p:par>
                                <p:cTn id="9" presetID="8" presetClass="emph" presetSubtype="0" repeatCount="indefinite" autoRev="1" fill="hold" nodeType="withEffect">
                                  <p:stCondLst>
                                    <p:cond delay="0"/>
                                  </p:stCondLst>
                                  <p:childTnLst>
                                    <p:animRot by="2700000">
                                      <p:cBhvr>
                                        <p:cTn id="10" dur="500" fill="hold"/>
                                        <p:tgtEl>
                                          <p:spTgt spid="57389"/>
                                        </p:tgtEl>
                                        <p:attrNameLst>
                                          <p:attrName>r</p:attrName>
                                        </p:attrNameLst>
                                      </p:cBhvr>
                                    </p:animRot>
                                  </p:childTnLst>
                                </p:cTn>
                              </p:par>
                              <p:par>
                                <p:cTn id="11" presetID="2" presetClass="exit" presetSubtype="2" fill="hold" nodeType="withEffect">
                                  <p:stCondLst>
                                    <p:cond delay="0"/>
                                  </p:stCondLst>
                                  <p:childTnLst>
                                    <p:anim calcmode="lin" valueType="num">
                                      <p:cBhvr additive="base">
                                        <p:cTn id="12" dur="15000"/>
                                        <p:tgtEl>
                                          <p:spTgt spid="57389"/>
                                        </p:tgtEl>
                                        <p:attrNameLst>
                                          <p:attrName>ppt_x</p:attrName>
                                        </p:attrNameLst>
                                      </p:cBhvr>
                                      <p:tavLst>
                                        <p:tav tm="0">
                                          <p:val>
                                            <p:strVal val="ppt_x"/>
                                          </p:val>
                                        </p:tav>
                                        <p:tav tm="100000">
                                          <p:val>
                                            <p:strVal val="1+ppt_w/2"/>
                                          </p:val>
                                        </p:tav>
                                      </p:tavLst>
                                    </p:anim>
                                    <p:anim calcmode="lin" valueType="num">
                                      <p:cBhvr additive="base">
                                        <p:cTn id="13" dur="15000"/>
                                        <p:tgtEl>
                                          <p:spTgt spid="57389"/>
                                        </p:tgtEl>
                                        <p:attrNameLst>
                                          <p:attrName>ppt_y</p:attrName>
                                        </p:attrNameLst>
                                      </p:cBhvr>
                                      <p:tavLst>
                                        <p:tav tm="0">
                                          <p:val>
                                            <p:strVal val="ppt_y"/>
                                          </p:val>
                                        </p:tav>
                                        <p:tav tm="100000">
                                          <p:val>
                                            <p:strVal val="ppt_y"/>
                                          </p:val>
                                        </p:tav>
                                      </p:tavLst>
                                    </p:anim>
                                    <p:set>
                                      <p:cBhvr>
                                        <p:cTn id="14" dur="1" fill="hold">
                                          <p:stCondLst>
                                            <p:cond delay="14999"/>
                                          </p:stCondLst>
                                        </p:cTn>
                                        <p:tgtEl>
                                          <p:spTgt spid="57389"/>
                                        </p:tgtEl>
                                        <p:attrNameLst>
                                          <p:attrName>style.visibility</p:attrName>
                                        </p:attrNameLst>
                                      </p:cBhvr>
                                      <p:to>
                                        <p:strVal val="hidden"/>
                                      </p:to>
                                    </p:set>
                                  </p:childTnLst>
                                </p:cTn>
                              </p:par>
                              <p:par>
                                <p:cTn id="15" presetID="8" presetClass="emph" presetSubtype="0" repeatCount="indefinite" autoRev="1" fill="hold" nodeType="withEffect">
                                  <p:stCondLst>
                                    <p:cond delay="0"/>
                                  </p:stCondLst>
                                  <p:childTnLst>
                                    <p:animRot by="-2700000">
                                      <p:cBhvr>
                                        <p:cTn id="16" dur="500" fill="hold"/>
                                        <p:tgtEl>
                                          <p:spTgt spid="57392"/>
                                        </p:tgtEl>
                                        <p:attrNameLst>
                                          <p:attrName>r</p:attrName>
                                        </p:attrNameLst>
                                      </p:cBhvr>
                                    </p:animRot>
                                  </p:childTnLst>
                                </p:cTn>
                              </p:par>
                              <p:par>
                                <p:cTn id="17" presetID="2" presetClass="exit" presetSubtype="2" fill="hold" nodeType="withEffect">
                                  <p:stCondLst>
                                    <p:cond delay="0"/>
                                  </p:stCondLst>
                                  <p:childTnLst>
                                    <p:anim calcmode="lin" valueType="num">
                                      <p:cBhvr additive="base">
                                        <p:cTn id="18" dur="15000"/>
                                        <p:tgtEl>
                                          <p:spTgt spid="57392"/>
                                        </p:tgtEl>
                                        <p:attrNameLst>
                                          <p:attrName>ppt_x</p:attrName>
                                        </p:attrNameLst>
                                      </p:cBhvr>
                                      <p:tavLst>
                                        <p:tav tm="0">
                                          <p:val>
                                            <p:strVal val="ppt_x"/>
                                          </p:val>
                                        </p:tav>
                                        <p:tav tm="100000">
                                          <p:val>
                                            <p:strVal val="1+ppt_w/2"/>
                                          </p:val>
                                        </p:tav>
                                      </p:tavLst>
                                    </p:anim>
                                    <p:anim calcmode="lin" valueType="num">
                                      <p:cBhvr additive="base">
                                        <p:cTn id="19" dur="15000"/>
                                        <p:tgtEl>
                                          <p:spTgt spid="57392"/>
                                        </p:tgtEl>
                                        <p:attrNameLst>
                                          <p:attrName>ppt_y</p:attrName>
                                        </p:attrNameLst>
                                      </p:cBhvr>
                                      <p:tavLst>
                                        <p:tav tm="0">
                                          <p:val>
                                            <p:strVal val="ppt_y"/>
                                          </p:val>
                                        </p:tav>
                                        <p:tav tm="100000">
                                          <p:val>
                                            <p:strVal val="ppt_y"/>
                                          </p:val>
                                        </p:tav>
                                      </p:tavLst>
                                    </p:anim>
                                    <p:set>
                                      <p:cBhvr>
                                        <p:cTn id="20" dur="1" fill="hold">
                                          <p:stCondLst>
                                            <p:cond delay="14999"/>
                                          </p:stCondLst>
                                        </p:cTn>
                                        <p:tgtEl>
                                          <p:spTgt spid="57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 name="Picture 107"/>
          <p:cNvPicPr/>
          <p:nvPr/>
        </p:nvPicPr>
        <p:blipFill>
          <a:blip r:embed="rId1"/>
          <a:stretch>
            <a:fillRect/>
          </a:stretch>
        </p:blipFill>
        <p:spPr>
          <a:xfrm>
            <a:off x="110490" y="2319020"/>
            <a:ext cx="5664835" cy="4538980"/>
          </a:xfrm>
          <a:prstGeom prst="rect">
            <a:avLst/>
          </a:prstGeom>
          <a:noFill/>
          <a:ln w="9525">
            <a:noFill/>
          </a:ln>
        </p:spPr>
      </p:pic>
      <p:pic>
        <p:nvPicPr>
          <p:cNvPr id="110" name="Picture 109"/>
          <p:cNvPicPr/>
          <p:nvPr/>
        </p:nvPicPr>
        <p:blipFill>
          <a:blip r:embed="rId2"/>
          <a:stretch>
            <a:fillRect/>
          </a:stretch>
        </p:blipFill>
        <p:spPr>
          <a:xfrm>
            <a:off x="6113780" y="2585085"/>
            <a:ext cx="6078220" cy="4272915"/>
          </a:xfrm>
          <a:prstGeom prst="rect">
            <a:avLst/>
          </a:prstGeom>
          <a:noFill/>
          <a:ln w="9525">
            <a:noFill/>
          </a:ln>
        </p:spPr>
      </p:pic>
      <p:sp>
        <p:nvSpPr>
          <p:cNvPr id="2" name="Text Box 1"/>
          <p:cNvSpPr txBox="1"/>
          <p:nvPr/>
        </p:nvSpPr>
        <p:spPr>
          <a:xfrm>
            <a:off x="610870" y="949960"/>
            <a:ext cx="4888865" cy="553085"/>
          </a:xfrm>
          <a:prstGeom prst="rect">
            <a:avLst/>
          </a:prstGeom>
          <a:noFill/>
        </p:spPr>
        <p:txBody>
          <a:bodyPr wrap="square" rtlCol="0">
            <a:spAutoFit/>
          </a:bodyPr>
          <a:p>
            <a:r>
              <a:rPr lang="vi-VN" altLang="en-US" sz="3000" b="1">
                <a:latin typeface="Times New Roman" panose="02020603050405020304" pitchFamily="18" charset="0"/>
                <a:cs typeface="Times New Roman" panose="02020603050405020304" pitchFamily="18" charset="0"/>
              </a:rPr>
              <a:t>Vật chịu tác dụng nhiều lực:</a:t>
            </a:r>
            <a:endParaRPr lang="vi-VN" altLang="en-US" sz="3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circle(in)">
                                      <p:cBhvr>
                                        <p:cTn id="7" dur="2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strips(downLeft)">
                                      <p:cBhvr>
                                        <p:cTn id="1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
          <p:cNvPicPr>
            <a:picLocks noChangeAspect="1"/>
          </p:cNvPicPr>
          <p:nvPr/>
        </p:nvPicPr>
        <p:blipFill>
          <a:blip r:embed="rId1"/>
          <a:stretch>
            <a:fillRect/>
          </a:stretch>
        </p:blipFill>
        <p:spPr>
          <a:xfrm>
            <a:off x="788670" y="116205"/>
            <a:ext cx="5299075" cy="1033145"/>
          </a:xfrm>
          <a:prstGeom prst="rect">
            <a:avLst/>
          </a:prstGeom>
        </p:spPr>
      </p:pic>
      <p:pic>
        <p:nvPicPr>
          <p:cNvPr id="111" name="Picture 110"/>
          <p:cNvPicPr/>
          <p:nvPr/>
        </p:nvPicPr>
        <p:blipFill>
          <a:blip r:embed="rId2"/>
          <a:stretch>
            <a:fillRect/>
          </a:stretch>
        </p:blipFill>
        <p:spPr>
          <a:xfrm>
            <a:off x="788670" y="1628775"/>
            <a:ext cx="4572000" cy="5127625"/>
          </a:xfrm>
          <a:prstGeom prst="rect">
            <a:avLst/>
          </a:prstGeom>
          <a:noFill/>
          <a:ln w="9525">
            <a:noFill/>
          </a:ln>
        </p:spPr>
      </p:pic>
      <p:pic>
        <p:nvPicPr>
          <p:cNvPr id="112" name="Picture 111"/>
          <p:cNvPicPr/>
          <p:nvPr/>
        </p:nvPicPr>
        <p:blipFill>
          <a:blip r:embed="rId3"/>
          <a:stretch>
            <a:fillRect/>
          </a:stretch>
        </p:blipFill>
        <p:spPr>
          <a:xfrm>
            <a:off x="5943600" y="1628140"/>
            <a:ext cx="6248400" cy="5229860"/>
          </a:xfrm>
          <a:prstGeom prst="rect">
            <a:avLst/>
          </a:prstGeom>
          <a:noFill/>
          <a:ln w="9525">
            <a:noFill/>
          </a:ln>
        </p:spPr>
      </p:pic>
      <p:pic>
        <p:nvPicPr>
          <p:cNvPr id="3" name="Picture 2" descr="2"/>
          <p:cNvPicPr>
            <a:picLocks noChangeAspect="1"/>
          </p:cNvPicPr>
          <p:nvPr/>
        </p:nvPicPr>
        <p:blipFill>
          <a:blip r:embed="rId4"/>
          <a:stretch>
            <a:fillRect/>
          </a:stretch>
        </p:blipFill>
        <p:spPr>
          <a:xfrm>
            <a:off x="2379345" y="3009900"/>
            <a:ext cx="8602980" cy="2094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1)">
                                      <p:cBhvr>
                                        <p:cTn id="7" dur="2000"/>
                                        <p:tgtEl>
                                          <p:spTgt spid="111"/>
                                        </p:tgtEl>
                                      </p:cBhvr>
                                    </p:animEffect>
                                  </p:childTnLst>
                                </p:cTn>
                              </p:par>
                              <p:par>
                                <p:cTn id="8" presetID="1"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3"/>
          <p:cNvPicPr>
            <a:picLocks noChangeAspect="1"/>
          </p:cNvPicPr>
          <p:nvPr/>
        </p:nvPicPr>
        <p:blipFill>
          <a:blip r:embed="rId1"/>
          <a:stretch>
            <a:fillRect/>
          </a:stretch>
        </p:blipFill>
        <p:spPr>
          <a:xfrm>
            <a:off x="0" y="0"/>
            <a:ext cx="8086725" cy="3787775"/>
          </a:xfrm>
          <a:prstGeom prst="rect">
            <a:avLst/>
          </a:prstGeom>
        </p:spPr>
      </p:pic>
      <p:pic>
        <p:nvPicPr>
          <p:cNvPr id="113" name="Picture 112"/>
          <p:cNvPicPr/>
          <p:nvPr/>
        </p:nvPicPr>
        <p:blipFill>
          <a:blip r:embed="rId2"/>
          <a:stretch>
            <a:fillRect/>
          </a:stretch>
        </p:blipFill>
        <p:spPr>
          <a:xfrm>
            <a:off x="5810885" y="2105025"/>
            <a:ext cx="6018530" cy="38258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4"/>
          <p:cNvPicPr>
            <a:picLocks noChangeAspect="1"/>
          </p:cNvPicPr>
          <p:nvPr/>
        </p:nvPicPr>
        <p:blipFill>
          <a:blip r:embed="rId1"/>
          <a:stretch>
            <a:fillRect/>
          </a:stretch>
        </p:blipFill>
        <p:spPr>
          <a:xfrm>
            <a:off x="0" y="320675"/>
            <a:ext cx="12192000" cy="6372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2" name="Group 4"/>
          <p:cNvGrpSpPr/>
          <p:nvPr/>
        </p:nvGrpSpPr>
        <p:grpSpPr>
          <a:xfrm>
            <a:off x="0" y="0"/>
            <a:ext cx="5878830" cy="6677025"/>
            <a:chOff x="1860" y="999"/>
            <a:chExt cx="2040" cy="2322"/>
          </a:xfrm>
        </p:grpSpPr>
        <p:pic>
          <p:nvPicPr>
            <p:cNvPr id="4104" name="Picture 5" descr="newton_isaac_01"/>
            <p:cNvPicPr>
              <a:picLocks noChangeAspect="1"/>
            </p:cNvPicPr>
            <p:nvPr/>
          </p:nvPicPr>
          <p:blipFill>
            <a:blip r:embed="rId1">
              <a:lum bright="-6000" contrast="12000"/>
            </a:blip>
            <a:stretch>
              <a:fillRect/>
            </a:stretch>
          </p:blipFill>
          <p:spPr>
            <a:xfrm>
              <a:off x="1860" y="999"/>
              <a:ext cx="2040" cy="2322"/>
            </a:xfrm>
            <a:prstGeom prst="rect">
              <a:avLst/>
            </a:prstGeom>
            <a:noFill/>
            <a:ln w="9525">
              <a:noFill/>
            </a:ln>
          </p:spPr>
        </p:pic>
        <p:sp>
          <p:nvSpPr>
            <p:cNvPr id="4105" name="Text Box 6"/>
            <p:cNvSpPr txBox="1"/>
            <p:nvPr/>
          </p:nvSpPr>
          <p:spPr>
            <a:xfrm>
              <a:off x="2082" y="3094"/>
              <a:ext cx="1815" cy="128"/>
            </a:xfrm>
            <a:prstGeom prst="rect">
              <a:avLst/>
            </a:prstGeom>
            <a:noFill/>
            <a:ln w="9525">
              <a:noFill/>
            </a:ln>
          </p:spPr>
          <p:txBody>
            <a:bodyPr>
              <a:spAutoFit/>
            </a:bodyPr>
            <a:p>
              <a:pPr>
                <a:spcBef>
                  <a:spcPct val="50000"/>
                </a:spcBef>
              </a:pPr>
              <a:r>
                <a:rPr b="1" dirty="0">
                  <a:latin typeface=".VnArial Narrow" pitchFamily="34" charset="0"/>
                </a:rPr>
                <a:t>Isaac Newton (1642 – 1727)</a:t>
              </a:r>
              <a:endParaRPr b="1" dirty="0">
                <a:latin typeface=".VnArial Narrow" pitchFamily="34" charset="0"/>
              </a:endParaRPr>
            </a:p>
          </p:txBody>
        </p:sp>
      </p:grpSp>
      <p:sp>
        <p:nvSpPr>
          <p:cNvPr id="2" name="Text Box 1"/>
          <p:cNvSpPr txBox="1"/>
          <p:nvPr/>
        </p:nvSpPr>
        <p:spPr>
          <a:xfrm>
            <a:off x="6189980" y="690245"/>
            <a:ext cx="6002020" cy="5477510"/>
          </a:xfrm>
          <a:prstGeom prst="rect">
            <a:avLst/>
          </a:prstGeom>
          <a:noFill/>
        </p:spPr>
        <p:txBody>
          <a:bodyPr wrap="square" rtlCol="0" anchor="t">
            <a:spAutoFit/>
          </a:bodyPr>
          <a:p>
            <a:pPr algn="just"/>
            <a:r>
              <a:rPr lang="vi-VN" altLang="en-US" sz="3500" b="1">
                <a:latin typeface="Times New Roman" panose="02020603050405020304" pitchFamily="18" charset="0"/>
                <a:cs typeface="Times New Roman" panose="02020603050405020304" pitchFamily="18" charset="0"/>
              </a:rPr>
              <a:t>   </a:t>
            </a:r>
            <a:r>
              <a:rPr lang="en-US" sz="3500" b="1">
                <a:latin typeface="Times New Roman" panose="02020603050405020304" pitchFamily="18" charset="0"/>
                <a:cs typeface="Times New Roman" panose="02020603050405020304" pitchFamily="18" charset="0"/>
              </a:rPr>
              <a:t>Isaac Newton  (1642 – 20  1726 ) là một nhà toán học, nhà vật lý, nhà thiên văn học, nhà thần học người Anh, người được công nhận rộng rãi là một trong những nhà toán học vĩ đại nhất và nhà khoa học ảnh hưởng nhất mọi thời đại</a:t>
            </a:r>
            <a:r>
              <a:rPr lang="vi-VN" altLang="en-US" sz="3500" b="1">
                <a:latin typeface="Times New Roman" panose="02020603050405020304" pitchFamily="18" charset="0"/>
                <a:cs typeface="Times New Roman" panose="02020603050405020304" pitchFamily="18" charset="0"/>
              </a:rPr>
              <a:t> và</a:t>
            </a:r>
            <a:r>
              <a:rPr lang="en-US" sz="3500" b="1">
                <a:latin typeface="Times New Roman" panose="02020603050405020304" pitchFamily="18" charset="0"/>
                <a:cs typeface="Times New Roman" panose="02020603050405020304" pitchFamily="18" charset="0"/>
              </a:rPr>
              <a:t> đã đặt ra nền tảng cho cơ học cổ điển</a:t>
            </a:r>
            <a:r>
              <a:rPr lang="vi-VN" altLang="en-US" sz="3500" b="1">
                <a:latin typeface="Times New Roman" panose="02020603050405020304" pitchFamily="18" charset="0"/>
                <a:cs typeface="Times New Roman" panose="02020603050405020304" pitchFamily="18" charset="0"/>
              </a:rPr>
              <a:t>.</a:t>
            </a:r>
            <a:endParaRPr lang="vi-VN" altLang="en-US" sz="35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out)">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5"/>
          <p:cNvPicPr>
            <a:picLocks noChangeAspect="1"/>
          </p:cNvPicPr>
          <p:nvPr/>
        </p:nvPicPr>
        <p:blipFill>
          <a:blip r:embed="rId1"/>
          <a:stretch>
            <a:fillRect/>
          </a:stretch>
        </p:blipFill>
        <p:spPr>
          <a:xfrm>
            <a:off x="635" y="0"/>
            <a:ext cx="8568690" cy="1510030"/>
          </a:xfrm>
          <a:prstGeom prst="rect">
            <a:avLst/>
          </a:prstGeom>
        </p:spPr>
      </p:pic>
      <p:pic>
        <p:nvPicPr>
          <p:cNvPr id="114" name="Picture 113"/>
          <p:cNvPicPr/>
          <p:nvPr/>
        </p:nvPicPr>
        <p:blipFill>
          <a:blip r:embed="rId2"/>
          <a:stretch>
            <a:fillRect/>
          </a:stretch>
        </p:blipFill>
        <p:spPr>
          <a:xfrm>
            <a:off x="635" y="1510030"/>
            <a:ext cx="5654675" cy="5347970"/>
          </a:xfrm>
          <a:prstGeom prst="rect">
            <a:avLst/>
          </a:prstGeom>
          <a:noFill/>
          <a:ln w="9525">
            <a:noFill/>
          </a:ln>
        </p:spPr>
      </p:pic>
      <p:pic>
        <p:nvPicPr>
          <p:cNvPr id="115" name="Picture 114"/>
          <p:cNvPicPr/>
          <p:nvPr/>
        </p:nvPicPr>
        <p:blipFill>
          <a:blip r:embed="rId3"/>
          <a:stretch>
            <a:fillRect/>
          </a:stretch>
        </p:blipFill>
        <p:spPr>
          <a:xfrm>
            <a:off x="5824855" y="1510030"/>
            <a:ext cx="6367145" cy="5219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edge">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wheel(1)">
                                      <p:cBhvr>
                                        <p:cTn id="12"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6"/>
          <p:cNvPicPr>
            <a:picLocks noChangeAspect="1"/>
          </p:cNvPicPr>
          <p:nvPr/>
        </p:nvPicPr>
        <p:blipFill>
          <a:blip r:embed="rId1"/>
          <a:stretch>
            <a:fillRect/>
          </a:stretch>
        </p:blipFill>
        <p:spPr>
          <a:xfrm>
            <a:off x="0" y="0"/>
            <a:ext cx="1219136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6" name="Picture 115"/>
          <p:cNvPicPr/>
          <p:nvPr/>
        </p:nvPicPr>
        <p:blipFill>
          <a:blip r:embed="rId1"/>
          <a:stretch>
            <a:fillRect/>
          </a:stretch>
        </p:blipFill>
        <p:spPr>
          <a:xfrm>
            <a:off x="170815" y="0"/>
            <a:ext cx="6240780" cy="4156710"/>
          </a:xfrm>
          <a:prstGeom prst="rect">
            <a:avLst/>
          </a:prstGeom>
          <a:noFill/>
          <a:ln w="9525">
            <a:noFill/>
          </a:ln>
        </p:spPr>
      </p:pic>
      <p:pic>
        <p:nvPicPr>
          <p:cNvPr id="117" name="Picture 116"/>
          <p:cNvPicPr/>
          <p:nvPr/>
        </p:nvPicPr>
        <p:blipFill>
          <a:blip r:embed="rId2"/>
          <a:stretch>
            <a:fillRect/>
          </a:stretch>
        </p:blipFill>
        <p:spPr>
          <a:xfrm>
            <a:off x="6411595" y="0"/>
            <a:ext cx="5648325" cy="3726180"/>
          </a:xfrm>
          <a:prstGeom prst="rect">
            <a:avLst/>
          </a:prstGeom>
          <a:noFill/>
          <a:ln w="9525">
            <a:noFill/>
          </a:ln>
        </p:spPr>
      </p:pic>
      <p:pic>
        <p:nvPicPr>
          <p:cNvPr id="2" name="Picture 1" descr="6"/>
          <p:cNvPicPr>
            <a:picLocks noChangeAspect="1"/>
          </p:cNvPicPr>
          <p:nvPr/>
        </p:nvPicPr>
        <p:blipFill>
          <a:blip r:embed="rId3"/>
          <a:stretch>
            <a:fillRect/>
          </a:stretch>
        </p:blipFill>
        <p:spPr>
          <a:xfrm>
            <a:off x="85090" y="3607435"/>
            <a:ext cx="12021820" cy="3250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strips(downLeft)">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checkerboard(across)">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Group 3"/>
          <p:cNvGrpSpPr/>
          <p:nvPr/>
        </p:nvGrpSpPr>
        <p:grpSpPr>
          <a:xfrm>
            <a:off x="3648075" y="3213100"/>
            <a:ext cx="4681538" cy="2592388"/>
            <a:chOff x="1020" y="1298"/>
            <a:chExt cx="3584" cy="2177"/>
          </a:xfrm>
        </p:grpSpPr>
        <p:grpSp>
          <p:nvGrpSpPr>
            <p:cNvPr id="20489" name="Group 4"/>
            <p:cNvGrpSpPr/>
            <p:nvPr/>
          </p:nvGrpSpPr>
          <p:grpSpPr>
            <a:xfrm>
              <a:off x="1383" y="1389"/>
              <a:ext cx="2858" cy="2086"/>
              <a:chOff x="1610" y="1389"/>
              <a:chExt cx="2404" cy="2041"/>
            </a:xfrm>
          </p:grpSpPr>
          <p:sp>
            <p:nvSpPr>
              <p:cNvPr id="20494" name="Rectangle 5"/>
              <p:cNvSpPr/>
              <p:nvPr/>
            </p:nvSpPr>
            <p:spPr>
              <a:xfrm>
                <a:off x="3833" y="1389"/>
                <a:ext cx="181" cy="2041"/>
              </a:xfrm>
              <a:prstGeom prst="rect">
                <a:avLst/>
              </a:prstGeom>
              <a:solidFill>
                <a:srgbClr val="006666"/>
              </a:solidFill>
              <a:ln w="9525">
                <a:noFill/>
              </a:ln>
            </p:spPr>
            <p:txBody>
              <a:bodyPr wrap="none" anchor="ctr" anchorCtr="0"/>
              <a:p>
                <a:endParaRPr lang="vi-VN" altLang="x-none" dirty="0">
                  <a:latin typeface=".VnTime" pitchFamily="34" charset="0"/>
                </a:endParaRPr>
              </a:p>
            </p:txBody>
          </p:sp>
          <p:sp>
            <p:nvSpPr>
              <p:cNvPr id="20495" name="Rectangle 6"/>
              <p:cNvSpPr/>
              <p:nvPr/>
            </p:nvSpPr>
            <p:spPr>
              <a:xfrm>
                <a:off x="1610" y="1389"/>
                <a:ext cx="181" cy="2041"/>
              </a:xfrm>
              <a:prstGeom prst="rect">
                <a:avLst/>
              </a:prstGeom>
              <a:solidFill>
                <a:srgbClr val="006666"/>
              </a:solidFill>
              <a:ln w="9525">
                <a:noFill/>
              </a:ln>
            </p:spPr>
            <p:txBody>
              <a:bodyPr wrap="none" anchor="ctr" anchorCtr="0"/>
              <a:p>
                <a:endParaRPr lang="vi-VN" altLang="x-none" dirty="0">
                  <a:latin typeface=".VnTime" pitchFamily="34" charset="0"/>
                </a:endParaRPr>
              </a:p>
            </p:txBody>
          </p:sp>
        </p:grpSp>
        <p:grpSp>
          <p:nvGrpSpPr>
            <p:cNvPr id="20490" name="Group 7"/>
            <p:cNvGrpSpPr/>
            <p:nvPr/>
          </p:nvGrpSpPr>
          <p:grpSpPr>
            <a:xfrm>
              <a:off x="1020" y="1298"/>
              <a:ext cx="3584" cy="1248"/>
              <a:chOff x="1020" y="1344"/>
              <a:chExt cx="3584" cy="1248"/>
            </a:xfrm>
          </p:grpSpPr>
          <p:sp>
            <p:nvSpPr>
              <p:cNvPr id="20491" name="Rectangle 8"/>
              <p:cNvSpPr/>
              <p:nvPr/>
            </p:nvSpPr>
            <p:spPr>
              <a:xfrm>
                <a:off x="1020" y="1344"/>
                <a:ext cx="3584" cy="226"/>
              </a:xfrm>
              <a:prstGeom prst="rect">
                <a:avLst/>
              </a:prstGeom>
              <a:gradFill rotWithShape="1">
                <a:gsLst>
                  <a:gs pos="0">
                    <a:srgbClr val="004747"/>
                  </a:gs>
                  <a:gs pos="100000">
                    <a:srgbClr val="009999"/>
                  </a:gs>
                </a:gsLst>
                <a:lin ang="5400000" scaled="1"/>
                <a:tileRect/>
              </a:gradFill>
              <a:ln w="9525">
                <a:noFill/>
              </a:ln>
            </p:spPr>
            <p:txBody>
              <a:bodyPr wrap="none" anchor="ctr" anchorCtr="0"/>
              <a:p>
                <a:endParaRPr lang="vi-VN" altLang="x-none" dirty="0">
                  <a:latin typeface=".VnTime" pitchFamily="34" charset="0"/>
                </a:endParaRPr>
              </a:p>
            </p:txBody>
          </p:sp>
          <p:sp>
            <p:nvSpPr>
              <p:cNvPr id="20492" name="Rectangle 9"/>
              <p:cNvSpPr/>
              <p:nvPr/>
            </p:nvSpPr>
            <p:spPr>
              <a:xfrm>
                <a:off x="1020" y="1840"/>
                <a:ext cx="3584" cy="226"/>
              </a:xfrm>
              <a:prstGeom prst="rect">
                <a:avLst/>
              </a:prstGeom>
              <a:solidFill>
                <a:srgbClr val="009999"/>
              </a:solidFill>
              <a:ln w="9525">
                <a:noFill/>
              </a:ln>
            </p:spPr>
            <p:txBody>
              <a:bodyPr wrap="none" anchor="ctr" anchorCtr="0"/>
              <a:p>
                <a:endParaRPr lang="vi-VN" altLang="x-none" dirty="0">
                  <a:latin typeface=".VnTime" pitchFamily="34" charset="0"/>
                </a:endParaRPr>
              </a:p>
            </p:txBody>
          </p:sp>
          <p:sp>
            <p:nvSpPr>
              <p:cNvPr id="20493" name="Rectangle 10"/>
              <p:cNvSpPr/>
              <p:nvPr/>
            </p:nvSpPr>
            <p:spPr>
              <a:xfrm>
                <a:off x="1020" y="2309"/>
                <a:ext cx="3584" cy="283"/>
              </a:xfrm>
              <a:prstGeom prst="rect">
                <a:avLst/>
              </a:prstGeom>
              <a:gradFill rotWithShape="1">
                <a:gsLst>
                  <a:gs pos="0">
                    <a:srgbClr val="004747"/>
                  </a:gs>
                  <a:gs pos="100000">
                    <a:srgbClr val="009999"/>
                  </a:gs>
                </a:gsLst>
                <a:lin ang="5400000" scaled="1"/>
                <a:tileRect/>
              </a:gradFill>
              <a:ln w="9525">
                <a:noFill/>
              </a:ln>
            </p:spPr>
            <p:txBody>
              <a:bodyPr wrap="none" anchor="ctr" anchorCtr="0"/>
              <a:p>
                <a:pPr algn="ctr"/>
                <a:endParaRPr lang="vi-VN" altLang="x-none" dirty="0">
                  <a:latin typeface="Arial" panose="020B0604020202020204" pitchFamily="34" charset="0"/>
                </a:endParaRPr>
              </a:p>
            </p:txBody>
          </p:sp>
        </p:grpSp>
      </p:grpSp>
      <p:sp>
        <p:nvSpPr>
          <p:cNvPr id="20483" name="Rectangle 11" descr="Cork"/>
          <p:cNvSpPr/>
          <p:nvPr/>
        </p:nvSpPr>
        <p:spPr>
          <a:xfrm>
            <a:off x="1524000" y="5737225"/>
            <a:ext cx="9144000" cy="1120775"/>
          </a:xfrm>
          <a:prstGeom prst="rect">
            <a:avLst/>
          </a:prstGeom>
          <a:blipFill rotWithShape="1">
            <a:blip r:embed="rId1"/>
          </a:blipFill>
          <a:ln w="9525">
            <a:noFill/>
          </a:ln>
        </p:spPr>
        <p:txBody>
          <a:bodyPr wrap="none" anchor="ctr" anchorCtr="0"/>
          <a:p>
            <a:endParaRPr lang="vi-VN" altLang="x-none" dirty="0">
              <a:latin typeface=".VnTime" pitchFamily="34" charset="0"/>
            </a:endParaRPr>
          </a:p>
        </p:txBody>
      </p:sp>
      <p:graphicFrame>
        <p:nvGraphicFramePr>
          <p:cNvPr id="20484" name="Object 12"/>
          <p:cNvGraphicFramePr>
            <a:graphicFrameLocks noChangeAspect="1"/>
          </p:cNvGraphicFramePr>
          <p:nvPr/>
        </p:nvGraphicFramePr>
        <p:xfrm>
          <a:off x="5808663" y="2205038"/>
          <a:ext cx="2116137" cy="4090987"/>
        </p:xfrm>
        <a:graphic>
          <a:graphicData uri="http://schemas.openxmlformats.org/presentationml/2006/ole">
            <mc:AlternateContent xmlns:mc="http://schemas.openxmlformats.org/markup-compatibility/2006">
              <mc:Choice xmlns:v="urn:schemas-microsoft-com:vml" Requires="v">
                <p:oleObj spid="_x0000_s3085" name="" r:id="rId2" imgW="1071880" imgH="3215005" progId="CorelDRAW.Graphic.11">
                  <p:embed/>
                </p:oleObj>
              </mc:Choice>
              <mc:Fallback>
                <p:oleObj name="" r:id="rId2" imgW="1071880" imgH="3215005" progId="CorelDRAW.Graphic.11">
                  <p:embed/>
                  <p:pic>
                    <p:nvPicPr>
                      <p:cNvPr id="0" name="Picture 3084"/>
                      <p:cNvPicPr/>
                      <p:nvPr/>
                    </p:nvPicPr>
                    <p:blipFill>
                      <a:blip r:embed="rId3"/>
                      <a:stretch>
                        <a:fillRect/>
                      </a:stretch>
                    </p:blipFill>
                    <p:spPr>
                      <a:xfrm>
                        <a:off x="5808663" y="2205038"/>
                        <a:ext cx="2116137" cy="4090987"/>
                      </a:xfrm>
                      <a:prstGeom prst="rect">
                        <a:avLst/>
                      </a:prstGeom>
                      <a:noFill/>
                      <a:ln w="38100">
                        <a:noFill/>
                        <a:miter/>
                      </a:ln>
                    </p:spPr>
                  </p:pic>
                </p:oleObj>
              </mc:Fallback>
            </mc:AlternateContent>
          </a:graphicData>
        </a:graphic>
      </p:graphicFrame>
      <p:graphicFrame>
        <p:nvGraphicFramePr>
          <p:cNvPr id="20485" name="Object 13"/>
          <p:cNvGraphicFramePr>
            <a:graphicFrameLocks noChangeAspect="1"/>
          </p:cNvGraphicFramePr>
          <p:nvPr/>
        </p:nvGraphicFramePr>
        <p:xfrm>
          <a:off x="3886200" y="2203450"/>
          <a:ext cx="1938338" cy="4092575"/>
        </p:xfrm>
        <a:graphic>
          <a:graphicData uri="http://schemas.openxmlformats.org/presentationml/2006/ole">
            <mc:AlternateContent xmlns:mc="http://schemas.openxmlformats.org/markup-compatibility/2006">
              <mc:Choice xmlns:v="urn:schemas-microsoft-com:vml" Requires="v">
                <p:oleObj spid="_x0000_s3082" name="" r:id="rId4" imgW="1043305" imgH="3215005" progId="CorelDRAW.Graphic.11">
                  <p:embed/>
                </p:oleObj>
              </mc:Choice>
              <mc:Fallback>
                <p:oleObj name="" r:id="rId4" imgW="1043305" imgH="3215005" progId="CorelDRAW.Graphic.11">
                  <p:embed/>
                  <p:pic>
                    <p:nvPicPr>
                      <p:cNvPr id="0" name="Picture 3081"/>
                      <p:cNvPicPr/>
                      <p:nvPr/>
                    </p:nvPicPr>
                    <p:blipFill>
                      <a:blip r:embed="rId5"/>
                      <a:stretch>
                        <a:fillRect/>
                      </a:stretch>
                    </p:blipFill>
                    <p:spPr>
                      <a:xfrm>
                        <a:off x="3886200" y="2203450"/>
                        <a:ext cx="1938338" cy="4092575"/>
                      </a:xfrm>
                      <a:prstGeom prst="rect">
                        <a:avLst/>
                      </a:prstGeom>
                      <a:noFill/>
                      <a:ln w="38100">
                        <a:noFill/>
                        <a:miter/>
                      </a:ln>
                    </p:spPr>
                  </p:pic>
                </p:oleObj>
              </mc:Fallback>
            </mc:AlternateContent>
          </a:graphicData>
        </a:graphic>
      </p:graphicFrame>
      <p:pic>
        <p:nvPicPr>
          <p:cNvPr id="2" name="Picture 1" descr="8"/>
          <p:cNvPicPr>
            <a:picLocks noChangeAspect="1"/>
          </p:cNvPicPr>
          <p:nvPr/>
        </p:nvPicPr>
        <p:blipFill>
          <a:blip r:embed="rId6"/>
          <a:stretch>
            <a:fillRect/>
          </a:stretch>
        </p:blipFill>
        <p:spPr>
          <a:xfrm>
            <a:off x="0" y="0"/>
            <a:ext cx="8158480" cy="1463675"/>
          </a:xfrm>
          <a:prstGeom prst="rect">
            <a:avLst/>
          </a:prstGeom>
        </p:spPr>
      </p:pic>
      <p:sp>
        <p:nvSpPr>
          <p:cNvPr id="3" name="Text Box 2"/>
          <p:cNvSpPr txBox="1"/>
          <p:nvPr/>
        </p:nvSpPr>
        <p:spPr>
          <a:xfrm>
            <a:off x="1524000" y="1463675"/>
            <a:ext cx="1896745" cy="521970"/>
          </a:xfrm>
          <a:prstGeom prst="rect">
            <a:avLst/>
          </a:prstGeom>
          <a:noFill/>
        </p:spPr>
        <p:txBody>
          <a:bodyPr wrap="square" rtlCol="0" anchor="t">
            <a:spAutoFit/>
          </a:bodyPr>
          <a:p>
            <a:pPr>
              <a:spcBef>
                <a:spcPct val="50000"/>
              </a:spcBef>
            </a:pPr>
            <a:r>
              <a:rPr sz="2800" b="1" dirty="0">
                <a:solidFill>
                  <a:schemeClr val="tx2"/>
                </a:solidFill>
                <a:latin typeface="Tahoma" panose="020B0604030504040204" pitchFamily="34" charset="0"/>
                <a:sym typeface="Wingdings" panose="05000000000000000000" pitchFamily="2" charset="2"/>
              </a:rPr>
              <a:t> </a:t>
            </a:r>
            <a:r>
              <a:rPr sz="2800" b="1" dirty="0">
                <a:solidFill>
                  <a:schemeClr val="tx2"/>
                </a:solidFill>
                <a:latin typeface="Tahoma" panose="020B0604030504040204" pitchFamily="34" charset="0"/>
                <a:sym typeface="+mn-ea"/>
              </a:rPr>
              <a:t>Ví dụ </a:t>
            </a:r>
            <a:r>
              <a:rPr lang="vi-VN" sz="2800" b="1" dirty="0">
                <a:solidFill>
                  <a:schemeClr val="tx2"/>
                </a:solidFill>
                <a:latin typeface="Tahoma" panose="020B0604030504040204" pitchFamily="34" charset="0"/>
                <a:sym typeface="+mn-ea"/>
              </a:rPr>
              <a:t>1</a:t>
            </a:r>
            <a:endParaRPr lang="vi-VN" sz="2800" b="1" dirty="0">
              <a:solidFill>
                <a:schemeClr val="tx2"/>
              </a:solidFill>
              <a:latin typeface="Tahoma" panose="020B0604030504040204" pitchFamily="34" charset="0"/>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Group 3"/>
          <p:cNvGrpSpPr/>
          <p:nvPr/>
        </p:nvGrpSpPr>
        <p:grpSpPr>
          <a:xfrm>
            <a:off x="3648075" y="3213100"/>
            <a:ext cx="4681538" cy="2592388"/>
            <a:chOff x="1020" y="1298"/>
            <a:chExt cx="3584" cy="2177"/>
          </a:xfrm>
        </p:grpSpPr>
        <p:grpSp>
          <p:nvGrpSpPr>
            <p:cNvPr id="21513" name="Group 4"/>
            <p:cNvGrpSpPr/>
            <p:nvPr/>
          </p:nvGrpSpPr>
          <p:grpSpPr>
            <a:xfrm>
              <a:off x="1383" y="1389"/>
              <a:ext cx="2858" cy="2086"/>
              <a:chOff x="1610" y="1389"/>
              <a:chExt cx="2404" cy="2041"/>
            </a:xfrm>
          </p:grpSpPr>
          <p:sp>
            <p:nvSpPr>
              <p:cNvPr id="21518" name="Rectangle 5"/>
              <p:cNvSpPr/>
              <p:nvPr/>
            </p:nvSpPr>
            <p:spPr>
              <a:xfrm>
                <a:off x="3833" y="1389"/>
                <a:ext cx="181" cy="2041"/>
              </a:xfrm>
              <a:prstGeom prst="rect">
                <a:avLst/>
              </a:prstGeom>
              <a:solidFill>
                <a:srgbClr val="006666"/>
              </a:solidFill>
              <a:ln w="9525">
                <a:noFill/>
              </a:ln>
            </p:spPr>
            <p:txBody>
              <a:bodyPr wrap="none" anchor="ctr" anchorCtr="0"/>
              <a:p>
                <a:endParaRPr lang="vi-VN" altLang="x-none" dirty="0">
                  <a:latin typeface=".VnTime" pitchFamily="34" charset="0"/>
                </a:endParaRPr>
              </a:p>
            </p:txBody>
          </p:sp>
          <p:sp>
            <p:nvSpPr>
              <p:cNvPr id="21519" name="Rectangle 6"/>
              <p:cNvSpPr/>
              <p:nvPr/>
            </p:nvSpPr>
            <p:spPr>
              <a:xfrm>
                <a:off x="1610" y="1389"/>
                <a:ext cx="181" cy="2041"/>
              </a:xfrm>
              <a:prstGeom prst="rect">
                <a:avLst/>
              </a:prstGeom>
              <a:solidFill>
                <a:srgbClr val="006666"/>
              </a:solidFill>
              <a:ln w="9525">
                <a:noFill/>
              </a:ln>
            </p:spPr>
            <p:txBody>
              <a:bodyPr wrap="none" anchor="ctr" anchorCtr="0"/>
              <a:p>
                <a:endParaRPr lang="vi-VN" altLang="x-none" dirty="0">
                  <a:latin typeface=".VnTime" pitchFamily="34" charset="0"/>
                </a:endParaRPr>
              </a:p>
            </p:txBody>
          </p:sp>
        </p:grpSp>
        <p:grpSp>
          <p:nvGrpSpPr>
            <p:cNvPr id="21514" name="Group 7"/>
            <p:cNvGrpSpPr/>
            <p:nvPr/>
          </p:nvGrpSpPr>
          <p:grpSpPr>
            <a:xfrm>
              <a:off x="1020" y="1298"/>
              <a:ext cx="3584" cy="1248"/>
              <a:chOff x="1020" y="1344"/>
              <a:chExt cx="3584" cy="1248"/>
            </a:xfrm>
          </p:grpSpPr>
          <p:sp>
            <p:nvSpPr>
              <p:cNvPr id="21515" name="Rectangle 8"/>
              <p:cNvSpPr/>
              <p:nvPr/>
            </p:nvSpPr>
            <p:spPr>
              <a:xfrm>
                <a:off x="1020" y="1344"/>
                <a:ext cx="3584" cy="226"/>
              </a:xfrm>
              <a:prstGeom prst="rect">
                <a:avLst/>
              </a:prstGeom>
              <a:gradFill rotWithShape="1">
                <a:gsLst>
                  <a:gs pos="0">
                    <a:srgbClr val="004747"/>
                  </a:gs>
                  <a:gs pos="100000">
                    <a:srgbClr val="009999"/>
                  </a:gs>
                </a:gsLst>
                <a:lin ang="5400000" scaled="1"/>
                <a:tileRect/>
              </a:gradFill>
              <a:ln w="9525">
                <a:noFill/>
              </a:ln>
            </p:spPr>
            <p:txBody>
              <a:bodyPr wrap="none" anchor="ctr" anchorCtr="0"/>
              <a:p>
                <a:endParaRPr lang="vi-VN" altLang="x-none" dirty="0">
                  <a:latin typeface=".VnTime" pitchFamily="34" charset="0"/>
                </a:endParaRPr>
              </a:p>
            </p:txBody>
          </p:sp>
          <p:sp>
            <p:nvSpPr>
              <p:cNvPr id="21516" name="Rectangle 9"/>
              <p:cNvSpPr/>
              <p:nvPr/>
            </p:nvSpPr>
            <p:spPr>
              <a:xfrm>
                <a:off x="1020" y="1840"/>
                <a:ext cx="3584" cy="226"/>
              </a:xfrm>
              <a:prstGeom prst="rect">
                <a:avLst/>
              </a:prstGeom>
              <a:solidFill>
                <a:srgbClr val="009999"/>
              </a:solidFill>
              <a:ln w="9525">
                <a:noFill/>
              </a:ln>
            </p:spPr>
            <p:txBody>
              <a:bodyPr wrap="none" anchor="ctr" anchorCtr="0"/>
              <a:p>
                <a:endParaRPr lang="vi-VN" altLang="x-none" dirty="0">
                  <a:latin typeface=".VnTime" pitchFamily="34" charset="0"/>
                </a:endParaRPr>
              </a:p>
            </p:txBody>
          </p:sp>
          <p:sp>
            <p:nvSpPr>
              <p:cNvPr id="21517" name="Rectangle 10"/>
              <p:cNvSpPr/>
              <p:nvPr/>
            </p:nvSpPr>
            <p:spPr>
              <a:xfrm>
                <a:off x="1020" y="2309"/>
                <a:ext cx="3584" cy="283"/>
              </a:xfrm>
              <a:prstGeom prst="rect">
                <a:avLst/>
              </a:prstGeom>
              <a:gradFill rotWithShape="1">
                <a:gsLst>
                  <a:gs pos="0">
                    <a:srgbClr val="004747"/>
                  </a:gs>
                  <a:gs pos="100000">
                    <a:srgbClr val="009999"/>
                  </a:gs>
                </a:gsLst>
                <a:lin ang="5400000" scaled="1"/>
                <a:tileRect/>
              </a:gradFill>
              <a:ln w="9525">
                <a:noFill/>
              </a:ln>
            </p:spPr>
            <p:txBody>
              <a:bodyPr wrap="none" anchor="ctr" anchorCtr="0"/>
              <a:p>
                <a:pPr algn="ctr"/>
                <a:endParaRPr lang="vi-VN" altLang="x-none" dirty="0">
                  <a:latin typeface="Arial" panose="020B0604020202020204" pitchFamily="34" charset="0"/>
                </a:endParaRPr>
              </a:p>
            </p:txBody>
          </p:sp>
        </p:grpSp>
      </p:grpSp>
      <p:sp>
        <p:nvSpPr>
          <p:cNvPr id="21507" name="Rectangle 11" descr="Cork"/>
          <p:cNvSpPr/>
          <p:nvPr/>
        </p:nvSpPr>
        <p:spPr>
          <a:xfrm>
            <a:off x="1524000" y="5737225"/>
            <a:ext cx="9144000" cy="1120775"/>
          </a:xfrm>
          <a:prstGeom prst="rect">
            <a:avLst/>
          </a:prstGeom>
          <a:blipFill rotWithShape="1">
            <a:blip r:embed="rId1"/>
          </a:blipFill>
          <a:ln w="9525">
            <a:noFill/>
          </a:ln>
        </p:spPr>
        <p:txBody>
          <a:bodyPr wrap="none" anchor="ctr" anchorCtr="0"/>
          <a:p>
            <a:endParaRPr lang="vi-VN" altLang="x-none" dirty="0">
              <a:latin typeface=".VnTime" pitchFamily="34" charset="0"/>
            </a:endParaRPr>
          </a:p>
        </p:txBody>
      </p:sp>
      <p:graphicFrame>
        <p:nvGraphicFramePr>
          <p:cNvPr id="21508" name="Object 12"/>
          <p:cNvGraphicFramePr>
            <a:graphicFrameLocks noChangeAspect="1"/>
          </p:cNvGraphicFramePr>
          <p:nvPr/>
        </p:nvGraphicFramePr>
        <p:xfrm>
          <a:off x="4511675" y="2203450"/>
          <a:ext cx="1312863" cy="4092575"/>
        </p:xfrm>
        <a:graphic>
          <a:graphicData uri="http://schemas.openxmlformats.org/presentationml/2006/ole">
            <mc:AlternateContent xmlns:mc="http://schemas.openxmlformats.org/markup-compatibility/2006">
              <mc:Choice xmlns:v="urn:schemas-microsoft-com:vml" Requires="v">
                <p:oleObj spid="_x0000_s3094" name="" r:id="rId2" imgW="1043305" imgH="3215005" progId="CorelDRAW.Graphic.11">
                  <p:embed/>
                </p:oleObj>
              </mc:Choice>
              <mc:Fallback>
                <p:oleObj name="" r:id="rId2" imgW="1043305" imgH="3215005" progId="CorelDRAW.Graphic.11">
                  <p:embed/>
                  <p:pic>
                    <p:nvPicPr>
                      <p:cNvPr id="0" name="Picture 3093"/>
                      <p:cNvPicPr/>
                      <p:nvPr/>
                    </p:nvPicPr>
                    <p:blipFill>
                      <a:blip r:embed="rId3"/>
                      <a:stretch>
                        <a:fillRect/>
                      </a:stretch>
                    </p:blipFill>
                    <p:spPr>
                      <a:xfrm>
                        <a:off x="4511675" y="2203450"/>
                        <a:ext cx="1312863" cy="4092575"/>
                      </a:xfrm>
                      <a:prstGeom prst="rect">
                        <a:avLst/>
                      </a:prstGeom>
                      <a:noFill/>
                      <a:ln w="38100">
                        <a:noFill/>
                        <a:miter/>
                      </a:ln>
                    </p:spPr>
                  </p:pic>
                </p:oleObj>
              </mc:Fallback>
            </mc:AlternateContent>
          </a:graphicData>
        </a:graphic>
      </p:graphicFrame>
      <p:graphicFrame>
        <p:nvGraphicFramePr>
          <p:cNvPr id="21509" name="Object 13"/>
          <p:cNvGraphicFramePr>
            <a:graphicFrameLocks noChangeAspect="1"/>
          </p:cNvGraphicFramePr>
          <p:nvPr/>
        </p:nvGraphicFramePr>
        <p:xfrm>
          <a:off x="5591175" y="2205038"/>
          <a:ext cx="1468438" cy="4087812"/>
        </p:xfrm>
        <a:graphic>
          <a:graphicData uri="http://schemas.openxmlformats.org/presentationml/2006/ole">
            <mc:AlternateContent xmlns:mc="http://schemas.openxmlformats.org/markup-compatibility/2006">
              <mc:Choice xmlns:v="urn:schemas-microsoft-com:vml" Requires="v">
                <p:oleObj spid="_x0000_s3093" name="" r:id="rId4" imgW="1171575" imgH="3228975" progId="CorelDRAW.Graphic.11">
                  <p:embed/>
                </p:oleObj>
              </mc:Choice>
              <mc:Fallback>
                <p:oleObj name="" r:id="rId4" imgW="1171575" imgH="3228975" progId="CorelDRAW.Graphic.11">
                  <p:embed/>
                  <p:pic>
                    <p:nvPicPr>
                      <p:cNvPr id="0" name="Picture 3092"/>
                      <p:cNvPicPr/>
                      <p:nvPr/>
                    </p:nvPicPr>
                    <p:blipFill>
                      <a:blip r:embed="rId5"/>
                      <a:stretch>
                        <a:fillRect/>
                      </a:stretch>
                    </p:blipFill>
                    <p:spPr>
                      <a:xfrm>
                        <a:off x="5591175" y="2205038"/>
                        <a:ext cx="1468438" cy="4087812"/>
                      </a:xfrm>
                      <a:prstGeom prst="rect">
                        <a:avLst/>
                      </a:prstGeom>
                      <a:noFill/>
                      <a:ln w="38100">
                        <a:noFill/>
                        <a:miter/>
                      </a:ln>
                    </p:spPr>
                  </p:pic>
                </p:oleObj>
              </mc:Fallback>
            </mc:AlternateContent>
          </a:graphicData>
        </a:graphic>
      </p:graphicFrame>
    </p:spTree>
  </p:cSld>
  <p:clrMapOvr>
    <a:masterClrMapping/>
  </p:clrMapOvr>
  <p:transition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Group 3"/>
          <p:cNvGrpSpPr/>
          <p:nvPr/>
        </p:nvGrpSpPr>
        <p:grpSpPr>
          <a:xfrm>
            <a:off x="3648075" y="3213100"/>
            <a:ext cx="4681538" cy="2592388"/>
            <a:chOff x="1020" y="1298"/>
            <a:chExt cx="3584" cy="2177"/>
          </a:xfrm>
        </p:grpSpPr>
        <p:grpSp>
          <p:nvGrpSpPr>
            <p:cNvPr id="22537" name="Group 4"/>
            <p:cNvGrpSpPr/>
            <p:nvPr/>
          </p:nvGrpSpPr>
          <p:grpSpPr>
            <a:xfrm>
              <a:off x="1383" y="1389"/>
              <a:ext cx="2858" cy="2086"/>
              <a:chOff x="1610" y="1389"/>
              <a:chExt cx="2404" cy="2041"/>
            </a:xfrm>
          </p:grpSpPr>
          <p:sp>
            <p:nvSpPr>
              <p:cNvPr id="22542" name="Rectangle 5"/>
              <p:cNvSpPr/>
              <p:nvPr/>
            </p:nvSpPr>
            <p:spPr>
              <a:xfrm>
                <a:off x="3833" y="1389"/>
                <a:ext cx="181" cy="2041"/>
              </a:xfrm>
              <a:prstGeom prst="rect">
                <a:avLst/>
              </a:prstGeom>
              <a:solidFill>
                <a:srgbClr val="006666"/>
              </a:solidFill>
              <a:ln w="9525">
                <a:noFill/>
              </a:ln>
            </p:spPr>
            <p:txBody>
              <a:bodyPr wrap="none" anchor="ctr" anchorCtr="0"/>
              <a:p>
                <a:endParaRPr lang="vi-VN" altLang="x-none" dirty="0">
                  <a:latin typeface=".VnTime" pitchFamily="34" charset="0"/>
                </a:endParaRPr>
              </a:p>
            </p:txBody>
          </p:sp>
          <p:sp>
            <p:nvSpPr>
              <p:cNvPr id="22543" name="Rectangle 6"/>
              <p:cNvSpPr/>
              <p:nvPr/>
            </p:nvSpPr>
            <p:spPr>
              <a:xfrm>
                <a:off x="1610" y="1389"/>
                <a:ext cx="181" cy="2041"/>
              </a:xfrm>
              <a:prstGeom prst="rect">
                <a:avLst/>
              </a:prstGeom>
              <a:solidFill>
                <a:srgbClr val="006666"/>
              </a:solidFill>
              <a:ln w="9525">
                <a:noFill/>
              </a:ln>
            </p:spPr>
            <p:txBody>
              <a:bodyPr wrap="none" anchor="ctr" anchorCtr="0"/>
              <a:p>
                <a:endParaRPr lang="vi-VN" altLang="x-none" dirty="0">
                  <a:latin typeface=".VnTime" pitchFamily="34" charset="0"/>
                </a:endParaRPr>
              </a:p>
            </p:txBody>
          </p:sp>
        </p:grpSp>
        <p:grpSp>
          <p:nvGrpSpPr>
            <p:cNvPr id="22538" name="Group 7"/>
            <p:cNvGrpSpPr/>
            <p:nvPr/>
          </p:nvGrpSpPr>
          <p:grpSpPr>
            <a:xfrm>
              <a:off x="1020" y="1298"/>
              <a:ext cx="3584" cy="1248"/>
              <a:chOff x="1020" y="1344"/>
              <a:chExt cx="3584" cy="1248"/>
            </a:xfrm>
          </p:grpSpPr>
          <p:sp>
            <p:nvSpPr>
              <p:cNvPr id="22539" name="Rectangle 8"/>
              <p:cNvSpPr/>
              <p:nvPr/>
            </p:nvSpPr>
            <p:spPr>
              <a:xfrm>
                <a:off x="1020" y="1344"/>
                <a:ext cx="3584" cy="226"/>
              </a:xfrm>
              <a:prstGeom prst="rect">
                <a:avLst/>
              </a:prstGeom>
              <a:gradFill rotWithShape="1">
                <a:gsLst>
                  <a:gs pos="0">
                    <a:srgbClr val="004747"/>
                  </a:gs>
                  <a:gs pos="100000">
                    <a:srgbClr val="009999"/>
                  </a:gs>
                </a:gsLst>
                <a:lin ang="5400000" scaled="1"/>
                <a:tileRect/>
              </a:gradFill>
              <a:ln w="9525">
                <a:noFill/>
              </a:ln>
            </p:spPr>
            <p:txBody>
              <a:bodyPr wrap="none" anchor="ctr" anchorCtr="0"/>
              <a:p>
                <a:endParaRPr lang="vi-VN" altLang="x-none" dirty="0">
                  <a:latin typeface=".VnTime" pitchFamily="34" charset="0"/>
                </a:endParaRPr>
              </a:p>
            </p:txBody>
          </p:sp>
          <p:sp>
            <p:nvSpPr>
              <p:cNvPr id="22540" name="Rectangle 9"/>
              <p:cNvSpPr/>
              <p:nvPr/>
            </p:nvSpPr>
            <p:spPr>
              <a:xfrm>
                <a:off x="1020" y="1840"/>
                <a:ext cx="3584" cy="226"/>
              </a:xfrm>
              <a:prstGeom prst="rect">
                <a:avLst/>
              </a:prstGeom>
              <a:solidFill>
                <a:srgbClr val="009999"/>
              </a:solidFill>
              <a:ln w="9525">
                <a:noFill/>
              </a:ln>
            </p:spPr>
            <p:txBody>
              <a:bodyPr wrap="none" anchor="ctr" anchorCtr="0"/>
              <a:p>
                <a:endParaRPr lang="vi-VN" altLang="x-none" dirty="0">
                  <a:latin typeface=".VnTime" pitchFamily="34" charset="0"/>
                </a:endParaRPr>
              </a:p>
            </p:txBody>
          </p:sp>
          <p:sp>
            <p:nvSpPr>
              <p:cNvPr id="22541" name="Rectangle 10"/>
              <p:cNvSpPr/>
              <p:nvPr/>
            </p:nvSpPr>
            <p:spPr>
              <a:xfrm>
                <a:off x="1020" y="2309"/>
                <a:ext cx="3584" cy="283"/>
              </a:xfrm>
              <a:prstGeom prst="rect">
                <a:avLst/>
              </a:prstGeom>
              <a:gradFill rotWithShape="1">
                <a:gsLst>
                  <a:gs pos="0">
                    <a:srgbClr val="004747"/>
                  </a:gs>
                  <a:gs pos="100000">
                    <a:srgbClr val="009999"/>
                  </a:gs>
                </a:gsLst>
                <a:lin ang="5400000" scaled="1"/>
                <a:tileRect/>
              </a:gradFill>
              <a:ln w="9525">
                <a:noFill/>
              </a:ln>
            </p:spPr>
            <p:txBody>
              <a:bodyPr wrap="none" anchor="ctr" anchorCtr="0"/>
              <a:p>
                <a:pPr algn="ctr"/>
                <a:endParaRPr lang="vi-VN" altLang="x-none" dirty="0">
                  <a:latin typeface="Arial" panose="020B0604020202020204" pitchFamily="34" charset="0"/>
                </a:endParaRPr>
              </a:p>
            </p:txBody>
          </p:sp>
        </p:grpSp>
      </p:grpSp>
      <p:sp>
        <p:nvSpPr>
          <p:cNvPr id="22531" name="Rectangle 11" descr="Cork"/>
          <p:cNvSpPr/>
          <p:nvPr/>
        </p:nvSpPr>
        <p:spPr>
          <a:xfrm>
            <a:off x="1524000" y="5737225"/>
            <a:ext cx="9144000" cy="1120775"/>
          </a:xfrm>
          <a:prstGeom prst="rect">
            <a:avLst/>
          </a:prstGeom>
          <a:blipFill rotWithShape="1">
            <a:blip r:embed="rId1"/>
          </a:blipFill>
          <a:ln w="9525">
            <a:noFill/>
          </a:ln>
        </p:spPr>
        <p:txBody>
          <a:bodyPr wrap="none" anchor="ctr" anchorCtr="0"/>
          <a:p>
            <a:endParaRPr lang="vi-VN" altLang="x-none" dirty="0">
              <a:latin typeface=".VnTime" pitchFamily="34" charset="0"/>
            </a:endParaRPr>
          </a:p>
        </p:txBody>
      </p:sp>
      <p:graphicFrame>
        <p:nvGraphicFramePr>
          <p:cNvPr id="95244" name="Object 12"/>
          <p:cNvGraphicFramePr>
            <a:graphicFrameLocks noChangeAspect="1"/>
          </p:cNvGraphicFramePr>
          <p:nvPr/>
        </p:nvGraphicFramePr>
        <p:xfrm>
          <a:off x="5735638" y="2205038"/>
          <a:ext cx="2341562" cy="4064000"/>
        </p:xfrm>
        <a:graphic>
          <a:graphicData uri="http://schemas.openxmlformats.org/presentationml/2006/ole">
            <mc:AlternateContent xmlns:mc="http://schemas.openxmlformats.org/markup-compatibility/2006">
              <mc:Choice xmlns:v="urn:schemas-microsoft-com:vml" Requires="v">
                <p:oleObj spid="_x0000_s3095" name="" r:id="rId2" imgW="1329055" imgH="3200400" progId="CorelDRAW.Graphic.11">
                  <p:embed/>
                </p:oleObj>
              </mc:Choice>
              <mc:Fallback>
                <p:oleObj name="" r:id="rId2" imgW="1329055" imgH="3200400" progId="CorelDRAW.Graphic.11">
                  <p:embed/>
                  <p:pic>
                    <p:nvPicPr>
                      <p:cNvPr id="0" name="Picture 3094"/>
                      <p:cNvPicPr/>
                      <p:nvPr/>
                    </p:nvPicPr>
                    <p:blipFill>
                      <a:blip r:embed="rId3"/>
                      <a:stretch>
                        <a:fillRect/>
                      </a:stretch>
                    </p:blipFill>
                    <p:spPr>
                      <a:xfrm>
                        <a:off x="5735638" y="2205038"/>
                        <a:ext cx="2341562" cy="4064000"/>
                      </a:xfrm>
                      <a:prstGeom prst="rect">
                        <a:avLst/>
                      </a:prstGeom>
                      <a:noFill/>
                      <a:ln w="38100">
                        <a:noFill/>
                        <a:miter/>
                      </a:ln>
                    </p:spPr>
                  </p:pic>
                </p:oleObj>
              </mc:Fallback>
            </mc:AlternateContent>
          </a:graphicData>
        </a:graphic>
      </p:graphicFrame>
      <p:graphicFrame>
        <p:nvGraphicFramePr>
          <p:cNvPr id="95245" name="Object 13"/>
          <p:cNvGraphicFramePr>
            <a:graphicFrameLocks noChangeAspect="1"/>
          </p:cNvGraphicFramePr>
          <p:nvPr/>
        </p:nvGraphicFramePr>
        <p:xfrm>
          <a:off x="3962400" y="2203450"/>
          <a:ext cx="1862138" cy="4092575"/>
        </p:xfrm>
        <a:graphic>
          <a:graphicData uri="http://schemas.openxmlformats.org/presentationml/2006/ole">
            <mc:AlternateContent xmlns:mc="http://schemas.openxmlformats.org/markup-compatibility/2006">
              <mc:Choice xmlns:v="urn:schemas-microsoft-com:vml" Requires="v">
                <p:oleObj spid="_x0000_s3096" name="" r:id="rId4" imgW="1043305" imgH="3215005" progId="CorelDRAW.Graphic.11">
                  <p:embed/>
                </p:oleObj>
              </mc:Choice>
              <mc:Fallback>
                <p:oleObj name="" r:id="rId4" imgW="1043305" imgH="3215005" progId="CorelDRAW.Graphic.11">
                  <p:embed/>
                  <p:pic>
                    <p:nvPicPr>
                      <p:cNvPr id="0" name="Picture 3095"/>
                      <p:cNvPicPr/>
                      <p:nvPr/>
                    </p:nvPicPr>
                    <p:blipFill>
                      <a:blip r:embed="rId5"/>
                      <a:stretch>
                        <a:fillRect/>
                      </a:stretch>
                    </p:blipFill>
                    <p:spPr>
                      <a:xfrm>
                        <a:off x="3962400" y="2203450"/>
                        <a:ext cx="1862138" cy="40925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0.0 0.0  L 0.25 0.0  E" pathEditMode="relative" ptsTypes="">
                                      <p:cBhvr>
                                        <p:cTn id="6" dur="2000" fill="hold"/>
                                        <p:tgtEl>
                                          <p:spTgt spid="95244"/>
                                        </p:tgtEl>
                                        <p:attrNameLst>
                                          <p:attrName>ppt_x</p:attrName>
                                          <p:attrName>ppt_y</p:attrName>
                                        </p:attrNameLst>
                                      </p:cBhvr>
                                    </p:animMotion>
                                  </p:childTnLst>
                                </p:cTn>
                              </p:par>
                              <p:par>
                                <p:cTn id="7" presetID="35" presetClass="path" presetSubtype="0" decel="50000" fill="hold" nodeType="withEffect">
                                  <p:stCondLst>
                                    <p:cond delay="0"/>
                                  </p:stCondLst>
                                  <p:childTnLst>
                                    <p:animMotion origin="layout" path="M 0.0 0.0  L -0.25 0.0  E" pathEditMode="relative" ptsTypes="">
                                      <p:cBhvr>
                                        <p:cTn id="8" dur="2000" fill="hold"/>
                                        <p:tgtEl>
                                          <p:spTgt spid="952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Group 2"/>
          <p:cNvGrpSpPr/>
          <p:nvPr/>
        </p:nvGrpSpPr>
        <p:grpSpPr>
          <a:xfrm>
            <a:off x="2260600" y="-1143000"/>
            <a:ext cx="503238" cy="5849938"/>
            <a:chOff x="464" y="-454"/>
            <a:chExt cx="317" cy="3907"/>
          </a:xfrm>
        </p:grpSpPr>
        <p:sp>
          <p:nvSpPr>
            <p:cNvPr id="23577" name="Line 3"/>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3578" name="Rectangle 4"/>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grpSp>
        <p:nvGrpSpPr>
          <p:cNvPr id="23555" name="Group 5"/>
          <p:cNvGrpSpPr/>
          <p:nvPr/>
        </p:nvGrpSpPr>
        <p:grpSpPr>
          <a:xfrm>
            <a:off x="3594100" y="-1143000"/>
            <a:ext cx="503238" cy="5849938"/>
            <a:chOff x="464" y="-454"/>
            <a:chExt cx="317" cy="3907"/>
          </a:xfrm>
        </p:grpSpPr>
        <p:sp>
          <p:nvSpPr>
            <p:cNvPr id="23575" name="Line 6"/>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3576" name="Rectangle 7"/>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sp>
        <p:nvSpPr>
          <p:cNvPr id="96264" name="Text Box 8"/>
          <p:cNvSpPr txBox="1"/>
          <p:nvPr/>
        </p:nvSpPr>
        <p:spPr>
          <a:xfrm>
            <a:off x="1493520" y="869950"/>
            <a:ext cx="8497888" cy="521970"/>
          </a:xfrm>
          <a:prstGeom prst="rect">
            <a:avLst/>
          </a:prstGeom>
          <a:noFill/>
          <a:ln w="9525">
            <a:noFill/>
          </a:ln>
        </p:spPr>
        <p:txBody>
          <a:bodyPr>
            <a:spAutoFit/>
          </a:bodyPr>
          <a:p>
            <a:pPr>
              <a:spcBef>
                <a:spcPct val="50000"/>
              </a:spcBef>
            </a:pPr>
            <a:r>
              <a:rPr sz="2800" b="1" dirty="0">
                <a:solidFill>
                  <a:schemeClr val="tx2"/>
                </a:solidFill>
                <a:latin typeface="Tahoma" panose="020B0604030504040204" pitchFamily="34" charset="0"/>
                <a:sym typeface="Wingdings" panose="05000000000000000000" pitchFamily="2" charset="2"/>
              </a:rPr>
              <a:t> </a:t>
            </a:r>
            <a:r>
              <a:rPr sz="2800" b="1" dirty="0">
                <a:solidFill>
                  <a:schemeClr val="tx2"/>
                </a:solidFill>
                <a:latin typeface="Tahoma" panose="020B0604030504040204" pitchFamily="34" charset="0"/>
              </a:rPr>
              <a:t>Ví dụ 2</a:t>
            </a:r>
            <a:endParaRPr sz="2800" b="1" dirty="0">
              <a:solidFill>
                <a:schemeClr val="tx2"/>
              </a:solidFill>
              <a:latin typeface="Tahoma" panose="020B0604030504040204" pitchFamily="34" charset="0"/>
            </a:endParaRPr>
          </a:p>
        </p:txBody>
      </p:sp>
      <p:sp>
        <p:nvSpPr>
          <p:cNvPr id="23557" name="Rectangle 9" descr="Light upward diagonal"/>
          <p:cNvSpPr/>
          <p:nvPr/>
        </p:nvSpPr>
        <p:spPr>
          <a:xfrm>
            <a:off x="1981200" y="1600200"/>
            <a:ext cx="2374900" cy="360363"/>
          </a:xfrm>
          <a:prstGeom prst="rect">
            <a:avLst/>
          </a:prstGeom>
          <a:pattFill prst="ltUpDiag">
            <a:fgClr>
              <a:srgbClr val="006600"/>
            </a:fgClr>
            <a:bgClr>
              <a:srgbClr val="FFFFFF"/>
            </a:bgClr>
          </a:patt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23558" name="Rectangle 10"/>
          <p:cNvSpPr/>
          <p:nvPr/>
        </p:nvSpPr>
        <p:spPr>
          <a:xfrm>
            <a:off x="2119313" y="4591050"/>
            <a:ext cx="2160587" cy="895350"/>
          </a:xfrm>
          <a:prstGeom prst="rect">
            <a:avLst/>
          </a:prstGeom>
          <a:solidFill>
            <a:srgbClr val="009999"/>
          </a:solid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grpSp>
        <p:nvGrpSpPr>
          <p:cNvPr id="23559" name="Group 11"/>
          <p:cNvGrpSpPr/>
          <p:nvPr/>
        </p:nvGrpSpPr>
        <p:grpSpPr>
          <a:xfrm>
            <a:off x="8154988" y="-1143000"/>
            <a:ext cx="503237" cy="5849938"/>
            <a:chOff x="464" y="-454"/>
            <a:chExt cx="317" cy="3907"/>
          </a:xfrm>
        </p:grpSpPr>
        <p:sp>
          <p:nvSpPr>
            <p:cNvPr id="23573" name="Line 12"/>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3574" name="Rectangle 13"/>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grpSp>
        <p:nvGrpSpPr>
          <p:cNvPr id="23560" name="Group 14"/>
          <p:cNvGrpSpPr/>
          <p:nvPr/>
        </p:nvGrpSpPr>
        <p:grpSpPr>
          <a:xfrm>
            <a:off x="9488488" y="-1143000"/>
            <a:ext cx="503237" cy="5849938"/>
            <a:chOff x="464" y="-454"/>
            <a:chExt cx="317" cy="3907"/>
          </a:xfrm>
        </p:grpSpPr>
        <p:sp>
          <p:nvSpPr>
            <p:cNvPr id="23571" name="Line 15"/>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3572" name="Rectangle 16"/>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grpSp>
        <p:nvGrpSpPr>
          <p:cNvPr id="23561" name="Group 17"/>
          <p:cNvGrpSpPr/>
          <p:nvPr/>
        </p:nvGrpSpPr>
        <p:grpSpPr>
          <a:xfrm>
            <a:off x="8018463" y="4559300"/>
            <a:ext cx="2160587" cy="895350"/>
            <a:chOff x="1701" y="3411"/>
            <a:chExt cx="1906" cy="564"/>
          </a:xfrm>
        </p:grpSpPr>
        <p:sp>
          <p:nvSpPr>
            <p:cNvPr id="23569" name="Rectangle 18"/>
            <p:cNvSpPr/>
            <p:nvPr/>
          </p:nvSpPr>
          <p:spPr>
            <a:xfrm>
              <a:off x="1701" y="3411"/>
              <a:ext cx="952" cy="56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23570" name="Rectangle 19"/>
            <p:cNvSpPr/>
            <p:nvPr/>
          </p:nvSpPr>
          <p:spPr>
            <a:xfrm>
              <a:off x="2655" y="3411"/>
              <a:ext cx="952" cy="56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pPr algn="ctr"/>
              <a:endParaRPr lang="vi-VN" altLang="x-none" dirty="0">
                <a:latin typeface="Arial" panose="020B0604020202020204" pitchFamily="34" charset="0"/>
              </a:endParaRPr>
            </a:p>
          </p:txBody>
        </p:sp>
      </p:grpSp>
      <p:sp>
        <p:nvSpPr>
          <p:cNvPr id="23562" name="Rectangle 20" descr="Light upward diagonal"/>
          <p:cNvSpPr/>
          <p:nvPr/>
        </p:nvSpPr>
        <p:spPr>
          <a:xfrm>
            <a:off x="7848600" y="1600200"/>
            <a:ext cx="2374900" cy="360363"/>
          </a:xfrm>
          <a:prstGeom prst="rect">
            <a:avLst/>
          </a:prstGeom>
          <a:pattFill prst="ltUpDiag">
            <a:fgClr>
              <a:srgbClr val="006600"/>
            </a:fgClr>
            <a:bgClr>
              <a:srgbClr val="FFFFFF"/>
            </a:bgClr>
          </a:patt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23563" name="Text Box 21"/>
          <p:cNvSpPr txBox="1"/>
          <p:nvPr/>
        </p:nvSpPr>
        <p:spPr>
          <a:xfrm>
            <a:off x="2133600" y="5715000"/>
            <a:ext cx="2743200" cy="706755"/>
          </a:xfrm>
          <a:prstGeom prst="rect">
            <a:avLst/>
          </a:prstGeom>
          <a:noFill/>
          <a:ln w="9525">
            <a:noFill/>
          </a:ln>
        </p:spPr>
        <p:txBody>
          <a:bodyPr>
            <a:spAutoFit/>
          </a:bodyPr>
          <a:p>
            <a:pPr eaLnBrk="0" hangingPunct="0"/>
            <a:r>
              <a:rPr sz="4000" dirty="0">
                <a:latin typeface="Arial" panose="020B0604020202020204" pitchFamily="34" charset="0"/>
              </a:rPr>
              <a:t>Sắt non</a:t>
            </a:r>
            <a:endParaRPr sz="4000" dirty="0">
              <a:latin typeface="Arial" panose="020B0604020202020204" pitchFamily="34" charset="0"/>
            </a:endParaRPr>
          </a:p>
        </p:txBody>
      </p:sp>
      <p:sp>
        <p:nvSpPr>
          <p:cNvPr id="23564" name="Text Box 22"/>
          <p:cNvSpPr txBox="1"/>
          <p:nvPr/>
        </p:nvSpPr>
        <p:spPr>
          <a:xfrm>
            <a:off x="7772400" y="5638800"/>
            <a:ext cx="2370138" cy="706755"/>
          </a:xfrm>
          <a:prstGeom prst="rect">
            <a:avLst/>
          </a:prstGeom>
          <a:noFill/>
          <a:ln w="9525">
            <a:noFill/>
          </a:ln>
        </p:spPr>
        <p:txBody>
          <a:bodyPr>
            <a:spAutoFit/>
          </a:bodyPr>
          <a:p>
            <a:pPr eaLnBrk="0" hangingPunct="0"/>
            <a:r>
              <a:rPr sz="4000" dirty="0">
                <a:latin typeface="Garamond" panose="02020404030301010803" pitchFamily="18" charset="0"/>
              </a:rPr>
              <a:t>Nam châm</a:t>
            </a:r>
            <a:endParaRPr sz="4000" dirty="0">
              <a:latin typeface="Garamond" panose="02020404030301010803" pitchFamily="18" charset="0"/>
            </a:endParaRPr>
          </a:p>
        </p:txBody>
      </p:sp>
      <p:sp>
        <p:nvSpPr>
          <p:cNvPr id="23565" name="Line 28"/>
          <p:cNvSpPr/>
          <p:nvPr/>
        </p:nvSpPr>
        <p:spPr>
          <a:xfrm>
            <a:off x="4267200" y="5029200"/>
            <a:ext cx="1066800" cy="0"/>
          </a:xfrm>
          <a:prstGeom prst="line">
            <a:avLst/>
          </a:prstGeom>
          <a:ln w="57150" cap="flat" cmpd="sng">
            <a:solidFill>
              <a:schemeClr val="tx1"/>
            </a:solidFill>
            <a:prstDash val="solid"/>
            <a:headEnd type="none" w="med" len="med"/>
            <a:tailEnd type="triangle" w="med" len="med"/>
          </a:ln>
        </p:spPr>
      </p:sp>
      <p:sp>
        <p:nvSpPr>
          <p:cNvPr id="23566" name="Line 29"/>
          <p:cNvSpPr/>
          <p:nvPr/>
        </p:nvSpPr>
        <p:spPr>
          <a:xfrm flipH="1">
            <a:off x="6858000" y="5029200"/>
            <a:ext cx="1143000" cy="0"/>
          </a:xfrm>
          <a:prstGeom prst="line">
            <a:avLst/>
          </a:prstGeom>
          <a:ln w="57150" cap="flat" cmpd="sng">
            <a:solidFill>
              <a:schemeClr val="tx1"/>
            </a:solidFill>
            <a:prstDash val="solid"/>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4"/>
                                        </p:tgtEl>
                                        <p:attrNameLst>
                                          <p:attrName>style.visibility</p:attrName>
                                        </p:attrNameLst>
                                      </p:cBhvr>
                                      <p:to>
                                        <p:strVal val="visible"/>
                                      </p:to>
                                    </p:set>
                                    <p:animEffect transition="in" filter="blinds(horizontal)">
                                      <p:cBhvr>
                                        <p:cTn id="7" dur="3000"/>
                                        <p:tgtEl>
                                          <p:spTgt spid="96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7282" name="Group 2"/>
          <p:cNvGrpSpPr/>
          <p:nvPr/>
        </p:nvGrpSpPr>
        <p:grpSpPr>
          <a:xfrm>
            <a:off x="8002588" y="-1416050"/>
            <a:ext cx="503237" cy="5849938"/>
            <a:chOff x="464" y="-454"/>
            <a:chExt cx="317" cy="3907"/>
          </a:xfrm>
        </p:grpSpPr>
        <p:sp>
          <p:nvSpPr>
            <p:cNvPr id="24599" name="Line 3"/>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4600" name="Rectangle 4"/>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grpSp>
        <p:nvGrpSpPr>
          <p:cNvPr id="97285" name="Group 5"/>
          <p:cNvGrpSpPr/>
          <p:nvPr/>
        </p:nvGrpSpPr>
        <p:grpSpPr>
          <a:xfrm>
            <a:off x="9336088" y="-1416050"/>
            <a:ext cx="503237" cy="5849938"/>
            <a:chOff x="464" y="-454"/>
            <a:chExt cx="317" cy="3907"/>
          </a:xfrm>
        </p:grpSpPr>
        <p:sp>
          <p:nvSpPr>
            <p:cNvPr id="24597" name="Line 6"/>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4598" name="Rectangle 7"/>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grpSp>
        <p:nvGrpSpPr>
          <p:cNvPr id="97288" name="Group 8"/>
          <p:cNvGrpSpPr/>
          <p:nvPr/>
        </p:nvGrpSpPr>
        <p:grpSpPr>
          <a:xfrm>
            <a:off x="2260600" y="-1447800"/>
            <a:ext cx="503238" cy="5849938"/>
            <a:chOff x="464" y="-454"/>
            <a:chExt cx="317" cy="3907"/>
          </a:xfrm>
        </p:grpSpPr>
        <p:sp>
          <p:nvSpPr>
            <p:cNvPr id="24595" name="Line 9"/>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4596" name="Rectangle 10"/>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grpSp>
        <p:nvGrpSpPr>
          <p:cNvPr id="97291" name="Group 11"/>
          <p:cNvGrpSpPr/>
          <p:nvPr/>
        </p:nvGrpSpPr>
        <p:grpSpPr>
          <a:xfrm>
            <a:off x="3594100" y="-1447800"/>
            <a:ext cx="503238" cy="5849938"/>
            <a:chOff x="464" y="-454"/>
            <a:chExt cx="317" cy="3907"/>
          </a:xfrm>
        </p:grpSpPr>
        <p:sp>
          <p:nvSpPr>
            <p:cNvPr id="24593" name="Line 12"/>
            <p:cNvSpPr/>
            <p:nvPr/>
          </p:nvSpPr>
          <p:spPr>
            <a:xfrm>
              <a:off x="622" y="1502"/>
              <a:ext cx="0" cy="1951"/>
            </a:xfrm>
            <a:prstGeom prst="line">
              <a:avLst/>
            </a:prstGeom>
            <a:ln w="57150" cap="flat" cmpd="sng">
              <a:solidFill>
                <a:srgbClr val="99FF33"/>
              </a:solidFill>
              <a:prstDash val="solid"/>
              <a:headEnd type="none" w="med" len="med"/>
              <a:tailEnd type="none" w="med" len="med"/>
            </a:ln>
          </p:spPr>
        </p:sp>
        <p:sp>
          <p:nvSpPr>
            <p:cNvPr id="24594" name="Rectangle 13"/>
            <p:cNvSpPr/>
            <p:nvPr/>
          </p:nvSpPr>
          <p:spPr>
            <a:xfrm>
              <a:off x="464" y="-454"/>
              <a:ext cx="317" cy="363"/>
            </a:xfrm>
            <a:prstGeom prst="rect">
              <a:avLst/>
            </a:prstGeom>
            <a:noFill/>
            <a:ln w="9525">
              <a:noFill/>
            </a:ln>
          </p:spPr>
          <p:txBody>
            <a:bodyPr wrap="none" anchor="ctr" anchorCtr="0"/>
            <a:p>
              <a:endParaRPr lang="vi-VN" altLang="x-none" dirty="0">
                <a:latin typeface=".VnTime" pitchFamily="34" charset="0"/>
              </a:endParaRPr>
            </a:p>
          </p:txBody>
        </p:sp>
      </p:grpSp>
      <p:grpSp>
        <p:nvGrpSpPr>
          <p:cNvPr id="97294" name="Group 14"/>
          <p:cNvGrpSpPr/>
          <p:nvPr/>
        </p:nvGrpSpPr>
        <p:grpSpPr>
          <a:xfrm>
            <a:off x="7866063" y="4286250"/>
            <a:ext cx="2160587" cy="895350"/>
            <a:chOff x="1701" y="3411"/>
            <a:chExt cx="1906" cy="564"/>
          </a:xfrm>
        </p:grpSpPr>
        <p:sp>
          <p:nvSpPr>
            <p:cNvPr id="24591" name="Rectangle 15"/>
            <p:cNvSpPr/>
            <p:nvPr/>
          </p:nvSpPr>
          <p:spPr>
            <a:xfrm>
              <a:off x="1701" y="3411"/>
              <a:ext cx="952" cy="56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24592" name="Rectangle 16"/>
            <p:cNvSpPr/>
            <p:nvPr/>
          </p:nvSpPr>
          <p:spPr>
            <a:xfrm>
              <a:off x="2655" y="3411"/>
              <a:ext cx="952" cy="56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pPr algn="ctr"/>
              <a:endParaRPr lang="vi-VN" altLang="x-none" dirty="0">
                <a:latin typeface="Arial" panose="020B0604020202020204" pitchFamily="34" charset="0"/>
              </a:endParaRPr>
            </a:p>
          </p:txBody>
        </p:sp>
      </p:grpSp>
      <p:sp>
        <p:nvSpPr>
          <p:cNvPr id="97297" name="Rectangle 17"/>
          <p:cNvSpPr/>
          <p:nvPr/>
        </p:nvSpPr>
        <p:spPr>
          <a:xfrm>
            <a:off x="2119313" y="4286250"/>
            <a:ext cx="2160587" cy="895350"/>
          </a:xfrm>
          <a:prstGeom prst="rect">
            <a:avLst/>
          </a:prstGeom>
          <a:solidFill>
            <a:srgbClr val="009999"/>
          </a:solid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24584" name="Rectangle 18" descr="Light upward diagonal"/>
          <p:cNvSpPr/>
          <p:nvPr/>
        </p:nvSpPr>
        <p:spPr>
          <a:xfrm>
            <a:off x="1981200" y="1524000"/>
            <a:ext cx="2374900" cy="360363"/>
          </a:xfrm>
          <a:prstGeom prst="rect">
            <a:avLst/>
          </a:prstGeom>
          <a:pattFill prst="ltUpDiag">
            <a:fgClr>
              <a:srgbClr val="006600"/>
            </a:fgClr>
            <a:bgClr>
              <a:srgbClr val="FFFFFF"/>
            </a:bgClr>
          </a:patt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24585" name="Rectangle 19" descr="Light upward diagonal"/>
          <p:cNvSpPr/>
          <p:nvPr/>
        </p:nvSpPr>
        <p:spPr>
          <a:xfrm>
            <a:off x="7696200" y="1524000"/>
            <a:ext cx="2374900" cy="360363"/>
          </a:xfrm>
          <a:prstGeom prst="rect">
            <a:avLst/>
          </a:prstGeom>
          <a:pattFill prst="ltUpDiag">
            <a:fgClr>
              <a:srgbClr val="006600"/>
            </a:fgClr>
            <a:bgClr>
              <a:srgbClr val="FFFFFF"/>
            </a:bgClr>
          </a:pattFill>
          <a:ln w="9525" cap="flat" cmpd="sng">
            <a:solidFill>
              <a:schemeClr val="tx1"/>
            </a:solidFill>
            <a:prstDash val="solid"/>
            <a:miter/>
            <a:headEnd type="none" w="med" len="med"/>
            <a:tailEnd type="none" w="med" len="med"/>
          </a:ln>
        </p:spPr>
        <p:txBody>
          <a:bodyPr wrap="none" anchor="ctr" anchorCtr="0"/>
          <a:p>
            <a:endParaRPr lang="vi-VN" altLang="x-none" dirty="0">
              <a:latin typeface=".VnTime" pitchFamily="34" charset="0"/>
            </a:endParaRPr>
          </a:p>
        </p:txBody>
      </p:sp>
      <p:sp>
        <p:nvSpPr>
          <p:cNvPr id="24586" name="Text Box 20"/>
          <p:cNvSpPr txBox="1"/>
          <p:nvPr/>
        </p:nvSpPr>
        <p:spPr>
          <a:xfrm>
            <a:off x="1524000" y="1143000"/>
            <a:ext cx="8497888" cy="398780"/>
          </a:xfrm>
          <a:prstGeom prst="rect">
            <a:avLst/>
          </a:prstGeom>
          <a:noFill/>
          <a:ln w="9525">
            <a:noFill/>
          </a:ln>
        </p:spPr>
        <p:txBody>
          <a:bodyPr>
            <a:spAutoFit/>
          </a:bodyPr>
          <a:p>
            <a:pPr>
              <a:spcBef>
                <a:spcPct val="50000"/>
              </a:spcBef>
            </a:pPr>
            <a:r>
              <a:rPr sz="2000" b="1" dirty="0">
                <a:solidFill>
                  <a:schemeClr val="tx2"/>
                </a:solidFill>
                <a:latin typeface="Tahoma" panose="020B0604030504040204" pitchFamily="34" charset="0"/>
                <a:sym typeface="Wingdings" panose="05000000000000000000" pitchFamily="2" charset="2"/>
              </a:rPr>
              <a:t></a:t>
            </a:r>
            <a:r>
              <a:rPr sz="2000" dirty="0">
                <a:solidFill>
                  <a:schemeClr val="tx2"/>
                </a:solidFill>
                <a:latin typeface="Tahoma" panose="020B0604030504040204" pitchFamily="34" charset="0"/>
                <a:sym typeface="Wingdings" panose="05000000000000000000" pitchFamily="2" charset="2"/>
              </a:rPr>
              <a:t> </a:t>
            </a:r>
            <a:r>
              <a:rPr sz="2000" dirty="0">
                <a:solidFill>
                  <a:schemeClr val="tx2"/>
                </a:solidFill>
                <a:latin typeface="Arial" panose="020B0604020202020204" pitchFamily="34" charset="0"/>
              </a:rPr>
              <a:t>V</a:t>
            </a:r>
            <a:r>
              <a:rPr sz="2000" dirty="0">
                <a:solidFill>
                  <a:schemeClr val="tx2"/>
                </a:solidFill>
                <a:latin typeface="Tahoma" panose="020B0604030504040204" pitchFamily="34" charset="0"/>
              </a:rPr>
              <a:t>í</a:t>
            </a:r>
            <a:r>
              <a:rPr sz="2000" dirty="0">
                <a:solidFill>
                  <a:schemeClr val="tx2"/>
                </a:solidFill>
                <a:latin typeface="Arial" panose="020B0604020202020204" pitchFamily="34" charset="0"/>
              </a:rPr>
              <a:t> dụ 2:</a:t>
            </a:r>
            <a:endParaRPr sz="2000" dirty="0">
              <a:solidFill>
                <a:schemeClr val="tx2"/>
              </a:solidFill>
              <a:latin typeface="Arial" panose="020B0604020202020204" pitchFamily="34" charset="0"/>
            </a:endParaRPr>
          </a:p>
        </p:txBody>
      </p:sp>
      <p:sp>
        <p:nvSpPr>
          <p:cNvPr id="24587" name="Text Box 21"/>
          <p:cNvSpPr txBox="1"/>
          <p:nvPr/>
        </p:nvSpPr>
        <p:spPr>
          <a:xfrm>
            <a:off x="2209800" y="5443538"/>
            <a:ext cx="2316163" cy="706755"/>
          </a:xfrm>
          <a:prstGeom prst="rect">
            <a:avLst/>
          </a:prstGeom>
          <a:noFill/>
          <a:ln w="76200">
            <a:noFill/>
          </a:ln>
        </p:spPr>
        <p:txBody>
          <a:bodyPr>
            <a:spAutoFit/>
          </a:bodyPr>
          <a:p>
            <a:r>
              <a:rPr sz="4000" dirty="0">
                <a:latin typeface="Arial" panose="020B0604020202020204" pitchFamily="34" charset="0"/>
              </a:rPr>
              <a:t>Sắt non</a:t>
            </a:r>
            <a:endParaRPr sz="4000" dirty="0">
              <a:latin typeface="Arial" panose="020B0604020202020204" pitchFamily="34" charset="0"/>
            </a:endParaRPr>
          </a:p>
        </p:txBody>
      </p:sp>
      <p:sp>
        <p:nvSpPr>
          <p:cNvPr id="24588" name="Text Box 22"/>
          <p:cNvSpPr txBox="1"/>
          <p:nvPr/>
        </p:nvSpPr>
        <p:spPr>
          <a:xfrm>
            <a:off x="7543800" y="5486400"/>
            <a:ext cx="3124200" cy="706755"/>
          </a:xfrm>
          <a:prstGeom prst="rect">
            <a:avLst/>
          </a:prstGeom>
          <a:noFill/>
          <a:ln w="76200">
            <a:noFill/>
          </a:ln>
        </p:spPr>
        <p:txBody>
          <a:bodyPr>
            <a:spAutoFit/>
          </a:bodyPr>
          <a:p>
            <a:r>
              <a:rPr sz="4000" dirty="0">
                <a:latin typeface="Arial" panose="020B0604020202020204" pitchFamily="34" charset="0"/>
              </a:rPr>
              <a:t>Nam châm</a:t>
            </a:r>
            <a:endParaRPr sz="40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7 3.7037E-6 L 0.15937 -0.11783 " pathEditMode="relative" rAng="0" ptsTypes="AA">
                                      <p:cBhvr>
                                        <p:cTn id="6" dur="1000" fill="hold"/>
                                        <p:tgtEl>
                                          <p:spTgt spid="97297"/>
                                        </p:tgtEl>
                                        <p:attrNameLst>
                                          <p:attrName>ppt_x</p:attrName>
                                          <p:attrName>ppt_y</p:attrName>
                                        </p:attrNameLst>
                                      </p:cBhvr>
                                      <p:rCtr x="8000" y="-5900"/>
                                    </p:animMotion>
                                  </p:childTnLst>
                                </p:cTn>
                              </p:par>
                              <p:par>
                                <p:cTn id="7" presetID="35" presetClass="path" presetSubtype="0" accel="50000" decel="50000" fill="hold" nodeType="withEffect">
                                  <p:stCondLst>
                                    <p:cond delay="0"/>
                                  </p:stCondLst>
                                  <p:childTnLst>
                                    <p:animMotion origin="layout" path="M -1.94444E-6 3.7037E-6 L -0.1658 -0.11574 " pathEditMode="relative" rAng="0" ptsTypes="AA">
                                      <p:cBhvr>
                                        <p:cTn id="8" dur="1000" fill="hold"/>
                                        <p:tgtEl>
                                          <p:spTgt spid="97294"/>
                                        </p:tgtEl>
                                        <p:attrNameLst>
                                          <p:attrName>ppt_x</p:attrName>
                                          <p:attrName>ppt_y</p:attrName>
                                        </p:attrNameLst>
                                      </p:cBhvr>
                                      <p:rCtr x="-8300" y="-5800"/>
                                    </p:animMotion>
                                  </p:childTnLst>
                                </p:cTn>
                              </p:par>
                              <p:par>
                                <p:cTn id="9" presetID="8" presetClass="emph" presetSubtype="0" accel="50000" decel="50000" fill="hold" nodeType="withEffect">
                                  <p:stCondLst>
                                    <p:cond delay="0"/>
                                  </p:stCondLst>
                                  <p:childTnLst>
                                    <p:animRot by="-2220000">
                                      <p:cBhvr>
                                        <p:cTn id="10" dur="1000" fill="hold"/>
                                        <p:tgtEl>
                                          <p:spTgt spid="97288"/>
                                        </p:tgtEl>
                                        <p:attrNameLst>
                                          <p:attrName>r</p:attrName>
                                        </p:attrNameLst>
                                      </p:cBhvr>
                                    </p:animRot>
                                  </p:childTnLst>
                                </p:cTn>
                              </p:par>
                              <p:par>
                                <p:cTn id="11" presetID="8" presetClass="emph" presetSubtype="0" accel="50000" decel="50000" fill="hold" nodeType="withEffect">
                                  <p:stCondLst>
                                    <p:cond delay="0"/>
                                  </p:stCondLst>
                                  <p:childTnLst>
                                    <p:animRot by="-2220000">
                                      <p:cBhvr>
                                        <p:cTn id="12" dur="1000" fill="hold"/>
                                        <p:tgtEl>
                                          <p:spTgt spid="97291"/>
                                        </p:tgtEl>
                                        <p:attrNameLst>
                                          <p:attrName>r</p:attrName>
                                        </p:attrNameLst>
                                      </p:cBhvr>
                                    </p:animRot>
                                  </p:childTnLst>
                                </p:cTn>
                              </p:par>
                              <p:par>
                                <p:cTn id="13" presetID="8" presetClass="emph" presetSubtype="0" accel="50000" decel="50000" fill="hold" nodeType="withEffect">
                                  <p:stCondLst>
                                    <p:cond delay="0"/>
                                  </p:stCondLst>
                                  <p:childTnLst>
                                    <p:animRot by="2220000">
                                      <p:cBhvr>
                                        <p:cTn id="14" dur="1000" fill="hold"/>
                                        <p:tgtEl>
                                          <p:spTgt spid="97282"/>
                                        </p:tgtEl>
                                        <p:attrNameLst>
                                          <p:attrName>r</p:attrName>
                                        </p:attrNameLst>
                                      </p:cBhvr>
                                    </p:animRot>
                                  </p:childTnLst>
                                </p:cTn>
                              </p:par>
                              <p:par>
                                <p:cTn id="15" presetID="8" presetClass="emph" presetSubtype="0" accel="50000" decel="50000" fill="hold" nodeType="withEffect">
                                  <p:stCondLst>
                                    <p:cond delay="0"/>
                                  </p:stCondLst>
                                  <p:childTnLst>
                                    <p:animRot by="2220000">
                                      <p:cBhvr>
                                        <p:cTn id="16" dur="1000" fill="hold"/>
                                        <p:tgtEl>
                                          <p:spTgt spid="972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1524000" y="1524000"/>
            <a:ext cx="8497888" cy="583565"/>
          </a:xfrm>
          <a:prstGeom prst="rect">
            <a:avLst/>
          </a:prstGeom>
          <a:noFill/>
          <a:ln w="9525">
            <a:noFill/>
          </a:ln>
        </p:spPr>
        <p:txBody>
          <a:bodyPr>
            <a:spAutoFit/>
          </a:bodyPr>
          <a:p>
            <a:pPr>
              <a:spcBef>
                <a:spcPct val="50000"/>
              </a:spcBef>
            </a:pPr>
            <a:r>
              <a:rPr sz="3200" b="1" dirty="0">
                <a:solidFill>
                  <a:schemeClr val="tx2"/>
                </a:solidFill>
                <a:latin typeface="Tahoma" panose="020B0604030504040204" pitchFamily="34" charset="0"/>
                <a:sym typeface="Wingdings" panose="05000000000000000000" pitchFamily="2" charset="2"/>
              </a:rPr>
              <a:t></a:t>
            </a:r>
            <a:r>
              <a:rPr sz="3200" dirty="0">
                <a:solidFill>
                  <a:schemeClr val="tx2"/>
                </a:solidFill>
                <a:latin typeface="Tahoma" panose="020B0604030504040204" pitchFamily="34" charset="0"/>
                <a:sym typeface="Wingdings" panose="05000000000000000000" pitchFamily="2" charset="2"/>
              </a:rPr>
              <a:t> </a:t>
            </a:r>
            <a:r>
              <a:rPr sz="3200" dirty="0">
                <a:solidFill>
                  <a:schemeClr val="tx2"/>
                </a:solidFill>
                <a:latin typeface="Tahoma" panose="020B0604030504040204" pitchFamily="34" charset="0"/>
              </a:rPr>
              <a:t>Nhận xét :</a:t>
            </a:r>
            <a:endParaRPr sz="3200" dirty="0">
              <a:solidFill>
                <a:schemeClr val="tx2"/>
              </a:solidFill>
              <a:latin typeface="Tahoma" panose="020B0604030504040204" pitchFamily="34" charset="0"/>
            </a:endParaRPr>
          </a:p>
        </p:txBody>
      </p:sp>
      <p:sp>
        <p:nvSpPr>
          <p:cNvPr id="98307" name="Text Box 3"/>
          <p:cNvSpPr txBox="1"/>
          <p:nvPr/>
        </p:nvSpPr>
        <p:spPr>
          <a:xfrm>
            <a:off x="3432175" y="1844675"/>
            <a:ext cx="4824413" cy="706755"/>
          </a:xfrm>
          <a:prstGeom prst="rect">
            <a:avLst/>
          </a:prstGeom>
          <a:noFill/>
          <a:ln w="9525">
            <a:noFill/>
          </a:ln>
        </p:spPr>
        <p:txBody>
          <a:bodyPr>
            <a:spAutoFit/>
          </a:bodyPr>
          <a:p>
            <a:pPr algn="just">
              <a:spcBef>
                <a:spcPct val="50000"/>
              </a:spcBef>
            </a:pPr>
            <a:r>
              <a:rPr lang="vi-VN" altLang="x-none" sz="4000" dirty="0">
                <a:solidFill>
                  <a:srgbClr val="FFCCFF"/>
                </a:solidFill>
                <a:latin typeface="Tahoma" panose="020B0604030504040204" pitchFamily="34" charset="0"/>
                <a:sym typeface="Wingdings" panose="05000000000000000000" pitchFamily="2" charset="2"/>
              </a:rPr>
              <a:t>  </a:t>
            </a:r>
            <a:r>
              <a:rPr sz="4000" dirty="0">
                <a:latin typeface="Tahoma" panose="020B0604030504040204" pitchFamily="34" charset="0"/>
              </a:rPr>
              <a:t>A tác dụng lên B </a:t>
            </a:r>
            <a:endParaRPr sz="4000" dirty="0">
              <a:latin typeface="Tahoma" panose="020B0604030504040204" pitchFamily="34" charset="0"/>
            </a:endParaRPr>
          </a:p>
        </p:txBody>
      </p:sp>
      <p:sp>
        <p:nvSpPr>
          <p:cNvPr id="98308" name="Text Box 4"/>
          <p:cNvSpPr txBox="1"/>
          <p:nvPr/>
        </p:nvSpPr>
        <p:spPr>
          <a:xfrm>
            <a:off x="3432175" y="4527550"/>
            <a:ext cx="4824413" cy="706755"/>
          </a:xfrm>
          <a:prstGeom prst="rect">
            <a:avLst/>
          </a:prstGeom>
          <a:noFill/>
          <a:ln w="9525">
            <a:noFill/>
          </a:ln>
        </p:spPr>
        <p:txBody>
          <a:bodyPr>
            <a:spAutoFit/>
          </a:bodyPr>
          <a:p>
            <a:pPr algn="just">
              <a:spcBef>
                <a:spcPct val="50000"/>
              </a:spcBef>
            </a:pPr>
            <a:r>
              <a:rPr lang="vi-VN" altLang="x-none" sz="4000" dirty="0">
                <a:solidFill>
                  <a:srgbClr val="FFCCFF"/>
                </a:solidFill>
                <a:latin typeface="Tahoma" panose="020B0604030504040204" pitchFamily="34" charset="0"/>
                <a:sym typeface="Wingdings" panose="05000000000000000000" pitchFamily="2" charset="2"/>
              </a:rPr>
              <a:t>  </a:t>
            </a:r>
            <a:r>
              <a:rPr sz="4000" dirty="0">
                <a:solidFill>
                  <a:srgbClr val="FF0000"/>
                </a:solidFill>
                <a:latin typeface="Tahoma" panose="020B0604030504040204" pitchFamily="34" charset="0"/>
              </a:rPr>
              <a:t>B tác dụng lên A</a:t>
            </a:r>
            <a:r>
              <a:rPr sz="4000" dirty="0">
                <a:solidFill>
                  <a:srgbClr val="FFCCFF"/>
                </a:solidFill>
                <a:latin typeface="Tahoma" panose="020B0604030504040204" pitchFamily="34" charset="0"/>
              </a:rPr>
              <a:t> </a:t>
            </a:r>
            <a:endParaRPr sz="4000" dirty="0">
              <a:solidFill>
                <a:srgbClr val="FFCCFF"/>
              </a:solidFill>
              <a:latin typeface="Tahoma" panose="020B0604030504040204" pitchFamily="34" charset="0"/>
            </a:endParaRPr>
          </a:p>
        </p:txBody>
      </p:sp>
      <p:grpSp>
        <p:nvGrpSpPr>
          <p:cNvPr id="25605" name="Group 5"/>
          <p:cNvGrpSpPr/>
          <p:nvPr/>
        </p:nvGrpSpPr>
        <p:grpSpPr>
          <a:xfrm>
            <a:off x="2286000" y="2895600"/>
            <a:ext cx="6886575" cy="1152525"/>
            <a:chOff x="499" y="2160"/>
            <a:chExt cx="4338" cy="726"/>
          </a:xfrm>
        </p:grpSpPr>
        <p:sp>
          <p:nvSpPr>
            <p:cNvPr id="25610" name="Oval 6"/>
            <p:cNvSpPr/>
            <p:nvPr/>
          </p:nvSpPr>
          <p:spPr>
            <a:xfrm>
              <a:off x="499" y="2160"/>
              <a:ext cx="726" cy="726"/>
            </a:xfrm>
            <a:prstGeom prst="ellipse">
              <a:avLst/>
            </a:prstGeom>
            <a:noFill/>
            <a:ln w="57150" cap="flat" cmpd="sng">
              <a:solidFill>
                <a:schemeClr val="tx1"/>
              </a:solidFill>
              <a:prstDash val="solid"/>
              <a:headEnd type="none" w="med" len="med"/>
              <a:tailEnd type="none" w="med" len="med"/>
            </a:ln>
          </p:spPr>
          <p:txBody>
            <a:bodyPr wrap="none" anchor="ctr" anchorCtr="0"/>
            <a:p>
              <a:endParaRPr lang="vi-VN" altLang="x-none" dirty="0">
                <a:latin typeface=".VnTime" pitchFamily="34" charset="0"/>
              </a:endParaRPr>
            </a:p>
          </p:txBody>
        </p:sp>
        <p:sp>
          <p:nvSpPr>
            <p:cNvPr id="25611" name="Text Box 7"/>
            <p:cNvSpPr txBox="1"/>
            <p:nvPr/>
          </p:nvSpPr>
          <p:spPr>
            <a:xfrm>
              <a:off x="521" y="2206"/>
              <a:ext cx="681" cy="639"/>
            </a:xfrm>
            <a:prstGeom prst="rect">
              <a:avLst/>
            </a:prstGeom>
            <a:noFill/>
            <a:ln w="9525">
              <a:noFill/>
            </a:ln>
          </p:spPr>
          <p:txBody>
            <a:bodyPr>
              <a:spAutoFit/>
            </a:bodyPr>
            <a:p>
              <a:pPr algn="ctr">
                <a:spcBef>
                  <a:spcPct val="50000"/>
                </a:spcBef>
              </a:pPr>
              <a:r>
                <a:rPr sz="6000" dirty="0">
                  <a:latin typeface="Tahoma" panose="020B0604030504040204" pitchFamily="34" charset="0"/>
                </a:rPr>
                <a:t>A</a:t>
              </a:r>
              <a:endParaRPr sz="6000" b="1" dirty="0">
                <a:latin typeface="Tahoma" panose="020B0604030504040204" pitchFamily="34" charset="0"/>
              </a:endParaRPr>
            </a:p>
          </p:txBody>
        </p:sp>
        <p:sp>
          <p:nvSpPr>
            <p:cNvPr id="25612" name="Oval 8"/>
            <p:cNvSpPr/>
            <p:nvPr/>
          </p:nvSpPr>
          <p:spPr>
            <a:xfrm>
              <a:off x="4111" y="2160"/>
              <a:ext cx="726" cy="726"/>
            </a:xfrm>
            <a:prstGeom prst="ellipse">
              <a:avLst/>
            </a:prstGeom>
            <a:noFill/>
            <a:ln w="57150" cap="flat" cmpd="sng">
              <a:solidFill>
                <a:srgbClr val="FF0000"/>
              </a:solidFill>
              <a:prstDash val="solid"/>
              <a:headEnd type="none" w="med" len="med"/>
              <a:tailEnd type="none" w="med" len="med"/>
            </a:ln>
          </p:spPr>
          <p:txBody>
            <a:bodyPr wrap="none" anchor="ctr" anchorCtr="0"/>
            <a:p>
              <a:endParaRPr lang="vi-VN" altLang="x-none" dirty="0">
                <a:latin typeface=".VnTime" pitchFamily="34" charset="0"/>
              </a:endParaRPr>
            </a:p>
          </p:txBody>
        </p:sp>
        <p:sp>
          <p:nvSpPr>
            <p:cNvPr id="25613" name="Text Box 9"/>
            <p:cNvSpPr txBox="1"/>
            <p:nvPr/>
          </p:nvSpPr>
          <p:spPr>
            <a:xfrm>
              <a:off x="4133" y="2206"/>
              <a:ext cx="681" cy="639"/>
            </a:xfrm>
            <a:prstGeom prst="rect">
              <a:avLst/>
            </a:prstGeom>
            <a:noFill/>
            <a:ln w="9525">
              <a:noFill/>
            </a:ln>
          </p:spPr>
          <p:txBody>
            <a:bodyPr>
              <a:spAutoFit/>
            </a:bodyPr>
            <a:p>
              <a:pPr algn="ctr">
                <a:spcBef>
                  <a:spcPct val="50000"/>
                </a:spcBef>
              </a:pPr>
              <a:r>
                <a:rPr sz="6000" dirty="0">
                  <a:solidFill>
                    <a:srgbClr val="FF0000"/>
                  </a:solidFill>
                  <a:latin typeface="Tahoma" panose="020B0604030504040204" pitchFamily="34" charset="0"/>
                </a:rPr>
                <a:t>B</a:t>
              </a:r>
              <a:endParaRPr sz="6000" b="1" dirty="0">
                <a:solidFill>
                  <a:srgbClr val="FF0000"/>
                </a:solidFill>
                <a:latin typeface="Tahoma" panose="020B0604030504040204" pitchFamily="34" charset="0"/>
              </a:endParaRPr>
            </a:p>
          </p:txBody>
        </p:sp>
      </p:grpSp>
      <p:sp>
        <p:nvSpPr>
          <p:cNvPr id="98314" name="Freeform 10"/>
          <p:cNvSpPr/>
          <p:nvPr/>
        </p:nvSpPr>
        <p:spPr>
          <a:xfrm>
            <a:off x="3648075" y="2636838"/>
            <a:ext cx="4319588" cy="503237"/>
          </a:xfrm>
          <a:custGeom>
            <a:avLst/>
            <a:gdLst/>
            <a:ahLst/>
            <a:cxnLst>
              <a:cxn ang="0">
                <a:pos x="0" y="2147483647"/>
              </a:cxn>
              <a:cxn ang="0">
                <a:pos x="2147483647" y="2147483647"/>
              </a:cxn>
              <a:cxn ang="0">
                <a:pos x="2147483647" y="2147483647"/>
              </a:cxn>
            </a:cxnLst>
            <a:pathLst>
              <a:path w="2540" h="507">
                <a:moveTo>
                  <a:pt x="0" y="507"/>
                </a:moveTo>
                <a:cubicBezTo>
                  <a:pt x="423" y="261"/>
                  <a:pt x="847" y="16"/>
                  <a:pt x="1270" y="8"/>
                </a:cubicBezTo>
                <a:cubicBezTo>
                  <a:pt x="1693" y="0"/>
                  <a:pt x="2328" y="386"/>
                  <a:pt x="2540" y="462"/>
                </a:cubicBezTo>
              </a:path>
            </a:pathLst>
          </a:custGeom>
          <a:noFill/>
          <a:ln w="57150" cap="flat" cmpd="sng">
            <a:solidFill>
              <a:schemeClr val="tx1">
                <a:alpha val="100000"/>
              </a:schemeClr>
            </a:solidFill>
            <a:prstDash val="solid"/>
            <a:round/>
            <a:headEnd type="none" w="med" len="med"/>
            <a:tailEnd type="triangle" w="med" len="med"/>
          </a:ln>
        </p:spPr>
        <p:txBody>
          <a:bodyPr/>
          <a:p>
            <a:endParaRPr lang="en-US"/>
          </a:p>
        </p:txBody>
      </p:sp>
      <p:sp>
        <p:nvSpPr>
          <p:cNvPr id="98315" name="Freeform 11"/>
          <p:cNvSpPr/>
          <p:nvPr/>
        </p:nvSpPr>
        <p:spPr>
          <a:xfrm flipH="1" flipV="1">
            <a:off x="3648075" y="3933825"/>
            <a:ext cx="4319588" cy="503238"/>
          </a:xfrm>
          <a:custGeom>
            <a:avLst/>
            <a:gdLst/>
            <a:ahLst/>
            <a:cxnLst>
              <a:cxn ang="0">
                <a:pos x="0" y="2147483647"/>
              </a:cxn>
              <a:cxn ang="0">
                <a:pos x="2147483647" y="2147483647"/>
              </a:cxn>
              <a:cxn ang="0">
                <a:pos x="2147483647" y="2147483647"/>
              </a:cxn>
            </a:cxnLst>
            <a:pathLst>
              <a:path w="2540" h="507">
                <a:moveTo>
                  <a:pt x="0" y="507"/>
                </a:moveTo>
                <a:cubicBezTo>
                  <a:pt x="423" y="261"/>
                  <a:pt x="847" y="16"/>
                  <a:pt x="1270" y="8"/>
                </a:cubicBezTo>
                <a:cubicBezTo>
                  <a:pt x="1693" y="0"/>
                  <a:pt x="2328" y="386"/>
                  <a:pt x="2540" y="462"/>
                </a:cubicBezTo>
              </a:path>
            </a:pathLst>
          </a:custGeom>
          <a:noFill/>
          <a:ln w="57150" cap="flat" cmpd="sng">
            <a:solidFill>
              <a:srgbClr val="FF0000">
                <a:alpha val="100000"/>
              </a:srgbClr>
            </a:solidFill>
            <a:prstDash val="solid"/>
            <a:round/>
            <a:headEnd type="none" w="med" len="med"/>
            <a:tailEnd type="triangle" w="med" len="med"/>
          </a:ln>
        </p:spPr>
        <p:txBody>
          <a:bodyPr/>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8314"/>
                                        </p:tgtEl>
                                        <p:attrNameLst>
                                          <p:attrName>style.visibility</p:attrName>
                                        </p:attrNameLst>
                                      </p:cBhvr>
                                      <p:to>
                                        <p:strVal val="visible"/>
                                      </p:to>
                                    </p:set>
                                    <p:animEffect transition="in" filter="wipe(left)">
                                      <p:cBhvr>
                                        <p:cTn id="7" dur="500"/>
                                        <p:tgtEl>
                                          <p:spTgt spid="983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8307"/>
                                        </p:tgtEl>
                                        <p:attrNameLst>
                                          <p:attrName>style.visibility</p:attrName>
                                        </p:attrNameLst>
                                      </p:cBhvr>
                                      <p:to>
                                        <p:strVal val="visible"/>
                                      </p:to>
                                    </p:set>
                                    <p:animEffect transition="in" filter="wipe(left)">
                                      <p:cBhvr>
                                        <p:cTn id="10" dur="500"/>
                                        <p:tgtEl>
                                          <p:spTgt spid="9830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98315"/>
                                        </p:tgtEl>
                                        <p:attrNameLst>
                                          <p:attrName>style.visibility</p:attrName>
                                        </p:attrNameLst>
                                      </p:cBhvr>
                                      <p:to>
                                        <p:strVal val="visible"/>
                                      </p:to>
                                    </p:set>
                                    <p:animEffect transition="in" filter="wipe(right)">
                                      <p:cBhvr>
                                        <p:cTn id="14" dur="500"/>
                                        <p:tgtEl>
                                          <p:spTgt spid="983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8308"/>
                                        </p:tgtEl>
                                        <p:attrNameLst>
                                          <p:attrName>style.visibility</p:attrName>
                                        </p:attrNameLst>
                                      </p:cBhvr>
                                      <p:to>
                                        <p:strVal val="visible"/>
                                      </p:to>
                                    </p:set>
                                    <p:animEffect transition="in" filter="wipe(left)">
                                      <p:cBhvr>
                                        <p:cTn id="1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9"/>
          <p:cNvPicPr>
            <a:picLocks noChangeAspect="1"/>
          </p:cNvPicPr>
          <p:nvPr/>
        </p:nvPicPr>
        <p:blipFill>
          <a:blip r:embed="rId1"/>
          <a:stretch>
            <a:fillRect/>
          </a:stretch>
        </p:blipFill>
        <p:spPr>
          <a:xfrm>
            <a:off x="141605" y="-635"/>
            <a:ext cx="11761470" cy="67456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p:cNvPicPr>
            <a:picLocks noChangeAspect="1"/>
          </p:cNvPicPr>
          <p:nvPr/>
        </p:nvPicPr>
        <p:blipFill>
          <a:blip r:embed="rId1"/>
          <a:stretch>
            <a:fillRect/>
          </a:stretch>
        </p:blipFill>
        <p:spPr>
          <a:xfrm>
            <a:off x="0" y="-1905"/>
            <a:ext cx="8228330" cy="1042035"/>
          </a:xfrm>
          <a:prstGeom prst="rect">
            <a:avLst/>
          </a:prstGeom>
        </p:spPr>
      </p:pic>
      <p:pic>
        <p:nvPicPr>
          <p:cNvPr id="3" name="Picture 2" descr="2"/>
          <p:cNvPicPr>
            <a:picLocks noChangeAspect="1"/>
          </p:cNvPicPr>
          <p:nvPr/>
        </p:nvPicPr>
        <p:blipFill>
          <a:blip r:embed="rId2"/>
          <a:stretch>
            <a:fillRect/>
          </a:stretch>
        </p:blipFill>
        <p:spPr>
          <a:xfrm>
            <a:off x="1383030" y="1040130"/>
            <a:ext cx="8066405" cy="887095"/>
          </a:xfrm>
          <a:prstGeom prst="rect">
            <a:avLst/>
          </a:prstGeom>
        </p:spPr>
      </p:pic>
      <p:pic>
        <p:nvPicPr>
          <p:cNvPr id="4" name="Picture 3" descr="4"/>
          <p:cNvPicPr>
            <a:picLocks noChangeAspect="1"/>
          </p:cNvPicPr>
          <p:nvPr/>
        </p:nvPicPr>
        <p:blipFill>
          <a:blip r:embed="rId3"/>
          <a:stretch>
            <a:fillRect/>
          </a:stretch>
        </p:blipFill>
        <p:spPr>
          <a:xfrm>
            <a:off x="0" y="1927860"/>
            <a:ext cx="12080240" cy="4839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8" name="Picture 117"/>
          <p:cNvPicPr/>
          <p:nvPr/>
        </p:nvPicPr>
        <p:blipFill>
          <a:blip r:embed="rId1"/>
          <a:stretch>
            <a:fillRect/>
          </a:stretch>
        </p:blipFill>
        <p:spPr>
          <a:xfrm>
            <a:off x="5125085" y="610870"/>
            <a:ext cx="6913245" cy="6247130"/>
          </a:xfrm>
          <a:prstGeom prst="rect">
            <a:avLst/>
          </a:prstGeom>
          <a:noFill/>
          <a:ln w="9525">
            <a:noFill/>
          </a:ln>
        </p:spPr>
      </p:pic>
      <p:pic>
        <p:nvPicPr>
          <p:cNvPr id="2" name="Picture 1" descr="10"/>
          <p:cNvPicPr>
            <a:picLocks noChangeAspect="1"/>
          </p:cNvPicPr>
          <p:nvPr/>
        </p:nvPicPr>
        <p:blipFill>
          <a:blip r:embed="rId2"/>
          <a:stretch>
            <a:fillRect/>
          </a:stretch>
        </p:blipFill>
        <p:spPr>
          <a:xfrm>
            <a:off x="326390" y="0"/>
            <a:ext cx="6497955" cy="1209675"/>
          </a:xfrm>
          <a:prstGeom prst="rect">
            <a:avLst/>
          </a:prstGeom>
        </p:spPr>
      </p:pic>
      <p:sp>
        <p:nvSpPr>
          <p:cNvPr id="3" name="Text Box 2"/>
          <p:cNvSpPr txBox="1"/>
          <p:nvPr/>
        </p:nvSpPr>
        <p:spPr>
          <a:xfrm>
            <a:off x="1408430" y="3207385"/>
            <a:ext cx="4039235" cy="1383665"/>
          </a:xfrm>
          <a:prstGeom prst="rect">
            <a:avLst/>
          </a:prstGeom>
          <a:noFill/>
        </p:spPr>
        <p:txBody>
          <a:bodyPr wrap="square" rtlCol="0">
            <a:spAutoFit/>
          </a:bodyPr>
          <a:p>
            <a:pPr algn="just"/>
            <a:r>
              <a:rPr lang="vi-VN" altLang="en-US" sz="2800" b="1" i="1"/>
              <a:t>    Đệm nhún lò xo vận dụng đinh luật III Newton</a:t>
            </a:r>
            <a:endParaRPr lang="vi-VN" altLang="en-US" sz="2800" b="1"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2"/>
          <p:cNvPicPr>
            <a:picLocks noChangeAspect="1"/>
          </p:cNvPicPr>
          <p:nvPr/>
        </p:nvPicPr>
        <p:blipFill>
          <a:blip r:embed="rId1"/>
          <a:stretch>
            <a:fillRect/>
          </a:stretch>
        </p:blipFill>
        <p:spPr>
          <a:xfrm>
            <a:off x="184150" y="456565"/>
            <a:ext cx="11501120" cy="59112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1"/>
          <a:stretch>
            <a:fillRect/>
          </a:stretch>
        </p:blipFill>
        <p:spPr>
          <a:xfrm>
            <a:off x="271780" y="0"/>
            <a:ext cx="6910705" cy="5027930"/>
          </a:xfrm>
          <a:prstGeom prst="rect">
            <a:avLst/>
          </a:prstGeom>
          <a:noFill/>
          <a:ln w="9525">
            <a:noFill/>
          </a:ln>
        </p:spPr>
      </p:pic>
      <p:pic>
        <p:nvPicPr>
          <p:cNvPr id="101" name="Picture 100"/>
          <p:cNvPicPr/>
          <p:nvPr/>
        </p:nvPicPr>
        <p:blipFill>
          <a:blip r:embed="rId2"/>
          <a:stretch>
            <a:fillRect/>
          </a:stretch>
        </p:blipFill>
        <p:spPr>
          <a:xfrm flipH="1">
            <a:off x="6805930" y="213360"/>
            <a:ext cx="5386070" cy="4601845"/>
          </a:xfrm>
          <a:prstGeom prst="rect">
            <a:avLst/>
          </a:prstGeom>
          <a:noFill/>
          <a:ln w="9525">
            <a:noFill/>
          </a:ln>
        </p:spPr>
      </p:pic>
      <p:pic>
        <p:nvPicPr>
          <p:cNvPr id="3" name="Picture 2" descr="5"/>
          <p:cNvPicPr>
            <a:picLocks noChangeAspect="1"/>
          </p:cNvPicPr>
          <p:nvPr/>
        </p:nvPicPr>
        <p:blipFill>
          <a:blip r:embed="rId3"/>
          <a:stretch>
            <a:fillRect/>
          </a:stretch>
        </p:blipFill>
        <p:spPr>
          <a:xfrm>
            <a:off x="2237740" y="2537460"/>
            <a:ext cx="8524875" cy="4153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par>
                                <p:cTn id="8" presetID="2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edge">
                                      <p:cBhvr>
                                        <p:cTn id="10" dur="20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1"/>
          <a:stretch>
            <a:fillRect/>
          </a:stretch>
        </p:blipFill>
        <p:spPr>
          <a:xfrm>
            <a:off x="-635" y="1789430"/>
            <a:ext cx="5590540" cy="4919980"/>
          </a:xfrm>
          <a:prstGeom prst="rect">
            <a:avLst/>
          </a:prstGeom>
          <a:noFill/>
          <a:ln w="9525">
            <a:noFill/>
          </a:ln>
        </p:spPr>
      </p:pic>
      <p:pic>
        <p:nvPicPr>
          <p:cNvPr id="2" name="Picture 1" descr="6"/>
          <p:cNvPicPr>
            <a:picLocks noChangeAspect="1"/>
          </p:cNvPicPr>
          <p:nvPr/>
        </p:nvPicPr>
        <p:blipFill>
          <a:blip r:embed="rId2"/>
          <a:stretch>
            <a:fillRect/>
          </a:stretch>
        </p:blipFill>
        <p:spPr>
          <a:xfrm>
            <a:off x="0" y="0"/>
            <a:ext cx="7295515" cy="1453515"/>
          </a:xfrm>
          <a:prstGeom prst="rect">
            <a:avLst/>
          </a:prstGeom>
        </p:spPr>
      </p:pic>
      <p:pic>
        <p:nvPicPr>
          <p:cNvPr id="103" name="Picture 102"/>
          <p:cNvPicPr/>
          <p:nvPr/>
        </p:nvPicPr>
        <p:blipFill>
          <a:blip r:embed="rId3"/>
          <a:stretch>
            <a:fillRect/>
          </a:stretch>
        </p:blipFill>
        <p:spPr>
          <a:xfrm>
            <a:off x="5814695" y="1790065"/>
            <a:ext cx="6377305" cy="50679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8" presetClass="entr" presetSubtype="12"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animEffect transition="in" filter="strips(downLeft)">
                                      <p:cBhvr>
                                        <p:cTn id="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p:cNvPicPr>
            <a:picLocks noChangeAspect="1"/>
          </p:cNvPicPr>
          <p:nvPr/>
        </p:nvPicPr>
        <p:blipFill>
          <a:blip r:embed="rId1"/>
          <a:stretch>
            <a:fillRect/>
          </a:stretch>
        </p:blipFill>
        <p:spPr>
          <a:xfrm>
            <a:off x="0" y="-635"/>
            <a:ext cx="12192000" cy="68586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cNvPicPr>
            <a:picLocks noChangeAspect="1"/>
          </p:cNvPicPr>
          <p:nvPr/>
        </p:nvPicPr>
        <p:blipFill>
          <a:blip r:embed="rId1"/>
          <a:stretch>
            <a:fillRect/>
          </a:stretch>
        </p:blipFill>
        <p:spPr>
          <a:xfrm>
            <a:off x="0" y="-635"/>
            <a:ext cx="12191365" cy="2145665"/>
          </a:xfrm>
          <a:prstGeom prst="rect">
            <a:avLst/>
          </a:prstGeom>
        </p:spPr>
      </p:pic>
      <p:pic>
        <p:nvPicPr>
          <p:cNvPr id="3" name="Picture 2" descr="10"/>
          <p:cNvPicPr>
            <a:picLocks noChangeAspect="1"/>
          </p:cNvPicPr>
          <p:nvPr/>
        </p:nvPicPr>
        <p:blipFill>
          <a:blip r:embed="rId2"/>
          <a:stretch>
            <a:fillRect/>
          </a:stretch>
        </p:blipFill>
        <p:spPr>
          <a:xfrm>
            <a:off x="4762500" y="5546725"/>
            <a:ext cx="7429500" cy="1311275"/>
          </a:xfrm>
          <a:prstGeom prst="rect">
            <a:avLst/>
          </a:prstGeom>
        </p:spPr>
      </p:pic>
      <p:pic>
        <p:nvPicPr>
          <p:cNvPr id="105" name="Picture 104"/>
          <p:cNvPicPr/>
          <p:nvPr/>
        </p:nvPicPr>
        <p:blipFill>
          <a:blip r:embed="rId3"/>
          <a:stretch>
            <a:fillRect/>
          </a:stretch>
        </p:blipFill>
        <p:spPr>
          <a:xfrm>
            <a:off x="5050155" y="1889760"/>
            <a:ext cx="7141845" cy="35471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circle(in)">
                                      <p:cBhvr>
                                        <p:cTn id="7" dur="2000"/>
                                        <p:tgtEl>
                                          <p:spTgt spid="105"/>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3970" name="Group 2"/>
          <p:cNvGrpSpPr/>
          <p:nvPr/>
        </p:nvGrpSpPr>
        <p:grpSpPr>
          <a:xfrm>
            <a:off x="12720638" y="-1395412"/>
            <a:ext cx="13882687" cy="8516937"/>
            <a:chOff x="7053" y="-879"/>
            <a:chExt cx="8745" cy="5365"/>
          </a:xfrm>
        </p:grpSpPr>
        <p:pic>
          <p:nvPicPr>
            <p:cNvPr id="8220" name="Picture 3" descr="TREEC022"/>
            <p:cNvPicPr>
              <a:picLocks noChangeAspect="1"/>
            </p:cNvPicPr>
            <p:nvPr/>
          </p:nvPicPr>
          <p:blipFill>
            <a:blip r:embed="rId1"/>
            <a:stretch>
              <a:fillRect/>
            </a:stretch>
          </p:blipFill>
          <p:spPr>
            <a:xfrm>
              <a:off x="12496" y="0"/>
              <a:ext cx="3302" cy="3313"/>
            </a:xfrm>
            <a:prstGeom prst="rect">
              <a:avLst/>
            </a:prstGeom>
            <a:noFill/>
            <a:ln w="9525">
              <a:noFill/>
            </a:ln>
          </p:spPr>
        </p:pic>
        <p:pic>
          <p:nvPicPr>
            <p:cNvPr id="8221" name="Picture 4" descr="HOUSE3"/>
            <p:cNvPicPr>
              <a:picLocks noChangeAspect="1"/>
            </p:cNvPicPr>
            <p:nvPr/>
          </p:nvPicPr>
          <p:blipFill>
            <a:blip r:embed="rId2"/>
            <a:stretch>
              <a:fillRect/>
            </a:stretch>
          </p:blipFill>
          <p:spPr>
            <a:xfrm>
              <a:off x="8733" y="-879"/>
              <a:ext cx="3642" cy="5365"/>
            </a:xfrm>
            <a:prstGeom prst="rect">
              <a:avLst/>
            </a:prstGeom>
            <a:noFill/>
            <a:ln w="9525">
              <a:noFill/>
            </a:ln>
          </p:spPr>
        </p:pic>
        <p:pic>
          <p:nvPicPr>
            <p:cNvPr id="8222" name="Picture 5" descr="TREEC008"/>
            <p:cNvPicPr>
              <a:picLocks noChangeAspect="1"/>
            </p:cNvPicPr>
            <p:nvPr/>
          </p:nvPicPr>
          <p:blipFill>
            <a:blip r:embed="rId3"/>
            <a:stretch>
              <a:fillRect/>
            </a:stretch>
          </p:blipFill>
          <p:spPr>
            <a:xfrm>
              <a:off x="7053" y="1480"/>
              <a:ext cx="1769" cy="1665"/>
            </a:xfrm>
            <a:prstGeom prst="rect">
              <a:avLst/>
            </a:prstGeom>
            <a:noFill/>
            <a:ln w="9525">
              <a:noFill/>
            </a:ln>
          </p:spPr>
        </p:pic>
      </p:grpSp>
      <p:graphicFrame>
        <p:nvGraphicFramePr>
          <p:cNvPr id="8195" name="Object 6"/>
          <p:cNvGraphicFramePr>
            <a:graphicFrameLocks noChangeAspect="1"/>
          </p:cNvGraphicFramePr>
          <p:nvPr/>
        </p:nvGraphicFramePr>
        <p:xfrm>
          <a:off x="3529013" y="4783138"/>
          <a:ext cx="1035050" cy="474662"/>
        </p:xfrm>
        <a:graphic>
          <a:graphicData uri="http://schemas.openxmlformats.org/presentationml/2006/ole">
            <mc:AlternateContent xmlns:mc="http://schemas.openxmlformats.org/markup-compatibility/2006">
              <mc:Choice xmlns:v="urn:schemas-microsoft-com:vml" Requires="v">
                <p:oleObj spid="_x0000_s3087" name="" r:id="rId4" imgW="2643505" imgH="1171575" progId="CorelDRAW.Graphic.11">
                  <p:embed/>
                </p:oleObj>
              </mc:Choice>
              <mc:Fallback>
                <p:oleObj name="" r:id="rId4" imgW="2643505" imgH="1171575" progId="CorelDRAW.Graphic.11">
                  <p:embed/>
                  <p:pic>
                    <p:nvPicPr>
                      <p:cNvPr id="0" name="Picture 3086"/>
                      <p:cNvPicPr/>
                      <p:nvPr/>
                    </p:nvPicPr>
                    <p:blipFill>
                      <a:blip r:embed="rId5"/>
                      <a:stretch>
                        <a:fillRect/>
                      </a:stretch>
                    </p:blipFill>
                    <p:spPr>
                      <a:xfrm>
                        <a:off x="3529013" y="4783138"/>
                        <a:ext cx="1035050" cy="474662"/>
                      </a:xfrm>
                      <a:prstGeom prst="rect">
                        <a:avLst/>
                      </a:prstGeom>
                      <a:noFill/>
                      <a:ln w="38100">
                        <a:noFill/>
                        <a:miter/>
                      </a:ln>
                    </p:spPr>
                  </p:pic>
                </p:oleObj>
              </mc:Fallback>
            </mc:AlternateContent>
          </a:graphicData>
        </a:graphic>
      </p:graphicFrame>
      <p:grpSp>
        <p:nvGrpSpPr>
          <p:cNvPr id="83975" name="Group 7"/>
          <p:cNvGrpSpPr/>
          <p:nvPr/>
        </p:nvGrpSpPr>
        <p:grpSpPr>
          <a:xfrm>
            <a:off x="2741613" y="3867150"/>
            <a:ext cx="1816100" cy="1814513"/>
            <a:chOff x="-150" y="1668"/>
            <a:chExt cx="1056" cy="1056"/>
          </a:xfrm>
        </p:grpSpPr>
        <p:graphicFrame>
          <p:nvGraphicFramePr>
            <p:cNvPr id="8218" name="Object 8"/>
            <p:cNvGraphicFramePr>
              <a:graphicFrameLocks noChangeAspect="1"/>
            </p:cNvGraphicFramePr>
            <p:nvPr/>
          </p:nvGraphicFramePr>
          <p:xfrm>
            <a:off x="240" y="1728"/>
            <a:ext cx="399" cy="772"/>
          </p:xfrm>
          <a:graphic>
            <a:graphicData uri="http://schemas.openxmlformats.org/presentationml/2006/ole">
              <mc:AlternateContent xmlns:mc="http://schemas.openxmlformats.org/markup-compatibility/2006">
                <mc:Choice xmlns:v="urn:schemas-microsoft-com:vml" Requires="v">
                  <p:oleObj spid="_x0000_s3090" name="" r:id="rId6" imgW="1757680" imgH="3386455" progId="CorelDRAW.Graphic.11">
                    <p:embed/>
                  </p:oleObj>
                </mc:Choice>
                <mc:Fallback>
                  <p:oleObj name="" r:id="rId6" imgW="1757680" imgH="3386455" progId="CorelDRAW.Graphic.11">
                    <p:embed/>
                    <p:pic>
                      <p:nvPicPr>
                        <p:cNvPr id="0" name="Picture 3089"/>
                        <p:cNvPicPr/>
                        <p:nvPr/>
                      </p:nvPicPr>
                      <p:blipFill>
                        <a:blip r:embed="rId7"/>
                        <a:stretch>
                          <a:fillRect/>
                        </a:stretch>
                      </p:blipFill>
                      <p:spPr>
                        <a:xfrm>
                          <a:off x="240" y="1728"/>
                          <a:ext cx="399" cy="772"/>
                        </a:xfrm>
                        <a:prstGeom prst="rect">
                          <a:avLst/>
                        </a:prstGeom>
                        <a:noFill/>
                        <a:ln w="38100">
                          <a:noFill/>
                          <a:miter/>
                        </a:ln>
                      </p:spPr>
                    </p:pic>
                  </p:oleObj>
                </mc:Fallback>
              </mc:AlternateContent>
            </a:graphicData>
          </a:graphic>
        </p:graphicFrame>
        <p:sp>
          <p:nvSpPr>
            <p:cNvPr id="8219" name="AutoShape 9"/>
            <p:cNvSpPr/>
            <p:nvPr/>
          </p:nvSpPr>
          <p:spPr>
            <a:xfrm>
              <a:off x="-150" y="1668"/>
              <a:ext cx="1056" cy="1056"/>
            </a:xfrm>
            <a:custGeom>
              <a:avLst/>
              <a:gdLst>
                <a:gd name="txL" fmla="*/ 3170 w 21600"/>
                <a:gd name="txT" fmla="*/ 3170 h 21600"/>
                <a:gd name="txR" fmla="*/ 18430 w 21600"/>
                <a:gd name="txB" fmla="*/ 18430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432" y="10800"/>
                  </a:moveTo>
                  <a:cubicBezTo>
                    <a:pt x="10432" y="11003"/>
                    <a:pt x="10597" y="11168"/>
                    <a:pt x="10800" y="11168"/>
                  </a:cubicBezTo>
                  <a:cubicBezTo>
                    <a:pt x="11003" y="11168"/>
                    <a:pt x="11168" y="11003"/>
                    <a:pt x="11168" y="10800"/>
                  </a:cubicBezTo>
                  <a:cubicBezTo>
                    <a:pt x="11168" y="10597"/>
                    <a:pt x="11003" y="10432"/>
                    <a:pt x="10800" y="10432"/>
                  </a:cubicBezTo>
                  <a:cubicBezTo>
                    <a:pt x="10597" y="10432"/>
                    <a:pt x="10432" y="10597"/>
                    <a:pt x="10432" y="10800"/>
                  </a:cubicBezTo>
                  <a:close/>
                </a:path>
              </a:pathLst>
            </a:custGeom>
            <a:noFill/>
            <a:ln w="9525">
              <a:noFill/>
            </a:ln>
          </p:spPr>
          <p:txBody>
            <a:bodyPr/>
            <a:p>
              <a:endParaRPr lang="en-US"/>
            </a:p>
          </p:txBody>
        </p:sp>
      </p:grpSp>
      <p:graphicFrame>
        <p:nvGraphicFramePr>
          <p:cNvPr id="8197" name="Object 10"/>
          <p:cNvGraphicFramePr>
            <a:graphicFrameLocks noChangeAspect="1"/>
          </p:cNvGraphicFramePr>
          <p:nvPr/>
        </p:nvGraphicFramePr>
        <p:xfrm>
          <a:off x="3302000" y="3937000"/>
          <a:ext cx="381000" cy="1223963"/>
        </p:xfrm>
        <a:graphic>
          <a:graphicData uri="http://schemas.openxmlformats.org/presentationml/2006/ole">
            <mc:AlternateContent xmlns:mc="http://schemas.openxmlformats.org/markup-compatibility/2006">
              <mc:Choice xmlns:v="urn:schemas-microsoft-com:vml" Requires="v">
                <p:oleObj spid="_x0000_s3083" name="" r:id="rId8" imgW="986155" imgH="3129280" progId="CorelDRAW.Graphic.11">
                  <p:embed/>
                </p:oleObj>
              </mc:Choice>
              <mc:Fallback>
                <p:oleObj name="" r:id="rId8" imgW="986155" imgH="3129280" progId="CorelDRAW.Graphic.11">
                  <p:embed/>
                  <p:pic>
                    <p:nvPicPr>
                      <p:cNvPr id="0" name="Picture 3082"/>
                      <p:cNvPicPr/>
                      <p:nvPr/>
                    </p:nvPicPr>
                    <p:blipFill>
                      <a:blip r:embed="rId9"/>
                      <a:stretch>
                        <a:fillRect/>
                      </a:stretch>
                    </p:blipFill>
                    <p:spPr>
                      <a:xfrm>
                        <a:off x="3302000" y="3937000"/>
                        <a:ext cx="381000" cy="1223963"/>
                      </a:xfrm>
                      <a:prstGeom prst="rect">
                        <a:avLst/>
                      </a:prstGeom>
                      <a:noFill/>
                      <a:ln w="38100">
                        <a:noFill/>
                        <a:miter/>
                      </a:ln>
                    </p:spPr>
                  </p:pic>
                </p:oleObj>
              </mc:Fallback>
            </mc:AlternateContent>
          </a:graphicData>
        </a:graphic>
      </p:graphicFrame>
      <p:grpSp>
        <p:nvGrpSpPr>
          <p:cNvPr id="8198" name="Group 11"/>
          <p:cNvGrpSpPr/>
          <p:nvPr/>
        </p:nvGrpSpPr>
        <p:grpSpPr>
          <a:xfrm>
            <a:off x="4313238" y="3949700"/>
            <a:ext cx="942975" cy="1319213"/>
            <a:chOff x="1146" y="2519"/>
            <a:chExt cx="565" cy="791"/>
          </a:xfrm>
        </p:grpSpPr>
        <p:graphicFrame>
          <p:nvGraphicFramePr>
            <p:cNvPr id="8216" name="Object 12"/>
            <p:cNvGraphicFramePr>
              <a:graphicFrameLocks noChangeAspect="1"/>
            </p:cNvGraphicFramePr>
            <p:nvPr/>
          </p:nvGraphicFramePr>
          <p:xfrm>
            <a:off x="1254" y="3126"/>
            <a:ext cx="457" cy="184"/>
          </p:xfrm>
          <a:graphic>
            <a:graphicData uri="http://schemas.openxmlformats.org/presentationml/2006/ole">
              <mc:AlternateContent xmlns:mc="http://schemas.openxmlformats.org/markup-compatibility/2006">
                <mc:Choice xmlns:v="urn:schemas-microsoft-com:vml" Requires="v">
                  <p:oleObj spid="_x0000_s3086" name="" r:id="rId10" imgW="2014855" imgH="814705" progId="CorelDRAW.Graphic.11">
                    <p:embed/>
                  </p:oleObj>
                </mc:Choice>
                <mc:Fallback>
                  <p:oleObj name="" r:id="rId10" imgW="2014855" imgH="814705" progId="CorelDRAW.Graphic.11">
                    <p:embed/>
                    <p:pic>
                      <p:nvPicPr>
                        <p:cNvPr id="0" name="Picture 3085"/>
                        <p:cNvPicPr/>
                        <p:nvPr/>
                      </p:nvPicPr>
                      <p:blipFill>
                        <a:blip r:embed="rId11"/>
                        <a:stretch>
                          <a:fillRect/>
                        </a:stretch>
                      </p:blipFill>
                      <p:spPr>
                        <a:xfrm>
                          <a:off x="1254" y="3126"/>
                          <a:ext cx="457" cy="184"/>
                        </a:xfrm>
                        <a:prstGeom prst="rect">
                          <a:avLst/>
                        </a:prstGeom>
                        <a:noFill/>
                        <a:ln w="38100">
                          <a:noFill/>
                          <a:miter/>
                        </a:ln>
                      </p:spPr>
                    </p:pic>
                  </p:oleObj>
                </mc:Fallback>
              </mc:AlternateContent>
            </a:graphicData>
          </a:graphic>
        </p:graphicFrame>
        <p:graphicFrame>
          <p:nvGraphicFramePr>
            <p:cNvPr id="8217" name="Object 13"/>
            <p:cNvGraphicFramePr>
              <a:graphicFrameLocks noChangeAspect="1"/>
            </p:cNvGraphicFramePr>
            <p:nvPr/>
          </p:nvGraphicFramePr>
          <p:xfrm>
            <a:off x="1146" y="2519"/>
            <a:ext cx="221" cy="712"/>
          </p:xfrm>
          <a:graphic>
            <a:graphicData uri="http://schemas.openxmlformats.org/presentationml/2006/ole">
              <mc:AlternateContent xmlns:mc="http://schemas.openxmlformats.org/markup-compatibility/2006">
                <mc:Choice xmlns:v="urn:schemas-microsoft-com:vml" Requires="v">
                  <p:oleObj spid="_x0000_s3082" name="" r:id="rId12" imgW="986155" imgH="3129280" progId="CorelDRAW.Graphic.11">
                    <p:embed/>
                  </p:oleObj>
                </mc:Choice>
                <mc:Fallback>
                  <p:oleObj name="" r:id="rId12" imgW="986155" imgH="3129280" progId="CorelDRAW.Graphic.11">
                    <p:embed/>
                    <p:pic>
                      <p:nvPicPr>
                        <p:cNvPr id="0" name="Picture 3081"/>
                        <p:cNvPicPr/>
                        <p:nvPr/>
                      </p:nvPicPr>
                      <p:blipFill>
                        <a:blip r:embed="rId9"/>
                        <a:stretch>
                          <a:fillRect/>
                        </a:stretch>
                      </p:blipFill>
                      <p:spPr>
                        <a:xfrm>
                          <a:off x="1146" y="2519"/>
                          <a:ext cx="221" cy="712"/>
                        </a:xfrm>
                        <a:prstGeom prst="rect">
                          <a:avLst/>
                        </a:prstGeom>
                        <a:noFill/>
                        <a:ln w="38100">
                          <a:noFill/>
                          <a:miter/>
                        </a:ln>
                      </p:spPr>
                    </p:pic>
                  </p:oleObj>
                </mc:Fallback>
              </mc:AlternateContent>
            </a:graphicData>
          </a:graphic>
        </p:graphicFrame>
      </p:grpSp>
      <p:grpSp>
        <p:nvGrpSpPr>
          <p:cNvPr id="8199" name="Group 14"/>
          <p:cNvGrpSpPr/>
          <p:nvPr/>
        </p:nvGrpSpPr>
        <p:grpSpPr>
          <a:xfrm>
            <a:off x="2397125" y="3949700"/>
            <a:ext cx="941388" cy="1319213"/>
            <a:chOff x="1146" y="2519"/>
            <a:chExt cx="565" cy="791"/>
          </a:xfrm>
        </p:grpSpPr>
        <p:graphicFrame>
          <p:nvGraphicFramePr>
            <p:cNvPr id="8214" name="Object 15"/>
            <p:cNvGraphicFramePr>
              <a:graphicFrameLocks noChangeAspect="1"/>
            </p:cNvGraphicFramePr>
            <p:nvPr/>
          </p:nvGraphicFramePr>
          <p:xfrm>
            <a:off x="1254" y="3126"/>
            <a:ext cx="457" cy="184"/>
          </p:xfrm>
          <a:graphic>
            <a:graphicData uri="http://schemas.openxmlformats.org/presentationml/2006/ole">
              <mc:AlternateContent xmlns:mc="http://schemas.openxmlformats.org/markup-compatibility/2006">
                <mc:Choice xmlns:v="urn:schemas-microsoft-com:vml" Requires="v">
                  <p:oleObj spid="_x0000_s3085" name="" r:id="rId13" imgW="2014855" imgH="814705" progId="CorelDRAW.Graphic.11">
                    <p:embed/>
                  </p:oleObj>
                </mc:Choice>
                <mc:Fallback>
                  <p:oleObj name="" r:id="rId13" imgW="2014855" imgH="814705" progId="CorelDRAW.Graphic.11">
                    <p:embed/>
                    <p:pic>
                      <p:nvPicPr>
                        <p:cNvPr id="0" name="Picture 3084"/>
                        <p:cNvPicPr/>
                        <p:nvPr/>
                      </p:nvPicPr>
                      <p:blipFill>
                        <a:blip r:embed="rId11"/>
                        <a:stretch>
                          <a:fillRect/>
                        </a:stretch>
                      </p:blipFill>
                      <p:spPr>
                        <a:xfrm>
                          <a:off x="1254" y="3126"/>
                          <a:ext cx="457" cy="184"/>
                        </a:xfrm>
                        <a:prstGeom prst="rect">
                          <a:avLst/>
                        </a:prstGeom>
                        <a:noFill/>
                        <a:ln w="38100">
                          <a:noFill/>
                          <a:miter/>
                        </a:ln>
                      </p:spPr>
                    </p:pic>
                  </p:oleObj>
                </mc:Fallback>
              </mc:AlternateContent>
            </a:graphicData>
          </a:graphic>
        </p:graphicFrame>
        <p:graphicFrame>
          <p:nvGraphicFramePr>
            <p:cNvPr id="8215" name="Object 16"/>
            <p:cNvGraphicFramePr>
              <a:graphicFrameLocks noChangeAspect="1"/>
            </p:cNvGraphicFramePr>
            <p:nvPr/>
          </p:nvGraphicFramePr>
          <p:xfrm>
            <a:off x="1146" y="2519"/>
            <a:ext cx="221" cy="712"/>
          </p:xfrm>
          <a:graphic>
            <a:graphicData uri="http://schemas.openxmlformats.org/presentationml/2006/ole">
              <mc:AlternateContent xmlns:mc="http://schemas.openxmlformats.org/markup-compatibility/2006">
                <mc:Choice xmlns:v="urn:schemas-microsoft-com:vml" Requires="v">
                  <p:oleObj spid="_x0000_s3089" name="" r:id="rId14" imgW="986155" imgH="3129280" progId="CorelDRAW.Graphic.11">
                    <p:embed/>
                  </p:oleObj>
                </mc:Choice>
                <mc:Fallback>
                  <p:oleObj name="" r:id="rId14" imgW="986155" imgH="3129280" progId="CorelDRAW.Graphic.11">
                    <p:embed/>
                    <p:pic>
                      <p:nvPicPr>
                        <p:cNvPr id="0" name="Picture 3088"/>
                        <p:cNvPicPr/>
                        <p:nvPr/>
                      </p:nvPicPr>
                      <p:blipFill>
                        <a:blip r:embed="rId9"/>
                        <a:stretch>
                          <a:fillRect/>
                        </a:stretch>
                      </p:blipFill>
                      <p:spPr>
                        <a:xfrm>
                          <a:off x="1146" y="2519"/>
                          <a:ext cx="221" cy="712"/>
                        </a:xfrm>
                        <a:prstGeom prst="rect">
                          <a:avLst/>
                        </a:prstGeom>
                        <a:noFill/>
                        <a:ln w="38100">
                          <a:noFill/>
                          <a:miter/>
                        </a:ln>
                      </p:spPr>
                    </p:pic>
                  </p:oleObj>
                </mc:Fallback>
              </mc:AlternateContent>
            </a:graphicData>
          </a:graphic>
        </p:graphicFrame>
      </p:grpSp>
      <p:grpSp>
        <p:nvGrpSpPr>
          <p:cNvPr id="8200" name="Group 17"/>
          <p:cNvGrpSpPr/>
          <p:nvPr/>
        </p:nvGrpSpPr>
        <p:grpSpPr>
          <a:xfrm>
            <a:off x="5330825" y="3949700"/>
            <a:ext cx="941388" cy="1319213"/>
            <a:chOff x="1146" y="2519"/>
            <a:chExt cx="565" cy="791"/>
          </a:xfrm>
        </p:grpSpPr>
        <p:graphicFrame>
          <p:nvGraphicFramePr>
            <p:cNvPr id="8212" name="Object 18"/>
            <p:cNvGraphicFramePr>
              <a:graphicFrameLocks noChangeAspect="1"/>
            </p:cNvGraphicFramePr>
            <p:nvPr/>
          </p:nvGraphicFramePr>
          <p:xfrm>
            <a:off x="1254" y="3126"/>
            <a:ext cx="457" cy="184"/>
          </p:xfrm>
          <a:graphic>
            <a:graphicData uri="http://schemas.openxmlformats.org/presentationml/2006/ole">
              <mc:AlternateContent xmlns:mc="http://schemas.openxmlformats.org/markup-compatibility/2006">
                <mc:Choice xmlns:v="urn:schemas-microsoft-com:vml" Requires="v">
                  <p:oleObj spid="_x0000_s3091" name="" r:id="rId15" imgW="2014855" imgH="814705" progId="CorelDRAW.Graphic.11">
                    <p:embed/>
                  </p:oleObj>
                </mc:Choice>
                <mc:Fallback>
                  <p:oleObj name="" r:id="rId15" imgW="2014855" imgH="814705" progId="CorelDRAW.Graphic.11">
                    <p:embed/>
                    <p:pic>
                      <p:nvPicPr>
                        <p:cNvPr id="0" name="Picture 3090"/>
                        <p:cNvPicPr/>
                        <p:nvPr/>
                      </p:nvPicPr>
                      <p:blipFill>
                        <a:blip r:embed="rId11"/>
                        <a:stretch>
                          <a:fillRect/>
                        </a:stretch>
                      </p:blipFill>
                      <p:spPr>
                        <a:xfrm>
                          <a:off x="1254" y="3126"/>
                          <a:ext cx="457" cy="184"/>
                        </a:xfrm>
                        <a:prstGeom prst="rect">
                          <a:avLst/>
                        </a:prstGeom>
                        <a:noFill/>
                        <a:ln w="38100">
                          <a:noFill/>
                          <a:miter/>
                        </a:ln>
                      </p:spPr>
                    </p:pic>
                  </p:oleObj>
                </mc:Fallback>
              </mc:AlternateContent>
            </a:graphicData>
          </a:graphic>
        </p:graphicFrame>
        <p:graphicFrame>
          <p:nvGraphicFramePr>
            <p:cNvPr id="8213" name="Object 19"/>
            <p:cNvGraphicFramePr>
              <a:graphicFrameLocks noChangeAspect="1"/>
            </p:cNvGraphicFramePr>
            <p:nvPr/>
          </p:nvGraphicFramePr>
          <p:xfrm>
            <a:off x="1146" y="2519"/>
            <a:ext cx="221" cy="712"/>
          </p:xfrm>
          <a:graphic>
            <a:graphicData uri="http://schemas.openxmlformats.org/presentationml/2006/ole">
              <mc:AlternateContent xmlns:mc="http://schemas.openxmlformats.org/markup-compatibility/2006">
                <mc:Choice xmlns:v="urn:schemas-microsoft-com:vml" Requires="v">
                  <p:oleObj spid="_x0000_s3084" name="" r:id="rId16" imgW="986155" imgH="3129280" progId="CorelDRAW.Graphic.11">
                    <p:embed/>
                  </p:oleObj>
                </mc:Choice>
                <mc:Fallback>
                  <p:oleObj name="" r:id="rId16" imgW="986155" imgH="3129280" progId="CorelDRAW.Graphic.11">
                    <p:embed/>
                    <p:pic>
                      <p:nvPicPr>
                        <p:cNvPr id="0" name="Picture 3083"/>
                        <p:cNvPicPr/>
                        <p:nvPr/>
                      </p:nvPicPr>
                      <p:blipFill>
                        <a:blip r:embed="rId9"/>
                        <a:stretch>
                          <a:fillRect/>
                        </a:stretch>
                      </p:blipFill>
                      <p:spPr>
                        <a:xfrm>
                          <a:off x="1146" y="2519"/>
                          <a:ext cx="221" cy="712"/>
                        </a:xfrm>
                        <a:prstGeom prst="rect">
                          <a:avLst/>
                        </a:prstGeom>
                        <a:noFill/>
                        <a:ln w="38100">
                          <a:noFill/>
                          <a:miter/>
                        </a:ln>
                      </p:spPr>
                    </p:pic>
                  </p:oleObj>
                </mc:Fallback>
              </mc:AlternateContent>
            </a:graphicData>
          </a:graphic>
        </p:graphicFrame>
      </p:grpSp>
      <p:graphicFrame>
        <p:nvGraphicFramePr>
          <p:cNvPr id="83988" name="Object 20"/>
          <p:cNvGraphicFramePr>
            <a:graphicFrameLocks noChangeAspect="1"/>
          </p:cNvGraphicFramePr>
          <p:nvPr/>
        </p:nvGraphicFramePr>
        <p:xfrm>
          <a:off x="6646863" y="3825875"/>
          <a:ext cx="712787" cy="944563"/>
        </p:xfrm>
        <a:graphic>
          <a:graphicData uri="http://schemas.openxmlformats.org/presentationml/2006/ole">
            <mc:AlternateContent xmlns:mc="http://schemas.openxmlformats.org/markup-compatibility/2006">
              <mc:Choice xmlns:v="urn:schemas-microsoft-com:vml" Requires="v">
                <p:oleObj spid="_x0000_s3088" name="" r:id="rId17" imgW="814705" imgH="1071880" progId="CorelDRAW.Graphic.11">
                  <p:embed/>
                </p:oleObj>
              </mc:Choice>
              <mc:Fallback>
                <p:oleObj name="" r:id="rId17" imgW="814705" imgH="1071880" progId="CorelDRAW.Graphic.11">
                  <p:embed/>
                  <p:pic>
                    <p:nvPicPr>
                      <p:cNvPr id="0" name="Picture 3087"/>
                      <p:cNvPicPr/>
                      <p:nvPr/>
                    </p:nvPicPr>
                    <p:blipFill>
                      <a:blip r:embed="rId18"/>
                      <a:stretch>
                        <a:fillRect/>
                      </a:stretch>
                    </p:blipFill>
                    <p:spPr>
                      <a:xfrm>
                        <a:off x="6646863" y="3825875"/>
                        <a:ext cx="712787" cy="944563"/>
                      </a:xfrm>
                      <a:prstGeom prst="rect">
                        <a:avLst/>
                      </a:prstGeom>
                      <a:noFill/>
                      <a:ln w="38100">
                        <a:noFill/>
                        <a:miter/>
                      </a:ln>
                    </p:spPr>
                  </p:pic>
                </p:oleObj>
              </mc:Fallback>
            </mc:AlternateContent>
          </a:graphicData>
        </a:graphic>
      </p:graphicFrame>
      <p:grpSp>
        <p:nvGrpSpPr>
          <p:cNvPr id="8202" name="Group 21"/>
          <p:cNvGrpSpPr/>
          <p:nvPr/>
        </p:nvGrpSpPr>
        <p:grpSpPr>
          <a:xfrm>
            <a:off x="1295400" y="6284913"/>
            <a:ext cx="9544050" cy="1146175"/>
            <a:chOff x="-126" y="3933"/>
            <a:chExt cx="6288" cy="771"/>
          </a:xfrm>
        </p:grpSpPr>
        <p:sp>
          <p:nvSpPr>
            <p:cNvPr id="8210" name="Rectangle 22"/>
            <p:cNvSpPr/>
            <p:nvPr/>
          </p:nvSpPr>
          <p:spPr>
            <a:xfrm>
              <a:off x="-126" y="3984"/>
              <a:ext cx="6288" cy="720"/>
            </a:xfrm>
            <a:prstGeom prst="rect">
              <a:avLst/>
            </a:prstGeom>
            <a:solidFill>
              <a:srgbClr val="990099"/>
            </a:solidFill>
            <a:ln w="9525">
              <a:noFill/>
            </a:ln>
          </p:spPr>
          <p:txBody>
            <a:bodyPr wrap="none" anchor="ctr" anchorCtr="0"/>
            <a:p>
              <a:endParaRPr lang="vi-VN" altLang="x-none" dirty="0">
                <a:latin typeface=".VnTime" pitchFamily="34" charset="0"/>
              </a:endParaRPr>
            </a:p>
          </p:txBody>
        </p:sp>
        <p:sp>
          <p:nvSpPr>
            <p:cNvPr id="8211" name="Rectangle 23"/>
            <p:cNvSpPr/>
            <p:nvPr/>
          </p:nvSpPr>
          <p:spPr>
            <a:xfrm>
              <a:off x="-126" y="3933"/>
              <a:ext cx="6288" cy="156"/>
            </a:xfrm>
            <a:prstGeom prst="rect">
              <a:avLst/>
            </a:prstGeom>
            <a:gradFill rotWithShape="1">
              <a:gsLst>
                <a:gs pos="0">
                  <a:srgbClr val="DCEBF5">
                    <a:alpha val="100000"/>
                  </a:srgbClr>
                </a:gs>
                <a:gs pos="3999">
                  <a:srgbClr val="83A7C3">
                    <a:alpha val="100000"/>
                  </a:srgbClr>
                </a:gs>
                <a:gs pos="6500">
                  <a:srgbClr val="768FB9">
                    <a:alpha val="100000"/>
                  </a:srgbClr>
                </a:gs>
                <a:gs pos="10501">
                  <a:srgbClr val="83A7C3">
                    <a:alpha val="100000"/>
                  </a:srgbClr>
                </a:gs>
                <a:gs pos="25999">
                  <a:srgbClr val="FFFFFF">
                    <a:alpha val="100000"/>
                  </a:srgbClr>
                </a:gs>
                <a:gs pos="28000">
                  <a:srgbClr val="9C6563">
                    <a:alpha val="100000"/>
                  </a:srgbClr>
                </a:gs>
                <a:gs pos="28999">
                  <a:srgbClr val="80302D">
                    <a:alpha val="100000"/>
                  </a:srgbClr>
                </a:gs>
                <a:gs pos="35501">
                  <a:srgbClr val="C0524E">
                    <a:alpha val="100000"/>
                  </a:srgbClr>
                </a:gs>
                <a:gs pos="47000">
                  <a:srgbClr val="EBDAD4">
                    <a:alpha val="100000"/>
                  </a:srgbClr>
                </a:gs>
                <a:gs pos="50000">
                  <a:srgbClr val="55261C">
                    <a:alpha val="100000"/>
                  </a:srgbClr>
                </a:gs>
                <a:gs pos="53000">
                  <a:srgbClr val="EBDAD4">
                    <a:alpha val="100000"/>
                  </a:srgbClr>
                </a:gs>
                <a:gs pos="64500">
                  <a:srgbClr val="C0524E">
                    <a:alpha val="100000"/>
                  </a:srgbClr>
                </a:gs>
                <a:gs pos="71001">
                  <a:srgbClr val="80302D">
                    <a:alpha val="100000"/>
                  </a:srgbClr>
                </a:gs>
                <a:gs pos="72000">
                  <a:srgbClr val="9C6563">
                    <a:alpha val="100000"/>
                  </a:srgbClr>
                </a:gs>
                <a:gs pos="74001">
                  <a:srgbClr val="FFFFFF">
                    <a:alpha val="100000"/>
                  </a:srgbClr>
                </a:gs>
                <a:gs pos="89500">
                  <a:srgbClr val="83A7C3">
                    <a:alpha val="100000"/>
                  </a:srgbClr>
                </a:gs>
                <a:gs pos="93500">
                  <a:srgbClr val="768FB9">
                    <a:alpha val="100000"/>
                  </a:srgbClr>
                </a:gs>
                <a:gs pos="96001">
                  <a:srgbClr val="83A7C3">
                    <a:alpha val="100000"/>
                  </a:srgbClr>
                </a:gs>
                <a:gs pos="100000">
                  <a:srgbClr val="DCEBF5">
                    <a:alpha val="100000"/>
                  </a:srgbClr>
                </a:gs>
              </a:gsLst>
              <a:lin ang="5400000" scaled="1"/>
              <a:tileRect/>
            </a:gradFill>
            <a:ln w="9525">
              <a:noFill/>
            </a:ln>
          </p:spPr>
          <p:txBody>
            <a:bodyPr wrap="none" anchor="ctr" anchorCtr="0"/>
            <a:p>
              <a:endParaRPr lang="vi-VN" altLang="x-none" dirty="0">
                <a:latin typeface=".VnTime" pitchFamily="34" charset="0"/>
              </a:endParaRPr>
            </a:p>
          </p:txBody>
        </p:sp>
      </p:grpSp>
      <p:graphicFrame>
        <p:nvGraphicFramePr>
          <p:cNvPr id="8203" name="Object 24"/>
          <p:cNvGraphicFramePr>
            <a:graphicFrameLocks noChangeAspect="1"/>
          </p:cNvGraphicFramePr>
          <p:nvPr/>
        </p:nvGraphicFramePr>
        <p:xfrm>
          <a:off x="3471863" y="4991100"/>
          <a:ext cx="784225" cy="315913"/>
        </p:xfrm>
        <a:graphic>
          <a:graphicData uri="http://schemas.openxmlformats.org/presentationml/2006/ole">
            <mc:AlternateContent xmlns:mc="http://schemas.openxmlformats.org/markup-compatibility/2006">
              <mc:Choice xmlns:v="urn:schemas-microsoft-com:vml" Requires="v">
                <p:oleObj spid="_x0000_s3092" name="" r:id="rId19" imgW="2014855" imgH="814705" progId="CorelDRAW.Graphic.11">
                  <p:embed/>
                </p:oleObj>
              </mc:Choice>
              <mc:Fallback>
                <p:oleObj name="" r:id="rId19" imgW="2014855" imgH="814705" progId="CorelDRAW.Graphic.11">
                  <p:embed/>
                  <p:pic>
                    <p:nvPicPr>
                      <p:cNvPr id="0" name="Picture 3091"/>
                      <p:cNvPicPr/>
                      <p:nvPr/>
                    </p:nvPicPr>
                    <p:blipFill>
                      <a:blip r:embed="rId11"/>
                      <a:stretch>
                        <a:fillRect/>
                      </a:stretch>
                    </p:blipFill>
                    <p:spPr>
                      <a:xfrm>
                        <a:off x="3471863" y="4991100"/>
                        <a:ext cx="784225" cy="315913"/>
                      </a:xfrm>
                      <a:prstGeom prst="rect">
                        <a:avLst/>
                      </a:prstGeom>
                      <a:noFill/>
                      <a:ln w="38100">
                        <a:noFill/>
                        <a:miter/>
                      </a:ln>
                    </p:spPr>
                  </p:pic>
                </p:oleObj>
              </mc:Fallback>
            </mc:AlternateContent>
          </a:graphicData>
        </a:graphic>
      </p:graphicFrame>
      <p:graphicFrame>
        <p:nvGraphicFramePr>
          <p:cNvPr id="8204" name="Object 25"/>
          <p:cNvGraphicFramePr>
            <a:graphicFrameLocks noChangeAspect="1"/>
          </p:cNvGraphicFramePr>
          <p:nvPr/>
        </p:nvGraphicFramePr>
        <p:xfrm>
          <a:off x="1841500" y="3068638"/>
          <a:ext cx="6846888" cy="3009900"/>
        </p:xfrm>
        <a:graphic>
          <a:graphicData uri="http://schemas.openxmlformats.org/presentationml/2006/ole">
            <mc:AlternateContent xmlns:mc="http://schemas.openxmlformats.org/markup-compatibility/2006">
              <mc:Choice xmlns:v="urn:schemas-microsoft-com:vml" Requires="v">
                <p:oleObj spid="_x0000_s3093" name="" r:id="rId20" imgW="5558155" imgH="2457450" progId="CorelDRAW.Graphic.11">
                  <p:embed/>
                </p:oleObj>
              </mc:Choice>
              <mc:Fallback>
                <p:oleObj name="" r:id="rId20" imgW="5558155" imgH="2457450" progId="CorelDRAW.Graphic.11">
                  <p:embed/>
                  <p:pic>
                    <p:nvPicPr>
                      <p:cNvPr id="0" name="Picture 3092"/>
                      <p:cNvPicPr/>
                      <p:nvPr/>
                    </p:nvPicPr>
                    <p:blipFill>
                      <a:blip r:embed="rId21"/>
                      <a:stretch>
                        <a:fillRect/>
                      </a:stretch>
                    </p:blipFill>
                    <p:spPr>
                      <a:xfrm>
                        <a:off x="1841500" y="3068638"/>
                        <a:ext cx="6846888" cy="3009900"/>
                      </a:xfrm>
                      <a:prstGeom prst="rect">
                        <a:avLst/>
                      </a:prstGeom>
                      <a:noFill/>
                      <a:ln w="38100">
                        <a:noFill/>
                        <a:miter/>
                      </a:ln>
                    </p:spPr>
                  </p:pic>
                </p:oleObj>
              </mc:Fallback>
            </mc:AlternateContent>
          </a:graphicData>
        </a:graphic>
      </p:graphicFrame>
      <p:pic>
        <p:nvPicPr>
          <p:cNvPr id="83994" name="Picture 26" descr="GRNMS056"/>
          <p:cNvPicPr>
            <a:picLocks noChangeAspect="1"/>
          </p:cNvPicPr>
          <p:nvPr/>
        </p:nvPicPr>
        <p:blipFill>
          <a:blip r:embed="rId22"/>
          <a:stretch>
            <a:fillRect/>
          </a:stretch>
        </p:blipFill>
        <p:spPr>
          <a:xfrm>
            <a:off x="2635250" y="5084763"/>
            <a:ext cx="1373188" cy="1373187"/>
          </a:xfrm>
          <a:prstGeom prst="rect">
            <a:avLst/>
          </a:prstGeom>
          <a:noFill/>
          <a:ln w="9525">
            <a:noFill/>
          </a:ln>
        </p:spPr>
      </p:pic>
      <p:pic>
        <p:nvPicPr>
          <p:cNvPr id="83995" name="Picture 27" descr="GRNMS056"/>
          <p:cNvPicPr>
            <a:picLocks noChangeAspect="1"/>
          </p:cNvPicPr>
          <p:nvPr/>
        </p:nvPicPr>
        <p:blipFill>
          <a:blip r:embed="rId22"/>
          <a:stretch>
            <a:fillRect/>
          </a:stretch>
        </p:blipFill>
        <p:spPr>
          <a:xfrm>
            <a:off x="7032625" y="5080000"/>
            <a:ext cx="1373188" cy="1373188"/>
          </a:xfrm>
          <a:prstGeom prst="rect">
            <a:avLst/>
          </a:prstGeom>
          <a:noFill/>
          <a:ln w="9525">
            <a:noFill/>
          </a:ln>
        </p:spPr>
      </p:pic>
      <p:sp>
        <p:nvSpPr>
          <p:cNvPr id="8208" name="Text Box 29"/>
          <p:cNvSpPr txBox="1"/>
          <p:nvPr/>
        </p:nvSpPr>
        <p:spPr>
          <a:xfrm>
            <a:off x="1828800" y="1219200"/>
            <a:ext cx="8839200" cy="706755"/>
          </a:xfrm>
          <a:prstGeom prst="rect">
            <a:avLst/>
          </a:prstGeom>
          <a:noFill/>
          <a:ln w="9525">
            <a:noFill/>
          </a:ln>
        </p:spPr>
        <p:txBody>
          <a:bodyPr>
            <a:spAutoFit/>
          </a:bodyPr>
          <a:p>
            <a:pPr eaLnBrk="0" hangingPunct="0">
              <a:spcBef>
                <a:spcPct val="50000"/>
              </a:spcBef>
            </a:pPr>
            <a:r>
              <a:rPr sz="4000" dirty="0">
                <a:latin typeface="Times New Roman" panose="02020603050405020304" pitchFamily="18" charset="0"/>
              </a:rPr>
              <a:t>Quan sát và giải thích hiện tượng sau:</a:t>
            </a:r>
            <a:endParaRPr sz="40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nodeType="withEffect">
                                  <p:stCondLst>
                                    <p:cond delay="0"/>
                                  </p:stCondLst>
                                  <p:endCondLst>
                                    <p:cond evt="onNext" delay="0">
                                      <p:tgtEl>
                                        <p:sldTgt/>
                                      </p:tgtEl>
                                    </p:cond>
                                  </p:endCondLst>
                                  <p:childTnLst>
                                    <p:animMotion origin="layout" path="M 3.05556E-6 -1.11111E-6 L -2.89306 -1.11111E-6 " pathEditMode="relative" rAng="0" ptsTypes="AA">
                                      <p:cBhvr>
                                        <p:cTn id="6" dur="500" fill="hold"/>
                                        <p:tgtEl>
                                          <p:spTgt spid="83970"/>
                                        </p:tgtEl>
                                        <p:attrNameLst>
                                          <p:attrName>ppt_x</p:attrName>
                                          <p:attrName>ppt_y</p:attrName>
                                        </p:attrNameLst>
                                      </p:cBhvr>
                                      <p:rCtr x="-144700" y="0"/>
                                    </p:animMotion>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2000" fill="hold"/>
                                        <p:tgtEl>
                                          <p:spTgt spid="83994"/>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2000" fill="hold"/>
                                        <p:tgtEl>
                                          <p:spTgt spid="8399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autoRev="1" fill="hold" nodeType="clickEffect">
                                  <p:stCondLst>
                                    <p:cond delay="0"/>
                                  </p:stCondLst>
                                  <p:childTnLst>
                                    <p:animRot by="2700000">
                                      <p:cBhvr>
                                        <p:cTn id="14" dur="500" fill="hold"/>
                                        <p:tgtEl>
                                          <p:spTgt spid="83975"/>
                                        </p:tgtEl>
                                        <p:attrNameLst>
                                          <p:attrName>r</p:attrName>
                                        </p:attrNameLst>
                                      </p:cBhvr>
                                    </p:animRot>
                                  </p:childTnLst>
                                </p:cTn>
                              </p:par>
                              <p:par>
                                <p:cTn id="15" presetID="8" presetClass="emph" presetSubtype="0" autoRev="1" fill="hold" nodeType="withEffect">
                                  <p:stCondLst>
                                    <p:cond delay="0"/>
                                  </p:stCondLst>
                                  <p:childTnLst>
                                    <p:animRot by="600000">
                                      <p:cBhvr>
                                        <p:cTn id="16" dur="500" fill="hold"/>
                                        <p:tgtEl>
                                          <p:spTgt spid="839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p:cNvPicPr>
            <a:picLocks noChangeAspect="1"/>
          </p:cNvPicPr>
          <p:nvPr/>
        </p:nvPicPr>
        <p:blipFill>
          <a:blip r:embed="rId1"/>
          <a:stretch>
            <a:fillRect/>
          </a:stretch>
        </p:blipFill>
        <p:spPr>
          <a:xfrm>
            <a:off x="247015" y="0"/>
            <a:ext cx="8369935" cy="1502410"/>
          </a:xfrm>
          <a:prstGeom prst="rect">
            <a:avLst/>
          </a:prstGeom>
        </p:spPr>
      </p:pic>
      <p:pic>
        <p:nvPicPr>
          <p:cNvPr id="3" name="Picture 2" descr="2"/>
          <p:cNvPicPr>
            <a:picLocks noChangeAspect="1"/>
          </p:cNvPicPr>
          <p:nvPr/>
        </p:nvPicPr>
        <p:blipFill>
          <a:blip r:embed="rId2"/>
          <a:stretch>
            <a:fillRect/>
          </a:stretch>
        </p:blipFill>
        <p:spPr>
          <a:xfrm>
            <a:off x="339725" y="1085850"/>
            <a:ext cx="11513185" cy="1800860"/>
          </a:xfrm>
          <a:prstGeom prst="rect">
            <a:avLst/>
          </a:prstGeom>
        </p:spPr>
      </p:pic>
      <p:sp>
        <p:nvSpPr>
          <p:cNvPr id="4" name="Text Box 3"/>
          <p:cNvSpPr txBox="1"/>
          <p:nvPr/>
        </p:nvSpPr>
        <p:spPr>
          <a:xfrm>
            <a:off x="213995" y="2886710"/>
            <a:ext cx="7460615" cy="4399915"/>
          </a:xfrm>
          <a:prstGeom prst="rect">
            <a:avLst/>
          </a:prstGeom>
          <a:noFill/>
        </p:spPr>
        <p:txBody>
          <a:bodyPr wrap="square" rtlCol="0" anchor="t">
            <a:spAutoFit/>
          </a:bodyPr>
          <a:p>
            <a:pPr algn="just"/>
            <a:r>
              <a:rPr lang="vi-VN" altLang="en-US"/>
              <a:t>   </a:t>
            </a:r>
            <a:r>
              <a:rPr lang="vi-VN" altLang="en-US" sz="2800" b="1"/>
              <a:t>  </a:t>
            </a:r>
            <a:r>
              <a:rPr lang="en-US" sz="2800" b="1"/>
              <a:t>Tàu vũ trụ Voyager 1 là một Tàu vũ trụ nặng 722 kilôgam hoạt động ở ngoài Hệ Mặt trời và xa hơn nữa, được phóng đi năm 1977. Nó vẫn nhận các lệnh điều khiển từ, và truyền thông tin về Trái Đất, hiện</a:t>
            </a:r>
            <a:r>
              <a:rPr lang="vi-VN" altLang="en-US" sz="2800" b="1"/>
              <a:t> </a:t>
            </a:r>
            <a:r>
              <a:rPr lang="en-US" sz="2800" b="1"/>
              <a:t>nó đang theo đuổi sứ mệnh mở rộng để định vị và nghiên cứu các biên giới của Hệ mặt trời. Nhiệm vụ đầu tiên của nó là tới thăm Sao Mộc và Sao Thổ; và nó là tàu vũ trụ đầu tiên cung cấp các hình ảnh chi tiết về các Mặt Trăng của hai hành tinh này. </a:t>
            </a:r>
            <a:endParaRPr lang="en-US" sz="2800" b="1"/>
          </a:p>
        </p:txBody>
      </p:sp>
      <p:pic>
        <p:nvPicPr>
          <p:cNvPr id="106" name="Picture 105"/>
          <p:cNvPicPr/>
          <p:nvPr/>
        </p:nvPicPr>
        <p:blipFill>
          <a:blip r:embed="rId3"/>
          <a:stretch>
            <a:fillRect/>
          </a:stretch>
        </p:blipFill>
        <p:spPr>
          <a:xfrm>
            <a:off x="7674610" y="2886710"/>
            <a:ext cx="4517390" cy="39712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1105</Words>
  <PresentationFormat>Widescreen</PresentationFormat>
  <Paragraphs>38</Paragraphs>
  <Slides>32</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21</vt:i4>
      </vt:variant>
      <vt:variant>
        <vt:lpstr>幻灯片标题</vt:lpstr>
      </vt:variant>
      <vt:variant>
        <vt:i4>32</vt:i4>
      </vt:variant>
    </vt:vector>
  </HeadingPairs>
  <TitlesOfParts>
    <vt:vector size="68" baseType="lpstr">
      <vt:lpstr>Arial</vt:lpstr>
      <vt:lpstr>SimSun</vt:lpstr>
      <vt:lpstr>Wingdings</vt:lpstr>
      <vt:lpstr>Microsoft YaHei</vt:lpstr>
      <vt:lpstr>Arial Unicode MS</vt:lpstr>
      <vt:lpstr>Calibri Light</vt:lpstr>
      <vt:lpstr>Calibri</vt:lpstr>
      <vt:lpstr>.VnTime</vt:lpstr>
      <vt:lpstr>Times New Roman</vt:lpstr>
      <vt:lpstr>.VnTimeH</vt:lpstr>
      <vt:lpstr>Segoe Print</vt:lpstr>
      <vt:lpstr>.VnArial Narrow</vt:lpstr>
      <vt:lpstr>Tahoma</vt:lpstr>
      <vt:lpstr>Garamond</vt:lpstr>
      <vt:lpstr>Office Theme</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CorelDRAW.Graphic.11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2022-06-19T01:43:00Z</dcterms:created>
  <dcterms:modified xsi:type="dcterms:W3CDTF">2022-06-19T07:21:17Z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3A99AC6DFEF2496BB8373AADAAA4BE85</vt:lpwstr>
  </property>
  <property fmtid="{D5CDD505-2E9C-101B-9397-08002B2CF9AE}" pid="3" name="KSOProductBuildVer">
    <vt:lpwstr>1033-11.2.0.11156</vt:lpwstr>
  </property>
</Properties>
</file>