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Tahoma" panose="020B0604030504040204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137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 EM THÚY KIỀU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0000"/>
                </a:solidFill>
              </a:rPr>
              <a:t>Hình ảnh “</a:t>
            </a:r>
            <a:r>
              <a:rPr lang="vi-VN" sz="3200" b="1" dirty="0">
                <a:solidFill>
                  <a:srgbClr val="FF0000"/>
                </a:solidFill>
              </a:rPr>
              <a:t>Làn thu thuỷ</a:t>
            </a:r>
            <a:r>
              <a:rPr lang="vi-VN" sz="3200" dirty="0" smtClean="0">
                <a:solidFill>
                  <a:srgbClr val="000000"/>
                </a:solidFill>
              </a:rPr>
              <a:t>”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gợi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tả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vẻ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đẹp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gì</a:t>
            </a:r>
            <a:r>
              <a:rPr lang="en-US" sz="3200" dirty="0" smtClean="0">
                <a:solidFill>
                  <a:srgbClr val="000000"/>
                </a:solidFill>
              </a:rPr>
              <a:t>? </a:t>
            </a:r>
            <a:r>
              <a:rPr lang="en-US" sz="3200" dirty="0" err="1" smtClean="0">
                <a:solidFill>
                  <a:srgbClr val="000000"/>
                </a:solidFill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ai</a:t>
            </a:r>
            <a:r>
              <a:rPr lang="en-US" sz="3200" dirty="0" smtClean="0">
                <a:solidFill>
                  <a:srgbClr val="000000"/>
                </a:solidFill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gợi lên một đôi mắt đẹp trong sáng, long lanh, </a:t>
            </a:r>
            <a:r>
              <a:rPr lang="en-US" sz="2800" b="1" i="1" dirty="0" err="1">
                <a:solidFill>
                  <a:schemeClr val="tx1"/>
                </a:solidFill>
              </a:rPr>
              <a:t>tĩnh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lặng</a:t>
            </a:r>
            <a:r>
              <a:rPr lang="vi-VN" sz="2800" b="1" i="1" dirty="0">
                <a:solidFill>
                  <a:schemeClr val="tx1"/>
                </a:solidFill>
              </a:rPr>
              <a:t> như làn nước mùa thu, </a:t>
            </a:r>
            <a:r>
              <a:rPr lang="en-US" sz="2800" b="1" i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Thúy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Kiều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56" y="241561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74" y="1806174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757415" y="174874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5" y="256590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5" y="2053800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Chị em Thúy Kiều được trích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phần 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“Truyện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gỡ và đính ước</a:t>
            </a:r>
            <a:endParaRPr lang="en-US" sz="32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214950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6" y="27244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 đẹp chung của chị em Thuý Kiều.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Thúy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009346" y="1989798"/>
            <a:ext cx="8985136" cy="20955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trích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Thúy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Kiều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200" b="1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3200" b="1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200" b="1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200" b="1" i="1" dirty="0" err="1">
                <a:solidFill>
                  <a:srgbClr val="FF0000"/>
                </a:solidFill>
              </a:rPr>
              <a:t>Nét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ngài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nở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nang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gợi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tả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vẻ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đẹp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gì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Thúy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Vân</a:t>
            </a:r>
            <a:r>
              <a:rPr lang="en-US" sz="3200" b="1" i="1" dirty="0" smtClean="0">
                <a:solidFill>
                  <a:schemeClr val="tx1"/>
                </a:solidFill>
              </a:rPr>
              <a:t>?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Gợi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tả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đôi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lông</a:t>
            </a:r>
            <a:r>
              <a:rPr lang="en-US" sz="2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mày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cong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sắc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nét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màu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ngài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sz="3200" b="1" i="1" dirty="0" err="1">
                <a:solidFill>
                  <a:srgbClr val="FF0000"/>
                </a:solidFill>
              </a:rPr>
              <a:t>Hoa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ngọc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thốt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gợi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tả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vẻ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đẹp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gì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Thúy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Vân</a:t>
            </a:r>
            <a:r>
              <a:rPr lang="en-US" sz="3200" b="1" i="1" dirty="0" smtClean="0">
                <a:solidFill>
                  <a:schemeClr val="tx1"/>
                </a:solidFill>
              </a:rPr>
              <a:t>?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gợi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tả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khuôn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miệng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cười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tươi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tắn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hoa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nở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nói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trẻo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thốt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ra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từ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hàm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răng</a:t>
            </a:r>
            <a:r>
              <a:rPr lang="en-US" sz="2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ngọc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ngà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345</Words>
  <PresentationFormat>Widescreen</PresentationFormat>
  <Paragraphs>45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Tahoma</vt:lpstr>
      <vt:lpstr>Calibri</vt:lpstr>
      <vt:lpstr>Times New Roman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2021-08-08T09:47:17Z</dcterms:modified>
</cp:coreProperties>
</file>