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9" r:id="rId2"/>
    <p:sldId id="257" r:id="rId3"/>
    <p:sldId id="305" r:id="rId4"/>
    <p:sldId id="260" r:id="rId5"/>
    <p:sldId id="274" r:id="rId6"/>
    <p:sldId id="272" r:id="rId7"/>
    <p:sldId id="261" r:id="rId8"/>
    <p:sldId id="303" r:id="rId9"/>
    <p:sldId id="273" r:id="rId10"/>
    <p:sldId id="278" r:id="rId11"/>
    <p:sldId id="307" r:id="rId12"/>
    <p:sldId id="308" r:id="rId13"/>
    <p:sldId id="309" r:id="rId14"/>
    <p:sldId id="310" r:id="rId15"/>
    <p:sldId id="302" r:id="rId16"/>
    <p:sldId id="279" r:id="rId17"/>
    <p:sldId id="300" r:id="rId18"/>
    <p:sldId id="304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1531"/>
    <a:srgbClr val="CD4026"/>
    <a:srgbClr val="564658"/>
    <a:srgbClr val="543837"/>
    <a:srgbClr val="660066"/>
    <a:srgbClr val="375737"/>
    <a:srgbClr val="008000"/>
    <a:srgbClr val="EF271E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0F0FD9-2147-492D-A606-6628E786A5AE}" v="254" dt="2022-05-10T08:59:17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Kiểu Sáng 2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53" autoAdjust="0"/>
  </p:normalViewPr>
  <p:slideViewPr>
    <p:cSldViewPr snapToGrid="0">
      <p:cViewPr varScale="1">
        <p:scale>
          <a:sx n="65" d="100"/>
          <a:sy n="65" d="100"/>
        </p:scale>
        <p:origin x="816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ương Diệp Thị Thùy" userId="1263b38d69ed98a7" providerId="LiveId" clId="{E80F0FD9-2147-492D-A606-6628E786A5AE}"/>
    <pc:docChg chg="undo custSel delSld modSld sldOrd modMainMaster">
      <pc:chgData name="Dương Diệp Thị Thùy" userId="1263b38d69ed98a7" providerId="LiveId" clId="{E80F0FD9-2147-492D-A606-6628E786A5AE}" dt="2022-05-10T08:59:22.660" v="914" actId="1076"/>
      <pc:docMkLst>
        <pc:docMk/>
      </pc:docMkLst>
      <pc:sldChg chg="modSp mod modTransition modAnim">
        <pc:chgData name="Dương Diệp Thị Thùy" userId="1263b38d69ed98a7" providerId="LiveId" clId="{E80F0FD9-2147-492D-A606-6628E786A5AE}" dt="2022-05-10T08:55:23.237" v="861" actId="1076"/>
        <pc:sldMkLst>
          <pc:docMk/>
          <pc:sldMk cId="0" sldId="257"/>
        </pc:sldMkLst>
        <pc:spChg chg="mod">
          <ac:chgData name="Dương Diệp Thị Thùy" userId="1263b38d69ed98a7" providerId="LiveId" clId="{E80F0FD9-2147-492D-A606-6628E786A5AE}" dt="2022-05-10T07:57:08.770" v="2" actId="1076"/>
          <ac:spMkLst>
            <pc:docMk/>
            <pc:sldMk cId="0" sldId="257"/>
            <ac:spMk id="22" creationId="{8DF403E1-F9E7-65D7-0CEF-8E8F6A4CA93C}"/>
          </ac:spMkLst>
        </pc:spChg>
        <pc:spChg chg="mod">
          <ac:chgData name="Dương Diệp Thị Thùy" userId="1263b38d69ed98a7" providerId="LiveId" clId="{E80F0FD9-2147-492D-A606-6628E786A5AE}" dt="2022-05-10T08:55:23.237" v="861" actId="1076"/>
          <ac:spMkLst>
            <pc:docMk/>
            <pc:sldMk cId="0" sldId="257"/>
            <ac:spMk id="34" creationId="{00000000-0000-0000-0000-000000000000}"/>
          </ac:spMkLst>
        </pc:spChg>
        <pc:spChg chg="mod">
          <ac:chgData name="Dương Diệp Thị Thùy" userId="1263b38d69ed98a7" providerId="LiveId" clId="{E80F0FD9-2147-492D-A606-6628E786A5AE}" dt="2022-05-10T07:56:56.304" v="0" actId="1076"/>
          <ac:spMkLst>
            <pc:docMk/>
            <pc:sldMk cId="0" sldId="257"/>
            <ac:spMk id="37" creationId="{00000000-0000-0000-0000-000000000000}"/>
          </ac:spMkLst>
        </pc:spChg>
        <pc:spChg chg="mod">
          <ac:chgData name="Dương Diệp Thị Thùy" userId="1263b38d69ed98a7" providerId="LiveId" clId="{E80F0FD9-2147-492D-A606-6628E786A5AE}" dt="2022-05-10T07:57:03.459" v="1" actId="1076"/>
          <ac:spMkLst>
            <pc:docMk/>
            <pc:sldMk cId="0" sldId="257"/>
            <ac:spMk id="38" creationId="{00000000-0000-0000-0000-000000000000}"/>
          </ac:spMkLst>
        </pc:spChg>
      </pc:sldChg>
      <pc:sldChg chg="modTransition modAnim">
        <pc:chgData name="Dương Diệp Thị Thùy" userId="1263b38d69ed98a7" providerId="LiveId" clId="{E80F0FD9-2147-492D-A606-6628E786A5AE}" dt="2022-05-10T08:55:27.642" v="873"/>
        <pc:sldMkLst>
          <pc:docMk/>
          <pc:sldMk cId="0" sldId="259"/>
        </pc:sldMkLst>
      </pc:sldChg>
      <pc:sldChg chg="modSp mod modTransition modAnim">
        <pc:chgData name="Dương Diệp Thị Thùy" userId="1263b38d69ed98a7" providerId="LiveId" clId="{E80F0FD9-2147-492D-A606-6628E786A5AE}" dt="2022-05-10T08:54:58.546" v="848"/>
        <pc:sldMkLst>
          <pc:docMk/>
          <pc:sldMk cId="0" sldId="260"/>
        </pc:sldMkLst>
        <pc:spChg chg="mod">
          <ac:chgData name="Dương Diệp Thị Thùy" userId="1263b38d69ed98a7" providerId="LiveId" clId="{E80F0FD9-2147-492D-A606-6628E786A5AE}" dt="2022-05-10T08:07:52.512" v="277" actId="113"/>
          <ac:spMkLst>
            <pc:docMk/>
            <pc:sldMk cId="0" sldId="260"/>
            <ac:spMk id="21" creationId="{BE68CFD1-F1AD-426A-A405-099AB531F7BE}"/>
          </ac:spMkLst>
        </pc:spChg>
        <pc:spChg chg="mod">
          <ac:chgData name="Dương Diệp Thị Thùy" userId="1263b38d69ed98a7" providerId="LiveId" clId="{E80F0FD9-2147-492D-A606-6628E786A5AE}" dt="2022-05-10T08:07:48.935" v="275" actId="113"/>
          <ac:spMkLst>
            <pc:docMk/>
            <pc:sldMk cId="0" sldId="260"/>
            <ac:spMk id="25" creationId="{8033D8CC-B30B-6505-FB7E-9EB23F8D1D54}"/>
          </ac:spMkLst>
        </pc:spChg>
        <pc:spChg chg="mod">
          <ac:chgData name="Dương Diệp Thị Thùy" userId="1263b38d69ed98a7" providerId="LiveId" clId="{E80F0FD9-2147-492D-A606-6628E786A5AE}" dt="2022-05-10T08:07:45.795" v="274" actId="113"/>
          <ac:spMkLst>
            <pc:docMk/>
            <pc:sldMk cId="0" sldId="260"/>
            <ac:spMk id="27" creationId="{A84DB540-1FBF-4615-93CC-C42F3ED3189A}"/>
          </ac:spMkLst>
        </pc:spChg>
      </pc:sldChg>
      <pc:sldChg chg="addSp delSp modSp mod ord modTransition delAnim">
        <pc:chgData name="Dương Diệp Thị Thùy" userId="1263b38d69ed98a7" providerId="LiveId" clId="{E80F0FD9-2147-492D-A606-6628E786A5AE}" dt="2022-05-10T08:59:22.660" v="914" actId="1076"/>
        <pc:sldMkLst>
          <pc:docMk/>
          <pc:sldMk cId="0" sldId="261"/>
        </pc:sldMkLst>
        <pc:spChg chg="del mod">
          <ac:chgData name="Dương Diệp Thị Thùy" userId="1263b38d69ed98a7" providerId="LiveId" clId="{E80F0FD9-2147-492D-A606-6628E786A5AE}" dt="2022-05-10T08:05:26.671" v="198" actId="21"/>
          <ac:spMkLst>
            <pc:docMk/>
            <pc:sldMk cId="0" sldId="261"/>
            <ac:spMk id="3" creationId="{00000000-0000-0000-0000-000000000000}"/>
          </ac:spMkLst>
        </pc:spChg>
        <pc:spChg chg="del mod">
          <ac:chgData name="Dương Diệp Thị Thùy" userId="1263b38d69ed98a7" providerId="LiveId" clId="{E80F0FD9-2147-492D-A606-6628E786A5AE}" dt="2022-05-10T08:05:26.671" v="198" actId="21"/>
          <ac:spMkLst>
            <pc:docMk/>
            <pc:sldMk cId="0" sldId="261"/>
            <ac:spMk id="12" creationId="{00000000-0000-0000-0000-000000000000}"/>
          </ac:spMkLst>
        </pc:spChg>
        <pc:spChg chg="del mod">
          <ac:chgData name="Dương Diệp Thị Thùy" userId="1263b38d69ed98a7" providerId="LiveId" clId="{E80F0FD9-2147-492D-A606-6628E786A5AE}" dt="2022-05-10T08:05:26.671" v="198" actId="21"/>
          <ac:spMkLst>
            <pc:docMk/>
            <pc:sldMk cId="0" sldId="261"/>
            <ac:spMk id="21" creationId="{15E42F43-B677-571E-D1D5-EBEC64A9407B}"/>
          </ac:spMkLst>
        </pc:spChg>
        <pc:spChg chg="del mod">
          <ac:chgData name="Dương Diệp Thị Thùy" userId="1263b38d69ed98a7" providerId="LiveId" clId="{E80F0FD9-2147-492D-A606-6628E786A5AE}" dt="2022-05-10T08:05:26.671" v="198" actId="21"/>
          <ac:spMkLst>
            <pc:docMk/>
            <pc:sldMk cId="0" sldId="261"/>
            <ac:spMk id="22" creationId="{F473AD18-F8B7-780E-EE9C-C6D834E42E11}"/>
          </ac:spMkLst>
        </pc:spChg>
        <pc:picChg chg="add mod modCrop">
          <ac:chgData name="Dương Diệp Thị Thùy" userId="1263b38d69ed98a7" providerId="LiveId" clId="{E80F0FD9-2147-492D-A606-6628E786A5AE}" dt="2022-05-10T08:59:22.660" v="914" actId="1076"/>
          <ac:picMkLst>
            <pc:docMk/>
            <pc:sldMk cId="0" sldId="261"/>
            <ac:picMk id="8" creationId="{B235C856-91A4-3954-4664-B31DE0FBBE87}"/>
          </ac:picMkLst>
        </pc:picChg>
        <pc:picChg chg="add del mod modCrop">
          <ac:chgData name="Dương Diệp Thị Thùy" userId="1263b38d69ed98a7" providerId="LiveId" clId="{E80F0FD9-2147-492D-A606-6628E786A5AE}" dt="2022-05-10T08:58:25.954" v="900" actId="478"/>
          <ac:picMkLst>
            <pc:docMk/>
            <pc:sldMk cId="0" sldId="261"/>
            <ac:picMk id="11" creationId="{E2D7D2B7-259B-0DAC-522C-058E60231ED1}"/>
          </ac:picMkLst>
        </pc:picChg>
        <pc:picChg chg="del mod">
          <ac:chgData name="Dương Diệp Thị Thùy" userId="1263b38d69ed98a7" providerId="LiveId" clId="{E80F0FD9-2147-492D-A606-6628E786A5AE}" dt="2022-05-10T08:05:05.473" v="192" actId="478"/>
          <ac:picMkLst>
            <pc:docMk/>
            <pc:sldMk cId="0" sldId="261"/>
            <ac:picMk id="16" creationId="{00000000-0000-0000-0000-000000000000}"/>
          </ac:picMkLst>
        </pc:picChg>
        <pc:picChg chg="add del mod modCrop">
          <ac:chgData name="Dương Diệp Thị Thùy" userId="1263b38d69ed98a7" providerId="LiveId" clId="{E80F0FD9-2147-492D-A606-6628E786A5AE}" dt="2022-05-10T08:59:14.865" v="911" actId="478"/>
          <ac:picMkLst>
            <pc:docMk/>
            <pc:sldMk cId="0" sldId="261"/>
            <ac:picMk id="21" creationId="{804586A7-F902-A5B5-E785-57605E15BB32}"/>
          </ac:picMkLst>
        </pc:picChg>
        <pc:picChg chg="add del mod">
          <ac:chgData name="Dương Diệp Thị Thùy" userId="1263b38d69ed98a7" providerId="LiveId" clId="{E80F0FD9-2147-492D-A606-6628E786A5AE}" dt="2022-05-10T08:59:20.035" v="913" actId="478"/>
          <ac:picMkLst>
            <pc:docMk/>
            <pc:sldMk cId="0" sldId="261"/>
            <ac:picMk id="22" creationId="{DBF047BC-6996-C4AC-183A-FF199210077B}"/>
          </ac:picMkLst>
        </pc:picChg>
      </pc:sldChg>
      <pc:sldChg chg="modSp mod ord modTransition">
        <pc:chgData name="Dương Diệp Thị Thùy" userId="1263b38d69ed98a7" providerId="LiveId" clId="{E80F0FD9-2147-492D-A606-6628E786A5AE}" dt="2022-05-10T08:54:01.326" v="814"/>
        <pc:sldMkLst>
          <pc:docMk/>
          <pc:sldMk cId="0" sldId="272"/>
        </pc:sldMkLst>
        <pc:spChg chg="mod">
          <ac:chgData name="Dương Diệp Thị Thùy" userId="1263b38d69ed98a7" providerId="LiveId" clId="{E80F0FD9-2147-492D-A606-6628E786A5AE}" dt="2022-05-10T08:21:28.069" v="321" actId="6559"/>
          <ac:spMkLst>
            <pc:docMk/>
            <pc:sldMk cId="0" sldId="272"/>
            <ac:spMk id="3" creationId="{00000000-0000-0000-0000-000000000000}"/>
          </ac:spMkLst>
        </pc:spChg>
        <pc:picChg chg="mod">
          <ac:chgData name="Dương Diệp Thị Thùy" userId="1263b38d69ed98a7" providerId="LiveId" clId="{E80F0FD9-2147-492D-A606-6628E786A5AE}" dt="2022-05-10T08:21:22.541" v="320" actId="1076"/>
          <ac:picMkLst>
            <pc:docMk/>
            <pc:sldMk cId="0" sldId="272"/>
            <ac:picMk id="10" creationId="{00000000-0000-0000-0000-000000000000}"/>
          </ac:picMkLst>
        </pc:picChg>
      </pc:sldChg>
      <pc:sldChg chg="addSp delSp modSp mod modTransition modAnim">
        <pc:chgData name="Dương Diệp Thị Thùy" userId="1263b38d69ed98a7" providerId="LiveId" clId="{E80F0FD9-2147-492D-A606-6628E786A5AE}" dt="2022-05-10T08:54:48.452" v="841" actId="14100"/>
        <pc:sldMkLst>
          <pc:docMk/>
          <pc:sldMk cId="0" sldId="273"/>
        </pc:sldMkLst>
        <pc:graphicFrameChg chg="mod modGraphic">
          <ac:chgData name="Dương Diệp Thị Thùy" userId="1263b38d69ed98a7" providerId="LiveId" clId="{E80F0FD9-2147-492D-A606-6628E786A5AE}" dt="2022-05-10T08:54:48.452" v="841" actId="14100"/>
          <ac:graphicFrameMkLst>
            <pc:docMk/>
            <pc:sldMk cId="0" sldId="273"/>
            <ac:graphicFrameMk id="8" creationId="{6F808B76-0BB7-63F7-1C07-28CA31717005}"/>
          </ac:graphicFrameMkLst>
        </pc:graphicFrameChg>
        <pc:picChg chg="del ord">
          <ac:chgData name="Dương Diệp Thị Thùy" userId="1263b38d69ed98a7" providerId="LiveId" clId="{E80F0FD9-2147-492D-A606-6628E786A5AE}" dt="2022-05-10T08:33:57.535" v="556" actId="478"/>
          <ac:picMkLst>
            <pc:docMk/>
            <pc:sldMk cId="0" sldId="273"/>
            <ac:picMk id="14" creationId="{00000000-0000-0000-0000-000000000000}"/>
          </ac:picMkLst>
        </pc:picChg>
        <pc:cxnChg chg="add del mod">
          <ac:chgData name="Dương Diệp Thị Thùy" userId="1263b38d69ed98a7" providerId="LiveId" clId="{E80F0FD9-2147-492D-A606-6628E786A5AE}" dt="2022-05-10T08:29:18.945" v="498" actId="478"/>
          <ac:cxnSpMkLst>
            <pc:docMk/>
            <pc:sldMk cId="0" sldId="273"/>
            <ac:cxnSpMk id="10" creationId="{9D55FE44-151C-2D04-200F-B064EE26A234}"/>
          </ac:cxnSpMkLst>
        </pc:cxnChg>
      </pc:sldChg>
      <pc:sldChg chg="addSp delSp modSp mod ord modTransition delAnim modAnim">
        <pc:chgData name="Dương Diệp Thị Thùy" userId="1263b38d69ed98a7" providerId="LiveId" clId="{E80F0FD9-2147-492D-A606-6628E786A5AE}" dt="2022-05-10T08:54:55.109" v="847"/>
        <pc:sldMkLst>
          <pc:docMk/>
          <pc:sldMk cId="0" sldId="274"/>
        </pc:sldMkLst>
        <pc:spChg chg="del">
          <ac:chgData name="Dương Diệp Thị Thùy" userId="1263b38d69ed98a7" providerId="LiveId" clId="{E80F0FD9-2147-492D-A606-6628E786A5AE}" dt="2022-05-10T08:05:21.485" v="195" actId="478"/>
          <ac:spMkLst>
            <pc:docMk/>
            <pc:sldMk cId="0" sldId="274"/>
            <ac:spMk id="3" creationId="{00000000-0000-0000-0000-000000000000}"/>
          </ac:spMkLst>
        </pc:spChg>
        <pc:spChg chg="del">
          <ac:chgData name="Dương Diệp Thị Thùy" userId="1263b38d69ed98a7" providerId="LiveId" clId="{E80F0FD9-2147-492D-A606-6628E786A5AE}" dt="2022-05-10T08:05:22.547" v="196" actId="478"/>
          <ac:spMkLst>
            <pc:docMk/>
            <pc:sldMk cId="0" sldId="274"/>
            <ac:spMk id="16" creationId="{00000000-0000-0000-0000-000000000000}"/>
          </ac:spMkLst>
        </pc:spChg>
        <pc:spChg chg="del">
          <ac:chgData name="Dương Diệp Thị Thùy" userId="1263b38d69ed98a7" providerId="LiveId" clId="{E80F0FD9-2147-492D-A606-6628E786A5AE}" dt="2022-05-10T08:05:23.500" v="197" actId="478"/>
          <ac:spMkLst>
            <pc:docMk/>
            <pc:sldMk cId="0" sldId="274"/>
            <ac:spMk id="17" creationId="{00000000-0000-0000-0000-000000000000}"/>
          </ac:spMkLst>
        </pc:spChg>
        <pc:spChg chg="add mod">
          <ac:chgData name="Dương Diệp Thị Thùy" userId="1263b38d69ed98a7" providerId="LiveId" clId="{E80F0FD9-2147-492D-A606-6628E786A5AE}" dt="2022-05-10T08:07:19.098" v="265" actId="1076"/>
          <ac:spMkLst>
            <pc:docMk/>
            <pc:sldMk cId="0" sldId="274"/>
            <ac:spMk id="22" creationId="{A8F4CE79-6D9D-8374-A411-48537611E5C4}"/>
          </ac:spMkLst>
        </pc:spChg>
        <pc:spChg chg="add mod">
          <ac:chgData name="Dương Diệp Thị Thùy" userId="1263b38d69ed98a7" providerId="LiveId" clId="{E80F0FD9-2147-492D-A606-6628E786A5AE}" dt="2022-05-10T08:05:43.105" v="205" actId="1076"/>
          <ac:spMkLst>
            <pc:docMk/>
            <pc:sldMk cId="0" sldId="274"/>
            <ac:spMk id="23" creationId="{53B0C0D7-C5DA-0E38-FCFD-D31315B3EFC1}"/>
          </ac:spMkLst>
        </pc:spChg>
        <pc:spChg chg="add mod">
          <ac:chgData name="Dương Diệp Thị Thùy" userId="1263b38d69ed98a7" providerId="LiveId" clId="{E80F0FD9-2147-492D-A606-6628E786A5AE}" dt="2022-05-10T08:05:52.525" v="210" actId="14100"/>
          <ac:spMkLst>
            <pc:docMk/>
            <pc:sldMk cId="0" sldId="274"/>
            <ac:spMk id="24" creationId="{ED42ABA7-FB09-F83E-B429-D4776E546BF7}"/>
          </ac:spMkLst>
        </pc:spChg>
        <pc:spChg chg="add mod">
          <ac:chgData name="Dương Diệp Thị Thùy" userId="1263b38d69ed98a7" providerId="LiveId" clId="{E80F0FD9-2147-492D-A606-6628E786A5AE}" dt="2022-05-10T08:06:05.053" v="242" actId="1076"/>
          <ac:spMkLst>
            <pc:docMk/>
            <pc:sldMk cId="0" sldId="274"/>
            <ac:spMk id="25" creationId="{9D2F44FE-EB99-28E8-705F-47653591D43A}"/>
          </ac:spMkLst>
        </pc:spChg>
        <pc:spChg chg="mod topLvl">
          <ac:chgData name="Dương Diệp Thị Thùy" userId="1263b38d69ed98a7" providerId="LiveId" clId="{E80F0FD9-2147-492D-A606-6628E786A5AE}" dt="2022-05-10T08:06:39.607" v="252" actId="165"/>
          <ac:spMkLst>
            <pc:docMk/>
            <pc:sldMk cId="0" sldId="274"/>
            <ac:spMk id="36" creationId="{00000000-0000-0000-0000-000000000000}"/>
          </ac:spMkLst>
        </pc:spChg>
        <pc:grpChg chg="del">
          <ac:chgData name="Dương Diệp Thị Thùy" userId="1263b38d69ed98a7" providerId="LiveId" clId="{E80F0FD9-2147-492D-A606-6628E786A5AE}" dt="2022-05-10T08:06:39.607" v="252" actId="165"/>
          <ac:grpSpMkLst>
            <pc:docMk/>
            <pc:sldMk cId="0" sldId="274"/>
            <ac:grpSpMk id="2" creationId="{00000000-0000-0000-0000-000000000000}"/>
          </ac:grpSpMkLst>
        </pc:grp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4" creationId="{00000000-0000-0000-0000-000000000000}"/>
          </ac:picMkLst>
        </pc:pic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5" creationId="{00000000-0000-0000-0000-000000000000}"/>
          </ac:picMkLst>
        </pc:pic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6" creationId="{00000000-0000-0000-0000-000000000000}"/>
          </ac:picMkLst>
        </pc:pic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7" creationId="{00000000-0000-0000-0000-000000000000}"/>
          </ac:picMkLst>
        </pc:pic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9" creationId="{00000000-0000-0000-0000-000000000000}"/>
          </ac:picMkLst>
        </pc:pic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13" creationId="{00000000-0000-0000-0000-000000000000}"/>
          </ac:picMkLst>
        </pc:pic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14" creationId="{00000000-0000-0000-0000-000000000000}"/>
          </ac:picMkLst>
        </pc:pic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15" creationId="{00000000-0000-0000-0000-000000000000}"/>
          </ac:picMkLst>
        </pc:picChg>
        <pc:picChg chg="mod ord topLvl">
          <ac:chgData name="Dương Diệp Thị Thùy" userId="1263b38d69ed98a7" providerId="LiveId" clId="{E80F0FD9-2147-492D-A606-6628E786A5AE}" dt="2022-05-10T08:06:42.903" v="253" actId="166"/>
          <ac:picMkLst>
            <pc:docMk/>
            <pc:sldMk cId="0" sldId="274"/>
            <ac:picMk id="18" creationId="{00000000-0000-0000-0000-000000000000}"/>
          </ac:picMkLst>
        </pc:picChg>
        <pc:picChg chg="mod ord topLvl">
          <ac:chgData name="Dương Diệp Thị Thùy" userId="1263b38d69ed98a7" providerId="LiveId" clId="{E80F0FD9-2147-492D-A606-6628E786A5AE}" dt="2022-05-10T08:06:45.918" v="254" actId="166"/>
          <ac:picMkLst>
            <pc:docMk/>
            <pc:sldMk cId="0" sldId="274"/>
            <ac:picMk id="19" creationId="{00000000-0000-0000-0000-000000000000}"/>
          </ac:picMkLst>
        </pc:picChg>
        <pc:picChg chg="mod topLvl">
          <ac:chgData name="Dương Diệp Thị Thùy" userId="1263b38d69ed98a7" providerId="LiveId" clId="{E80F0FD9-2147-492D-A606-6628E786A5AE}" dt="2022-05-10T08:06:39.607" v="252" actId="165"/>
          <ac:picMkLst>
            <pc:docMk/>
            <pc:sldMk cId="0" sldId="274"/>
            <ac:picMk id="20" creationId="{00000000-0000-0000-0000-000000000000}"/>
          </ac:picMkLst>
        </pc:picChg>
        <pc:picChg chg="mod ord">
          <ac:chgData name="Dương Diệp Thị Thùy" userId="1263b38d69ed98a7" providerId="LiveId" clId="{E80F0FD9-2147-492D-A606-6628E786A5AE}" dt="2022-05-10T08:07:12.615" v="264" actId="1076"/>
          <ac:picMkLst>
            <pc:docMk/>
            <pc:sldMk cId="0" sldId="274"/>
            <ac:picMk id="21" creationId="{00000000-0000-0000-0000-000000000000}"/>
          </ac:picMkLst>
        </pc:picChg>
      </pc:sldChg>
      <pc:sldChg chg="del modTransition">
        <pc:chgData name="Dương Diệp Thị Thùy" userId="1263b38d69ed98a7" providerId="LiveId" clId="{E80F0FD9-2147-492D-A606-6628E786A5AE}" dt="2022-05-10T08:54:27.800" v="833" actId="47"/>
        <pc:sldMkLst>
          <pc:docMk/>
          <pc:sldMk cId="0" sldId="275"/>
        </pc:sldMkLst>
      </pc:sldChg>
      <pc:sldChg chg="addSp delSp modSp mod ord modTransition delAnim modAnim">
        <pc:chgData name="Dương Diệp Thị Thùy" userId="1263b38d69ed98a7" providerId="LiveId" clId="{E80F0FD9-2147-492D-A606-6628E786A5AE}" dt="2022-05-10T08:54:43.359" v="839"/>
        <pc:sldMkLst>
          <pc:docMk/>
          <pc:sldMk cId="0" sldId="278"/>
        </pc:sldMkLst>
        <pc:spChg chg="mod">
          <ac:chgData name="Dương Diệp Thị Thùy" userId="1263b38d69ed98a7" providerId="LiveId" clId="{E80F0FD9-2147-492D-A606-6628E786A5AE}" dt="2022-05-10T08:40:04.788" v="657" actId="1076"/>
          <ac:spMkLst>
            <pc:docMk/>
            <pc:sldMk cId="0" sldId="278"/>
            <ac:spMk id="21" creationId="{DFB68904-400C-2FC4-D580-5985C01F2A20}"/>
          </ac:spMkLst>
        </pc:spChg>
        <pc:picChg chg="del mod">
          <ac:chgData name="Dương Diệp Thị Thùy" userId="1263b38d69ed98a7" providerId="LiveId" clId="{E80F0FD9-2147-492D-A606-6628E786A5AE}" dt="2022-05-10T08:38:17.213" v="619" actId="478"/>
          <ac:picMkLst>
            <pc:docMk/>
            <pc:sldMk cId="0" sldId="278"/>
            <ac:picMk id="10" creationId="{00000000-0000-0000-0000-000000000000}"/>
          </ac:picMkLst>
        </pc:picChg>
        <pc:picChg chg="add mod">
          <ac:chgData name="Dương Diệp Thị Thùy" userId="1263b38d69ed98a7" providerId="LiveId" clId="{E80F0FD9-2147-492D-A606-6628E786A5AE}" dt="2022-05-10T08:40:08.225" v="658" actId="14100"/>
          <ac:picMkLst>
            <pc:docMk/>
            <pc:sldMk cId="0" sldId="278"/>
            <ac:picMk id="17" creationId="{08866B3D-CC04-3F95-B292-20EBA71CF575}"/>
          </ac:picMkLst>
        </pc:picChg>
      </pc:sldChg>
      <pc:sldChg chg="modSp mod modTransition modAnim">
        <pc:chgData name="Dương Diệp Thị Thùy" userId="1263b38d69ed98a7" providerId="LiveId" clId="{E80F0FD9-2147-492D-A606-6628E786A5AE}" dt="2022-05-10T08:54:20.572" v="829"/>
        <pc:sldMkLst>
          <pc:docMk/>
          <pc:sldMk cId="0" sldId="279"/>
        </pc:sldMkLst>
        <pc:spChg chg="mod">
          <ac:chgData name="Dương Diệp Thị Thùy" userId="1263b38d69ed98a7" providerId="LiveId" clId="{E80F0FD9-2147-492D-A606-6628E786A5AE}" dt="2022-05-10T08:53:21.570" v="802" actId="1076"/>
          <ac:spMkLst>
            <pc:docMk/>
            <pc:sldMk cId="0" sldId="279"/>
            <ac:spMk id="23" creationId="{155F8374-95C7-7A40-ACA7-107C870A1DB1}"/>
          </ac:spMkLst>
        </pc:spChg>
        <pc:picChg chg="mod">
          <ac:chgData name="Dương Diệp Thị Thùy" userId="1263b38d69ed98a7" providerId="LiveId" clId="{E80F0FD9-2147-492D-A606-6628E786A5AE}" dt="2022-05-10T08:53:16.633" v="800" actId="1076"/>
          <ac:picMkLst>
            <pc:docMk/>
            <pc:sldMk cId="0" sldId="279"/>
            <ac:picMk id="13" creationId="{00000000-0000-0000-0000-000000000000}"/>
          </ac:picMkLst>
        </pc:picChg>
        <pc:picChg chg="mod">
          <ac:chgData name="Dương Diệp Thị Thùy" userId="1263b38d69ed98a7" providerId="LiveId" clId="{E80F0FD9-2147-492D-A606-6628E786A5AE}" dt="2022-05-10T08:53:14.446" v="799" actId="1076"/>
          <ac:picMkLst>
            <pc:docMk/>
            <pc:sldMk cId="0" sldId="279"/>
            <ac:picMk id="19" creationId="{00000000-0000-0000-0000-000000000000}"/>
          </ac:picMkLst>
        </pc:picChg>
        <pc:picChg chg="mod">
          <ac:chgData name="Dương Diệp Thị Thùy" userId="1263b38d69ed98a7" providerId="LiveId" clId="{E80F0FD9-2147-492D-A606-6628E786A5AE}" dt="2022-05-10T08:53:19.211" v="801" actId="1076"/>
          <ac:picMkLst>
            <pc:docMk/>
            <pc:sldMk cId="0" sldId="279"/>
            <ac:picMk id="20" creationId="{00000000-0000-0000-0000-000000000000}"/>
          </ac:picMkLst>
        </pc:picChg>
      </pc:sldChg>
      <pc:sldChg chg="modSp mod modTransition modAnim">
        <pc:chgData name="Dương Diệp Thị Thùy" userId="1263b38d69ed98a7" providerId="LiveId" clId="{E80F0FD9-2147-492D-A606-6628E786A5AE}" dt="2022-05-10T08:54:06.778" v="816"/>
        <pc:sldMkLst>
          <pc:docMk/>
          <pc:sldMk cId="0" sldId="300"/>
        </pc:sldMkLst>
        <pc:spChg chg="mod">
          <ac:chgData name="Dương Diệp Thị Thùy" userId="1263b38d69ed98a7" providerId="LiveId" clId="{E80F0FD9-2147-492D-A606-6628E786A5AE}" dt="2022-05-10T08:53:52.422" v="811" actId="207"/>
          <ac:spMkLst>
            <pc:docMk/>
            <pc:sldMk cId="0" sldId="300"/>
            <ac:spMk id="21" creationId="{A57BD818-1061-FD46-14BE-D9B86D37BD8D}"/>
          </ac:spMkLst>
        </pc:spChg>
      </pc:sldChg>
      <pc:sldChg chg="del modTransition">
        <pc:chgData name="Dương Diệp Thị Thùy" userId="1263b38d69ed98a7" providerId="LiveId" clId="{E80F0FD9-2147-492D-A606-6628E786A5AE}" dt="2022-05-10T08:54:26.020" v="832" actId="47"/>
        <pc:sldMkLst>
          <pc:docMk/>
          <pc:sldMk cId="0" sldId="301"/>
        </pc:sldMkLst>
      </pc:sldChg>
      <pc:sldChg chg="modSp mod modTransition modAnim">
        <pc:chgData name="Dương Diệp Thị Thùy" userId="1263b38d69ed98a7" providerId="LiveId" clId="{E80F0FD9-2147-492D-A606-6628E786A5AE}" dt="2022-05-10T08:54:23.223" v="831"/>
        <pc:sldMkLst>
          <pc:docMk/>
          <pc:sldMk cId="0" sldId="302"/>
        </pc:sldMkLst>
        <pc:spChg chg="mod">
          <ac:chgData name="Dương Diệp Thị Thùy" userId="1263b38d69ed98a7" providerId="LiveId" clId="{E80F0FD9-2147-492D-A606-6628E786A5AE}" dt="2022-05-10T08:51:30.861" v="788" actId="1076"/>
          <ac:spMkLst>
            <pc:docMk/>
            <pc:sldMk cId="0" sldId="302"/>
            <ac:spMk id="21" creationId="{A6BED788-74BF-1E12-A65B-230DC96DAA92}"/>
          </ac:spMkLst>
        </pc:spChg>
      </pc:sldChg>
      <pc:sldChg chg="addSp delSp modSp mod ord modTransition delAnim modAnim">
        <pc:chgData name="Dương Diệp Thị Thùy" userId="1263b38d69ed98a7" providerId="LiveId" clId="{E80F0FD9-2147-492D-A606-6628E786A5AE}" dt="2022-05-10T08:54:50.904" v="844"/>
        <pc:sldMkLst>
          <pc:docMk/>
          <pc:sldMk cId="0" sldId="303"/>
        </pc:sldMkLst>
        <pc:spChg chg="del">
          <ac:chgData name="Dương Diệp Thị Thùy" userId="1263b38d69ed98a7" providerId="LiveId" clId="{E80F0FD9-2147-492D-A606-6628E786A5AE}" dt="2022-05-10T08:22:34.864" v="324" actId="478"/>
          <ac:spMkLst>
            <pc:docMk/>
            <pc:sldMk cId="0" sldId="303"/>
            <ac:spMk id="3" creationId="{00000000-0000-0000-0000-000000000000}"/>
          </ac:spMkLst>
        </pc:spChg>
        <pc:spChg chg="del">
          <ac:chgData name="Dương Diệp Thị Thùy" userId="1263b38d69ed98a7" providerId="LiveId" clId="{E80F0FD9-2147-492D-A606-6628E786A5AE}" dt="2022-05-10T08:22:33.708" v="323" actId="478"/>
          <ac:spMkLst>
            <pc:docMk/>
            <pc:sldMk cId="0" sldId="303"/>
            <ac:spMk id="11" creationId="{00000000-0000-0000-0000-000000000000}"/>
          </ac:spMkLst>
        </pc:spChg>
        <pc:spChg chg="del">
          <ac:chgData name="Dương Diệp Thị Thùy" userId="1263b38d69ed98a7" providerId="LiveId" clId="{E80F0FD9-2147-492D-A606-6628E786A5AE}" dt="2022-05-10T08:22:32.487" v="322" actId="478"/>
          <ac:spMkLst>
            <pc:docMk/>
            <pc:sldMk cId="0" sldId="303"/>
            <ac:spMk id="12" creationId="{00000000-0000-0000-0000-000000000000}"/>
          </ac:spMkLst>
        </pc:spChg>
        <pc:spChg chg="add mod">
          <ac:chgData name="Dương Diệp Thị Thùy" userId="1263b38d69ed98a7" providerId="LiveId" clId="{E80F0FD9-2147-492D-A606-6628E786A5AE}" dt="2022-05-10T08:23:24.121" v="381" actId="207"/>
          <ac:spMkLst>
            <pc:docMk/>
            <pc:sldMk cId="0" sldId="303"/>
            <ac:spMk id="21" creationId="{D0FBD9D8-B6B4-BCC5-A0EE-A471AB571219}"/>
          </ac:spMkLst>
        </pc:spChg>
      </pc:sldChg>
      <pc:sldChg chg="modTransition modAnim">
        <pc:chgData name="Dương Diệp Thị Thùy" userId="1263b38d69ed98a7" providerId="LiveId" clId="{E80F0FD9-2147-492D-A606-6628E786A5AE}" dt="2022-05-10T08:54:18.556" v="828"/>
        <pc:sldMkLst>
          <pc:docMk/>
          <pc:sldMk cId="0" sldId="304"/>
        </pc:sldMkLst>
      </pc:sldChg>
      <pc:sldChg chg="modSp mod modTransition">
        <pc:chgData name="Dương Diệp Thị Thùy" userId="1263b38d69ed98a7" providerId="LiveId" clId="{E80F0FD9-2147-492D-A606-6628E786A5AE}" dt="2022-05-10T08:54:01.326" v="814"/>
        <pc:sldMkLst>
          <pc:docMk/>
          <pc:sldMk cId="985065148" sldId="305"/>
        </pc:sldMkLst>
        <pc:spChg chg="mod">
          <ac:chgData name="Dương Diệp Thị Thùy" userId="1263b38d69ed98a7" providerId="LiveId" clId="{E80F0FD9-2147-492D-A606-6628E786A5AE}" dt="2022-05-10T08:09:47.673" v="304" actId="3062"/>
          <ac:spMkLst>
            <pc:docMk/>
            <pc:sldMk cId="985065148" sldId="305"/>
            <ac:spMk id="3" creationId="{00000000-0000-0000-0000-000000000000}"/>
          </ac:spMkLst>
        </pc:spChg>
      </pc:sldChg>
      <pc:sldChg chg="modSp ord modTransition modAnim">
        <pc:chgData name="Dương Diệp Thị Thùy" userId="1263b38d69ed98a7" providerId="LiveId" clId="{E80F0FD9-2147-492D-A606-6628E786A5AE}" dt="2022-05-10T08:54:39.188" v="837"/>
        <pc:sldMkLst>
          <pc:docMk/>
          <pc:sldMk cId="1040289902" sldId="307"/>
        </pc:sldMkLst>
        <pc:picChg chg="mod">
          <ac:chgData name="Dương Diệp Thị Thùy" userId="1263b38d69ed98a7" providerId="LiveId" clId="{E80F0FD9-2147-492D-A606-6628E786A5AE}" dt="2022-05-10T08:43:50.701" v="663"/>
          <ac:picMkLst>
            <pc:docMk/>
            <pc:sldMk cId="1040289902" sldId="307"/>
            <ac:picMk id="17" creationId="{996B88AC-FA33-B235-19D4-33345D946228}"/>
          </ac:picMkLst>
        </pc:picChg>
        <pc:picChg chg="mod">
          <ac:chgData name="Dương Diệp Thị Thùy" userId="1263b38d69ed98a7" providerId="LiveId" clId="{E80F0FD9-2147-492D-A606-6628E786A5AE}" dt="2022-05-10T08:43:56.122" v="665"/>
          <ac:picMkLst>
            <pc:docMk/>
            <pc:sldMk cId="1040289902" sldId="307"/>
            <ac:picMk id="29" creationId="{AED4735D-41F4-056A-9DD9-63A38C07A050}"/>
          </ac:picMkLst>
        </pc:picChg>
      </pc:sldChg>
      <pc:sldChg chg="modSp mod ord modTransition modAnim">
        <pc:chgData name="Dương Diệp Thị Thùy" userId="1263b38d69ed98a7" providerId="LiveId" clId="{E80F0FD9-2147-492D-A606-6628E786A5AE}" dt="2022-05-10T08:54:36.939" v="836"/>
        <pc:sldMkLst>
          <pc:docMk/>
          <pc:sldMk cId="1165250659" sldId="308"/>
        </pc:sldMkLst>
        <pc:spChg chg="mod">
          <ac:chgData name="Dương Diệp Thị Thùy" userId="1263b38d69ed98a7" providerId="LiveId" clId="{E80F0FD9-2147-492D-A606-6628E786A5AE}" dt="2022-05-10T08:46:39.758" v="718" actId="948"/>
          <ac:spMkLst>
            <pc:docMk/>
            <pc:sldMk cId="1165250659" sldId="308"/>
            <ac:spMk id="23" creationId="{2761223A-4CB8-4179-D18B-9356DA88E0D8}"/>
          </ac:spMkLst>
        </pc:spChg>
        <pc:spChg chg="mod">
          <ac:chgData name="Dương Diệp Thị Thùy" userId="1263b38d69ed98a7" providerId="LiveId" clId="{E80F0FD9-2147-492D-A606-6628E786A5AE}" dt="2022-05-10T08:46:32.135" v="717" actId="948"/>
          <ac:spMkLst>
            <pc:docMk/>
            <pc:sldMk cId="1165250659" sldId="308"/>
            <ac:spMk id="24" creationId="{79B51361-3322-FA9D-D834-33E4CB0994ED}"/>
          </ac:spMkLst>
        </pc:spChg>
        <pc:spChg chg="mod">
          <ac:chgData name="Dương Diệp Thị Thùy" userId="1263b38d69ed98a7" providerId="LiveId" clId="{E80F0FD9-2147-492D-A606-6628E786A5AE}" dt="2022-05-10T08:46:46.303" v="719" actId="1076"/>
          <ac:spMkLst>
            <pc:docMk/>
            <pc:sldMk cId="1165250659" sldId="308"/>
            <ac:spMk id="25" creationId="{D43C7907-4E08-1B16-49B0-D5F9E7383017}"/>
          </ac:spMkLst>
        </pc:spChg>
      </pc:sldChg>
      <pc:sldChg chg="modSp mod ord modTransition modAnim">
        <pc:chgData name="Dương Diệp Thị Thùy" userId="1263b38d69ed98a7" providerId="LiveId" clId="{E80F0FD9-2147-492D-A606-6628E786A5AE}" dt="2022-05-10T08:54:33.018" v="835"/>
        <pc:sldMkLst>
          <pc:docMk/>
          <pc:sldMk cId="1627825223" sldId="309"/>
        </pc:sldMkLst>
        <pc:spChg chg="mod">
          <ac:chgData name="Dương Diệp Thị Thùy" userId="1263b38d69ed98a7" providerId="LiveId" clId="{E80F0FD9-2147-492D-A606-6628E786A5AE}" dt="2022-05-10T08:46:21.340" v="716" actId="948"/>
          <ac:spMkLst>
            <pc:docMk/>
            <pc:sldMk cId="1627825223" sldId="309"/>
            <ac:spMk id="23" creationId="{2761223A-4CB8-4179-D18B-9356DA88E0D8}"/>
          </ac:spMkLst>
        </pc:spChg>
        <pc:spChg chg="mod">
          <ac:chgData name="Dương Diệp Thị Thùy" userId="1263b38d69ed98a7" providerId="LiveId" clId="{E80F0FD9-2147-492D-A606-6628E786A5AE}" dt="2022-05-10T08:46:02.657" v="713" actId="1076"/>
          <ac:spMkLst>
            <pc:docMk/>
            <pc:sldMk cId="1627825223" sldId="309"/>
            <ac:spMk id="25" creationId="{D43C7907-4E08-1B16-49B0-D5F9E7383017}"/>
          </ac:spMkLst>
        </pc:spChg>
        <pc:grpChg chg="mod">
          <ac:chgData name="Dương Diệp Thị Thùy" userId="1263b38d69ed98a7" providerId="LiveId" clId="{E80F0FD9-2147-492D-A606-6628E786A5AE}" dt="2022-05-10T08:45:57.268" v="711" actId="1076"/>
          <ac:grpSpMkLst>
            <pc:docMk/>
            <pc:sldMk cId="1627825223" sldId="309"/>
            <ac:grpSpMk id="2" creationId="{00000000-0000-0000-0000-000000000000}"/>
          </ac:grpSpMkLst>
        </pc:grpChg>
      </pc:sldChg>
      <pc:sldChg chg="modSp mod ord modTransition modAnim">
        <pc:chgData name="Dương Diệp Thị Thùy" userId="1263b38d69ed98a7" providerId="LiveId" clId="{E80F0FD9-2147-492D-A606-6628E786A5AE}" dt="2022-05-10T08:54:30.362" v="834"/>
        <pc:sldMkLst>
          <pc:docMk/>
          <pc:sldMk cId="1823704261" sldId="310"/>
        </pc:sldMkLst>
        <pc:spChg chg="mod">
          <ac:chgData name="Dương Diệp Thị Thùy" userId="1263b38d69ed98a7" providerId="LiveId" clId="{E80F0FD9-2147-492D-A606-6628E786A5AE}" dt="2022-05-10T08:50:28.907" v="768" actId="1076"/>
          <ac:spMkLst>
            <pc:docMk/>
            <pc:sldMk cId="1823704261" sldId="310"/>
            <ac:spMk id="17" creationId="{E441A96F-CD0F-494E-8DF4-EC64F6F03E35}"/>
          </ac:spMkLst>
        </pc:spChg>
        <pc:spChg chg="mod">
          <ac:chgData name="Dương Diệp Thị Thùy" userId="1263b38d69ed98a7" providerId="LiveId" clId="{E80F0FD9-2147-492D-A606-6628E786A5AE}" dt="2022-05-10T08:50:26.689" v="767" actId="1076"/>
          <ac:spMkLst>
            <pc:docMk/>
            <pc:sldMk cId="1823704261" sldId="310"/>
            <ac:spMk id="23" creationId="{2761223A-4CB8-4179-D18B-9356DA88E0D8}"/>
          </ac:spMkLst>
        </pc:spChg>
        <pc:spChg chg="mod">
          <ac:chgData name="Dương Diệp Thị Thùy" userId="1263b38d69ed98a7" providerId="LiveId" clId="{E80F0FD9-2147-492D-A606-6628E786A5AE}" dt="2022-05-10T08:50:22.815" v="766" actId="1076"/>
          <ac:spMkLst>
            <pc:docMk/>
            <pc:sldMk cId="1823704261" sldId="310"/>
            <ac:spMk id="25" creationId="{D43C7907-4E08-1B16-49B0-D5F9E7383017}"/>
          </ac:spMkLst>
        </pc:spChg>
        <pc:grpChg chg="mod">
          <ac:chgData name="Dương Diệp Thị Thùy" userId="1263b38d69ed98a7" providerId="LiveId" clId="{E80F0FD9-2147-492D-A606-6628E786A5AE}" dt="2022-05-10T08:50:07.256" v="763" actId="1076"/>
          <ac:grpSpMkLst>
            <pc:docMk/>
            <pc:sldMk cId="1823704261" sldId="310"/>
            <ac:grpSpMk id="2" creationId="{00000000-0000-0000-0000-000000000000}"/>
          </ac:grpSpMkLst>
        </pc:grpChg>
      </pc:sldChg>
      <pc:sldMasterChg chg="modTransition modSldLayout">
        <pc:chgData name="Dương Diệp Thị Thùy" userId="1263b38d69ed98a7" providerId="LiveId" clId="{E80F0FD9-2147-492D-A606-6628E786A5AE}" dt="2022-05-10T08:54:01.326" v="814"/>
        <pc:sldMasterMkLst>
          <pc:docMk/>
          <pc:sldMasterMk cId="0" sldId="2147483648"/>
        </pc:sldMasterMkLst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Dương Diệp Thị Thùy" userId="1263b38d69ed98a7" providerId="LiveId" clId="{E80F0FD9-2147-492D-A606-6628E786A5AE}" dt="2022-05-10T08:54:01.326" v="814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1" hangingPunct="1"/>
            <a:r>
              <a:rPr lang="zh-CN" altLang="en-US" dirty="0"/>
              <a:t>字体：https://izihun.com/shangyongziti-618.html</a:t>
            </a:r>
            <a:endParaRPr lang="en-US" altLang="zh-CN" dirty="0"/>
          </a:p>
          <a:p>
            <a:r>
              <a:rPr lang="zh-CN" altLang="en-US" dirty="0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en-US" altLang="zh-CN" dirty="0"/>
          </a:p>
          <a:p>
            <a:r>
              <a:rPr lang="zh-CN" altLang="en-US" dirty="0"/>
              <a:t>素材：</a:t>
            </a:r>
            <a:r>
              <a:rPr lang="en-US" altLang="zh-CN" dirty="0"/>
              <a:t>https://ibaotu.com/sucai/19750676.html</a:t>
            </a:r>
            <a:r>
              <a:rPr lang="zh-CN" altLang="en-US" dirty="0"/>
              <a:t>，</a:t>
            </a:r>
            <a:r>
              <a:rPr lang="en-US" altLang="zh-CN" dirty="0"/>
              <a:t>https://ibaotu.com/sucai/19586609.html</a:t>
            </a:r>
            <a:r>
              <a:rPr lang="zh-CN" altLang="en-US" dirty="0"/>
              <a:t>，</a:t>
            </a:r>
            <a:r>
              <a:rPr lang="en-US" altLang="zh-CN" dirty="0"/>
              <a:t>https://ibaotu.com/sucai/19758171.html</a:t>
            </a:r>
            <a:r>
              <a:rPr lang="zh-CN" altLang="en-US" dirty="0"/>
              <a:t>，</a:t>
            </a:r>
            <a:r>
              <a:rPr lang="en-US" altLang="zh-CN" dirty="0"/>
              <a:t>https://ibaotu.com/sucai/19742463.html</a:t>
            </a:r>
            <a:r>
              <a:rPr lang="zh-CN" altLang="en-US" dirty="0"/>
              <a:t>，</a:t>
            </a:r>
            <a:r>
              <a:rPr lang="en-US" altLang="zh-CN" dirty="0"/>
              <a:t>https://ibaotu.com/sucai/19694974.html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605"/>
            <a:ext cx="12192000" cy="6868160"/>
          </a:xfrm>
          <a:prstGeom prst="rect">
            <a:avLst/>
          </a:prstGeom>
        </p:spPr>
      </p:pic>
      <p:pic>
        <p:nvPicPr>
          <p:cNvPr id="9" name="图片 8" descr="未标题-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600" y="-14605"/>
            <a:ext cx="4597400" cy="2542540"/>
          </a:xfrm>
          <a:prstGeom prst="rect">
            <a:avLst/>
          </a:prstGeom>
        </p:spPr>
      </p:pic>
      <p:pic>
        <p:nvPicPr>
          <p:cNvPr id="10" name="图片 9" descr="未标题-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3710" y="2530475"/>
            <a:ext cx="3576320" cy="2995930"/>
          </a:xfrm>
          <a:prstGeom prst="rect">
            <a:avLst/>
          </a:prstGeom>
        </p:spPr>
      </p:pic>
      <p:pic>
        <p:nvPicPr>
          <p:cNvPr id="11" name="图片 10" descr="未标题-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0565" y="2737485"/>
            <a:ext cx="3515360" cy="2947670"/>
          </a:xfrm>
          <a:prstGeom prst="rect">
            <a:avLst/>
          </a:prstGeom>
        </p:spPr>
      </p:pic>
      <p:pic>
        <p:nvPicPr>
          <p:cNvPr id="7" name="图片 6" descr="未标题-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470" y="4706620"/>
            <a:ext cx="3576320" cy="639445"/>
          </a:xfrm>
          <a:prstGeom prst="rect">
            <a:avLst/>
          </a:prstGeom>
        </p:spPr>
      </p:pic>
      <p:pic>
        <p:nvPicPr>
          <p:cNvPr id="8" name="图片 7" descr="未标题-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1405" y="714375"/>
            <a:ext cx="2384425" cy="1335405"/>
          </a:xfrm>
          <a:prstGeom prst="rect">
            <a:avLst/>
          </a:prstGeom>
        </p:spPr>
      </p:pic>
      <p:pic>
        <p:nvPicPr>
          <p:cNvPr id="14" name="图片 13" descr="we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7170" y="-442595"/>
            <a:ext cx="2694940" cy="26066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851535" y="4650740"/>
            <a:ext cx="13791565" cy="2581910"/>
            <a:chOff x="-851535" y="4650740"/>
            <a:chExt cx="13791565" cy="2581910"/>
          </a:xfrm>
        </p:grpSpPr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363220" y="5027295"/>
              <a:ext cx="12775565" cy="1840865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359410" y="5490210"/>
              <a:ext cx="12676505" cy="1377950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518160" y="4650740"/>
              <a:ext cx="2013585" cy="2217420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851535" y="5153660"/>
              <a:ext cx="7601585" cy="1686560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38445" y="5205095"/>
              <a:ext cx="7601585" cy="1686560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710565" y="5205095"/>
              <a:ext cx="7601585" cy="1686560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10926445" y="5015230"/>
              <a:ext cx="2013585" cy="2217420"/>
            </a:xfrm>
            <a:prstGeom prst="rect">
              <a:avLst/>
            </a:prstGeom>
          </p:spPr>
        </p:pic>
      </p:grpSp>
      <p:pic>
        <p:nvPicPr>
          <p:cNvPr id="27" name="图片 26" descr="未标题-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120" y="3362325"/>
            <a:ext cx="2384425" cy="1335405"/>
          </a:xfrm>
          <a:prstGeom prst="rect">
            <a:avLst/>
          </a:prstGeom>
        </p:spPr>
      </p:pic>
      <p:pic>
        <p:nvPicPr>
          <p:cNvPr id="16" name="图片 15" descr="认为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3750" y="3695700"/>
            <a:ext cx="3576320" cy="3576320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35615" y="2017395"/>
            <a:ext cx="2203450" cy="2006600"/>
          </a:xfrm>
          <a:prstGeom prst="rect">
            <a:avLst/>
          </a:prstGeom>
        </p:spPr>
      </p:pic>
      <p:pic>
        <p:nvPicPr>
          <p:cNvPr id="2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2631" y="-1181286"/>
            <a:ext cx="609600" cy="6096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B98AF8D0-8F2F-6CDA-7DEE-2FD4DFA90D31}"/>
              </a:ext>
            </a:extLst>
          </p:cNvPr>
          <p:cNvGrpSpPr/>
          <p:nvPr/>
        </p:nvGrpSpPr>
        <p:grpSpPr>
          <a:xfrm>
            <a:off x="0" y="1917974"/>
            <a:ext cx="11134725" cy="2414072"/>
            <a:chOff x="41910" y="1779370"/>
            <a:chExt cx="11134725" cy="2414072"/>
          </a:xfrm>
        </p:grpSpPr>
        <p:sp>
          <p:nvSpPr>
            <p:cNvPr id="23" name="文本框 22"/>
            <p:cNvSpPr txBox="1"/>
            <p:nvPr/>
          </p:nvSpPr>
          <p:spPr>
            <a:xfrm>
              <a:off x="41910" y="1792785"/>
              <a:ext cx="11134725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2000">
                  <a:gradFill flip="none" rotWithShape="1">
                    <a:gsLst>
                      <a:gs pos="16000">
                        <a:srgbClr val="E5CF9D"/>
                      </a:gs>
                      <a:gs pos="100000">
                        <a:srgbClr val="F7F1DC"/>
                      </a:gs>
                    </a:gsLst>
                    <a:lin ang="0" scaled="1"/>
                    <a:tileRect/>
                  </a:gradFill>
                  <a:latin typeface="南构明史稿鉴" panose="00020600040101010101" pitchFamily="18" charset="-122"/>
                  <a:ea typeface="南构明史稿鉴" panose="00020600040101010101" pitchFamily="18" charset="-122"/>
                </a:defRPr>
              </a:lvl1pPr>
            </a:lstStyle>
            <a:p>
              <a:pPr algn="ctr"/>
              <a:r>
                <a:rPr lang="vi-VN" altLang="zh-CN" sz="7500" b="1" spc="3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Cookies" panose="02040603050506020204" pitchFamily="18" charset="0"/>
                  <a:ea typeface="字魂95号-手刻宋" panose="00000500000000000000" charset="-122"/>
                </a:rPr>
                <a:t>HỌP CHA MẸ HỌC SINH CUỐI NĂM</a:t>
              </a:r>
              <a:endParaRPr lang="zh-CN" altLang="en-US" sz="7500" b="1" spc="3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Cookies" panose="02040603050506020204" pitchFamily="18" charset="0"/>
                <a:ea typeface="字魂95号-手刻宋" panose="00000500000000000000" charset="-122"/>
              </a:endParaRPr>
            </a:p>
          </p:txBody>
        </p:sp>
        <p:sp>
          <p:nvSpPr>
            <p:cNvPr id="26" name="文本框 22">
              <a:extLst>
                <a:ext uri="{FF2B5EF4-FFF2-40B4-BE49-F238E27FC236}">
                  <a16:creationId xmlns:a16="http://schemas.microsoft.com/office/drawing/2014/main" id="{95115D93-A4CF-47F5-BE18-F2E6DA05588B}"/>
                </a:ext>
              </a:extLst>
            </p:cNvPr>
            <p:cNvSpPr txBox="1"/>
            <p:nvPr/>
          </p:nvSpPr>
          <p:spPr>
            <a:xfrm>
              <a:off x="438301" y="1779370"/>
              <a:ext cx="1038004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2000">
                  <a:gradFill flip="none" rotWithShape="1">
                    <a:gsLst>
                      <a:gs pos="16000">
                        <a:srgbClr val="E5CF9D"/>
                      </a:gs>
                      <a:gs pos="100000">
                        <a:srgbClr val="F7F1DC"/>
                      </a:gs>
                    </a:gsLst>
                    <a:lin ang="0" scaled="1"/>
                    <a:tileRect/>
                  </a:gradFill>
                  <a:latin typeface="南构明史稿鉴" panose="00020600040101010101" pitchFamily="18" charset="-122"/>
                  <a:ea typeface="南构明史稿鉴" panose="00020600040101010101" pitchFamily="18" charset="-122"/>
                </a:defRPr>
              </a:lvl1pPr>
            </a:lstStyle>
            <a:p>
              <a:pPr algn="ctr"/>
              <a:r>
                <a:rPr lang="vi-VN" altLang="zh-CN" sz="7500" b="1" spc="300" dirty="0">
                  <a:ln w="381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  <a:solidFill>
                    <a:schemeClr val="accent4"/>
                  </a:solidFill>
                  <a:latin typeface="SVN-Cookies" panose="02040603050506020204" pitchFamily="18" charset="0"/>
                  <a:ea typeface="字魂95号-手刻宋" panose="00000500000000000000" charset="-122"/>
                </a:rPr>
                <a:t>HỌP CHA MẸ HỌC SINH</a:t>
              </a:r>
            </a:p>
            <a:p>
              <a:pPr algn="ctr"/>
              <a:r>
                <a:rPr lang="vi-VN" altLang="zh-CN" sz="7500" b="1" spc="300" dirty="0">
                  <a:ln w="381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  <a:solidFill>
                    <a:schemeClr val="accent4"/>
                  </a:solidFill>
                  <a:latin typeface="SVN-Cookies" panose="02040603050506020204" pitchFamily="18" charset="0"/>
                  <a:ea typeface="字魂95号-手刻宋" panose="00000500000000000000" charset="-122"/>
                </a:rPr>
                <a:t>CUỐI NĂM</a:t>
              </a:r>
              <a:endParaRPr lang="zh-CN" altLang="en-US" sz="7500" b="1" spc="300" dirty="0">
                <a:ln w="381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4"/>
                </a:solidFill>
                <a:latin typeface="SVN-Cookies" panose="02040603050506020204" pitchFamily="18" charset="0"/>
                <a:ea typeface="字魂95号-手刻宋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3815" cy="8133715"/>
            <a:chOff x="-1556" y="-1382"/>
            <a:chExt cx="22069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FB68904-400C-2FC4-D580-5985C01F2A20}"/>
              </a:ext>
            </a:extLst>
          </p:cNvPr>
          <p:cNvSpPr txBox="1"/>
          <p:nvPr/>
        </p:nvSpPr>
        <p:spPr>
          <a:xfrm>
            <a:off x="741000" y="960825"/>
            <a:ext cx="104756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Triển</a:t>
            </a:r>
            <a:r>
              <a:rPr lang="vi-VN" sz="60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khai </a:t>
            </a:r>
          </a:p>
          <a:p>
            <a:pPr algn="ctr"/>
            <a:r>
              <a:rPr lang="vi-VN" sz="60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các</a:t>
            </a:r>
            <a:r>
              <a:rPr lang="vi-VN" sz="60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văn </a:t>
            </a:r>
            <a:r>
              <a:rPr lang="vi-VN" sz="60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bản</a:t>
            </a:r>
            <a:r>
              <a:rPr lang="vi-VN" sz="60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, thông tư </a:t>
            </a:r>
            <a:r>
              <a:rPr lang="vi-VN" sz="60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về</a:t>
            </a:r>
            <a:r>
              <a:rPr lang="vi-VN" sz="60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</a:p>
          <a:p>
            <a:pPr algn="ctr"/>
            <a:r>
              <a:rPr lang="vi-VN" sz="60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kiểm</a:t>
            </a:r>
            <a:r>
              <a:rPr lang="vi-VN" sz="60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tra </a:t>
            </a:r>
            <a:r>
              <a:rPr lang="en-US" sz="60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đánh</a:t>
            </a:r>
            <a:r>
              <a:rPr lang="en-US" sz="60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60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giá</a:t>
            </a:r>
            <a:r>
              <a:rPr lang="en-US" sz="60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vi-VN" sz="6000" b="1" spc="-150" dirty="0" err="1">
                <a:solidFill>
                  <a:srgbClr val="EF271E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học</a:t>
            </a:r>
            <a:r>
              <a:rPr lang="vi-VN" sz="6000" b="1" spc="-150" dirty="0">
                <a:solidFill>
                  <a:srgbClr val="EF271E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sinh</a:t>
            </a:r>
            <a:endParaRPr lang="en-US" sz="6000" spc="-150" dirty="0">
              <a:solidFill>
                <a:srgbClr val="EF271E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pic>
        <p:nvPicPr>
          <p:cNvPr id="17" name="图片 30" descr="5c90d1567ec98">
            <a:extLst>
              <a:ext uri="{FF2B5EF4-FFF2-40B4-BE49-F238E27FC236}">
                <a16:creationId xmlns:a16="http://schemas.microsoft.com/office/drawing/2014/main" id="{08866B3D-CC04-3F95-B292-20EBA71CF5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0068" y="3429000"/>
            <a:ext cx="5861868" cy="2927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4450" cy="8133715"/>
            <a:chOff x="-1556" y="-1382"/>
            <a:chExt cx="22070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914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4C91570-2AF4-7597-3A46-61258C02AE08}"/>
              </a:ext>
            </a:extLst>
          </p:cNvPr>
          <p:cNvSpPr txBox="1"/>
          <p:nvPr/>
        </p:nvSpPr>
        <p:spPr>
          <a:xfrm>
            <a:off x="411439" y="956510"/>
            <a:ext cx="113691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latin typeface="+mj-lt"/>
              </a:rPr>
              <a:t>Triển</a:t>
            </a:r>
            <a:r>
              <a:rPr lang="vi-VN" sz="3200" dirty="0">
                <a:latin typeface="+mj-lt"/>
              </a:rPr>
              <a:t> khai Thông tư </a:t>
            </a:r>
            <a:r>
              <a:rPr lang="vi-VN" sz="3200" dirty="0" err="1">
                <a:latin typeface="+mj-lt"/>
              </a:rPr>
              <a:t>số</a:t>
            </a:r>
            <a:r>
              <a:rPr lang="vi-VN" sz="3200" dirty="0">
                <a:latin typeface="+mj-lt"/>
              </a:rPr>
              <a:t> 30/2014/TT-BGDĐT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thông tư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22/2016/TT-BGDĐT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đánh giá và xếp loại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96B88AC-FA33-B235-19D4-33345D9462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93" r="2573" b="15555"/>
          <a:stretch/>
        </p:blipFill>
        <p:spPr>
          <a:xfrm>
            <a:off x="706496" y="2267339"/>
            <a:ext cx="5157258" cy="3112298"/>
          </a:xfrm>
          <a:prstGeom prst="roundRect">
            <a:avLst>
              <a:gd name="adj" fmla="val 8034"/>
            </a:avLst>
          </a:prstGeom>
          <a:ln w="28575">
            <a:solidFill>
              <a:schemeClr val="tx1"/>
            </a:solidFill>
          </a:ln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AED4735D-41F4-056A-9DD9-63A38C07A05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02"/>
          <a:stretch/>
        </p:blipFill>
        <p:spPr>
          <a:xfrm>
            <a:off x="6019861" y="2253094"/>
            <a:ext cx="5534728" cy="3109595"/>
          </a:xfrm>
          <a:prstGeom prst="roundRect">
            <a:avLst>
              <a:gd name="adj" fmla="val 5098"/>
            </a:avLst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028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4450" cy="8133715"/>
            <a:chOff x="-1556" y="-1382"/>
            <a:chExt cx="22070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761223A-4CB8-4179-D18B-9356DA88E0D8}"/>
              </a:ext>
            </a:extLst>
          </p:cNvPr>
          <p:cNvSpPr txBox="1"/>
          <p:nvPr/>
        </p:nvSpPr>
        <p:spPr>
          <a:xfrm>
            <a:off x="640361" y="2004163"/>
            <a:ext cx="10911273" cy="120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HS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9B51361-3322-FA9D-D834-33E4CB0994ED}"/>
              </a:ext>
            </a:extLst>
          </p:cNvPr>
          <p:cNvSpPr txBox="1"/>
          <p:nvPr/>
        </p:nvSpPr>
        <p:spPr>
          <a:xfrm>
            <a:off x="629054" y="3360364"/>
            <a:ext cx="10933889" cy="178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môn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GV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"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en-US" sz="32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43C7907-4E08-1B16-49B0-D5F9E7383017}"/>
              </a:ext>
            </a:extLst>
          </p:cNvPr>
          <p:cNvSpPr txBox="1"/>
          <p:nvPr/>
        </p:nvSpPr>
        <p:spPr>
          <a:xfrm>
            <a:off x="1388627" y="1043771"/>
            <a:ext cx="97339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Đánh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giá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định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kì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về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kết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quả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học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tập</a:t>
            </a:r>
            <a:endParaRPr lang="en-US" sz="4400" b="1" spc="-150" dirty="0">
              <a:solidFill>
                <a:srgbClr val="EF271E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525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3815" cy="8133715"/>
            <a:chOff x="-1556" y="-1382"/>
            <a:chExt cx="22069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761223A-4CB8-4179-D18B-9356DA88E0D8}"/>
              </a:ext>
            </a:extLst>
          </p:cNvPr>
          <p:cNvSpPr txBox="1"/>
          <p:nvPr/>
        </p:nvSpPr>
        <p:spPr>
          <a:xfrm>
            <a:off x="640363" y="2419820"/>
            <a:ext cx="10911273" cy="178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GVCN căn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liên quan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năng,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xuyên theo ba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"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32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43C7907-4E08-1B16-49B0-D5F9E7383017}"/>
              </a:ext>
            </a:extLst>
          </p:cNvPr>
          <p:cNvSpPr txBox="1"/>
          <p:nvPr/>
        </p:nvSpPr>
        <p:spPr>
          <a:xfrm>
            <a:off x="763553" y="1459222"/>
            <a:ext cx="108956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Đánh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giá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định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kì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về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năng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lực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,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phẩm</a:t>
            </a:r>
            <a:r>
              <a:rPr lang="en-US" sz="4400" b="1" spc="-150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spc="-150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chất</a:t>
            </a:r>
            <a:endParaRPr lang="en-US" sz="4400" b="1" spc="-150" dirty="0">
              <a:solidFill>
                <a:srgbClr val="EF271E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782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3815" cy="8133715"/>
            <a:chOff x="-1556" y="-1382"/>
            <a:chExt cx="22069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761223A-4CB8-4179-D18B-9356DA88E0D8}"/>
              </a:ext>
            </a:extLst>
          </p:cNvPr>
          <p:cNvSpPr txBox="1"/>
          <p:nvPr/>
        </p:nvSpPr>
        <p:spPr>
          <a:xfrm>
            <a:off x="640363" y="1549429"/>
            <a:ext cx="109112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môn </a:t>
            </a:r>
            <a:r>
              <a:rPr lang="vi-VN" sz="3200" b="1" dirty="0" err="1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3200" b="1" dirty="0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3200" b="1" dirty="0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3200" b="1" dirty="0">
                <a:solidFill>
                  <a:srgbClr val="EF27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vi-VN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vi-VN" sz="3200" b="1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 </a:t>
            </a:r>
            <a:r>
              <a:rPr lang="vi-VN" sz="3200" b="1" dirty="0" err="1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vi-VN" sz="3200" b="1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năm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môn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vi-VN" sz="3200" b="1" dirty="0" err="1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3200" b="1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vi-VN" sz="3200" b="1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vi-VN" sz="3200" dirty="0">
                <a:solidFill>
                  <a:srgbClr val="66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43C7907-4E08-1B16-49B0-D5F9E7383017}"/>
              </a:ext>
            </a:extLst>
          </p:cNvPr>
          <p:cNvSpPr txBox="1"/>
          <p:nvPr/>
        </p:nvSpPr>
        <p:spPr>
          <a:xfrm>
            <a:off x="3916825" y="681071"/>
            <a:ext cx="4326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Khen </a:t>
            </a:r>
            <a:r>
              <a:rPr lang="vi-VN" sz="4800" b="1" dirty="0" err="1">
                <a:solidFill>
                  <a:srgbClr val="EF271E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thưởng</a:t>
            </a:r>
            <a:endParaRPr lang="en-US" sz="4800" b="1" dirty="0">
              <a:solidFill>
                <a:srgbClr val="EF271E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441A96F-CD0F-494E-8DF4-EC64F6F03E35}"/>
              </a:ext>
            </a:extLst>
          </p:cNvPr>
          <p:cNvSpPr txBox="1"/>
          <p:nvPr/>
        </p:nvSpPr>
        <p:spPr>
          <a:xfrm>
            <a:off x="640363" y="3750668"/>
            <a:ext cx="109112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2370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3815" cy="8133715"/>
            <a:chOff x="-1556" y="-1382"/>
            <a:chExt cx="22069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pic>
        <p:nvPicPr>
          <p:cNvPr id="12" name="图片 11" descr="603a0a3065b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6070" y="1741805"/>
            <a:ext cx="3822065" cy="43434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6BED788-74BF-1E12-A65B-230DC96DAA92}"/>
              </a:ext>
            </a:extLst>
          </p:cNvPr>
          <p:cNvSpPr txBox="1"/>
          <p:nvPr/>
        </p:nvSpPr>
        <p:spPr>
          <a:xfrm>
            <a:off x="1036954" y="1602899"/>
            <a:ext cx="76015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7200" b="1" dirty="0">
                <a:solidFill>
                  <a:srgbClr val="D51531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Một </a:t>
            </a:r>
            <a:r>
              <a:rPr lang="vi-VN" sz="7200" b="1" dirty="0" err="1">
                <a:solidFill>
                  <a:srgbClr val="D51531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số</a:t>
            </a:r>
            <a:r>
              <a:rPr lang="vi-VN" sz="7200" b="1" dirty="0">
                <a:solidFill>
                  <a:srgbClr val="D51531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</a:p>
          <a:p>
            <a:pPr algn="ctr"/>
            <a:r>
              <a:rPr lang="vi-VN" sz="7200" b="1" dirty="0">
                <a:solidFill>
                  <a:srgbClr val="D51531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thông </a:t>
            </a:r>
            <a:r>
              <a:rPr lang="vi-VN" sz="7200" b="1" dirty="0" err="1">
                <a:solidFill>
                  <a:srgbClr val="D51531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báo</a:t>
            </a:r>
            <a:r>
              <a:rPr lang="vi-VN" sz="7200" b="1" dirty="0">
                <a:solidFill>
                  <a:srgbClr val="D51531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vi-VN" sz="7200" b="1" dirty="0" err="1">
                <a:solidFill>
                  <a:srgbClr val="D51531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khác</a:t>
            </a:r>
            <a:endParaRPr lang="en-US" sz="7200" dirty="0">
              <a:solidFill>
                <a:srgbClr val="D51531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851535" y="-877570"/>
            <a:ext cx="13877925" cy="8053705"/>
            <a:chOff x="-1341" y="-1382"/>
            <a:chExt cx="21855" cy="1268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7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50" y="7705"/>
              <a:ext cx="3171" cy="3492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6686" y="7809"/>
              <a:ext cx="3171" cy="3492"/>
            </a:xfrm>
            <a:prstGeom prst="rect">
              <a:avLst/>
            </a:prstGeom>
          </p:spPr>
        </p:pic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55F8374-95C7-7A40-ACA7-107C870A1DB1}"/>
              </a:ext>
            </a:extLst>
          </p:cNvPr>
          <p:cNvSpPr txBox="1"/>
          <p:nvPr/>
        </p:nvSpPr>
        <p:spPr>
          <a:xfrm>
            <a:off x="572400" y="663604"/>
            <a:ext cx="11086835" cy="4199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14/6: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(160 000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/HS)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15/6: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liên hoan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HS ra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16/6: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ổng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năm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Đăng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ký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Quỹ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năm cho HS.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4500"/>
              </a:lnSpc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1/8: CMHS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xem thông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năm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sau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3815" cy="8133715"/>
            <a:chOff x="-1556" y="-1382"/>
            <a:chExt cx="22069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pic>
        <p:nvPicPr>
          <p:cNvPr id="30" name="图片 29" descr="擦粉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905760" y="2773443"/>
            <a:ext cx="6569075" cy="3170555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57BD818-1061-FD46-14BE-D9B86D37BD8D}"/>
              </a:ext>
            </a:extLst>
          </p:cNvPr>
          <p:cNvSpPr txBox="1"/>
          <p:nvPr/>
        </p:nvSpPr>
        <p:spPr>
          <a:xfrm>
            <a:off x="850255" y="1315628"/>
            <a:ext cx="10680083" cy="1456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Ý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kiến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đóng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góp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của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cha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mẹ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học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sinh</a:t>
            </a:r>
            <a:r>
              <a:rPr lang="vi-VN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</a:p>
          <a:p>
            <a:pPr algn="ctr">
              <a:lnSpc>
                <a:spcPts val="5500"/>
              </a:lnSpc>
            </a:pP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Giải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đáp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của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giáo</a:t>
            </a:r>
            <a:r>
              <a:rPr lang="en-US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viên</a:t>
            </a:r>
            <a:r>
              <a:rPr lang="vi-VN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vi-VN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chủ</a:t>
            </a:r>
            <a:r>
              <a:rPr lang="vi-VN" sz="4400" b="1" dirty="0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vi-VN" sz="4400" b="1" dirty="0" err="1">
                <a:solidFill>
                  <a:srgbClr val="CD4026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nhiệm</a:t>
            </a:r>
            <a:endParaRPr lang="en-US" sz="4400" dirty="0">
              <a:solidFill>
                <a:srgbClr val="CD4026"/>
              </a:solidFill>
              <a:effectLst/>
              <a:latin typeface="Mali" panose="00000500000000000000" pitchFamily="2" charset="-34"/>
              <a:ea typeface="Times New Roman" panose="02020603050405020304" pitchFamily="18" charset="0"/>
              <a:cs typeface="Mali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05"/>
            <a:ext cx="12192000" cy="6868160"/>
          </a:xfrm>
          <a:prstGeom prst="rect">
            <a:avLst/>
          </a:prstGeom>
        </p:spPr>
      </p:pic>
      <p:pic>
        <p:nvPicPr>
          <p:cNvPr id="9" name="图片 8" descr="未标题-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0" y="-14605"/>
            <a:ext cx="4597400" cy="2542540"/>
          </a:xfrm>
          <a:prstGeom prst="rect">
            <a:avLst/>
          </a:prstGeom>
        </p:spPr>
      </p:pic>
      <p:pic>
        <p:nvPicPr>
          <p:cNvPr id="10" name="图片 9" descr="未标题-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710" y="2530475"/>
            <a:ext cx="3576320" cy="2995930"/>
          </a:xfrm>
          <a:prstGeom prst="rect">
            <a:avLst/>
          </a:prstGeom>
        </p:spPr>
      </p:pic>
      <p:pic>
        <p:nvPicPr>
          <p:cNvPr id="11" name="图片 10" descr="未标题-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0565" y="2737485"/>
            <a:ext cx="3515360" cy="2947670"/>
          </a:xfrm>
          <a:prstGeom prst="rect">
            <a:avLst/>
          </a:prstGeom>
        </p:spPr>
      </p:pic>
      <p:pic>
        <p:nvPicPr>
          <p:cNvPr id="7" name="图片 6" descr="未标题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70" y="4706620"/>
            <a:ext cx="3576320" cy="639445"/>
          </a:xfrm>
          <a:prstGeom prst="rect">
            <a:avLst/>
          </a:prstGeom>
        </p:spPr>
      </p:pic>
      <p:pic>
        <p:nvPicPr>
          <p:cNvPr id="8" name="图片 7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405" y="714375"/>
            <a:ext cx="2384425" cy="1335405"/>
          </a:xfrm>
          <a:prstGeom prst="rect">
            <a:avLst/>
          </a:prstGeom>
        </p:spPr>
      </p:pic>
      <p:pic>
        <p:nvPicPr>
          <p:cNvPr id="14" name="图片 13" descr="we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7170" y="-442595"/>
            <a:ext cx="2694940" cy="26066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851535" y="4650740"/>
            <a:ext cx="13791565" cy="2581910"/>
            <a:chOff x="-851535" y="4650740"/>
            <a:chExt cx="13791565" cy="2581910"/>
          </a:xfrm>
        </p:grpSpPr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63220" y="5027295"/>
              <a:ext cx="12775565" cy="1840865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59410" y="5490210"/>
              <a:ext cx="12676505" cy="1377950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18160" y="4650740"/>
              <a:ext cx="2013585" cy="2217420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851535" y="5153660"/>
              <a:ext cx="7601585" cy="1686560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38445" y="5205095"/>
              <a:ext cx="7601585" cy="1686560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710565" y="5205095"/>
              <a:ext cx="7601585" cy="1686560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0926445" y="5015230"/>
              <a:ext cx="2013585" cy="2217420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-125095" y="2068588"/>
            <a:ext cx="111283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pPr algn="ctr"/>
            <a:r>
              <a:rPr lang="vi-VN" altLang="zh-CN" sz="7200" b="1" spc="-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CHÂN THÀNH CẢM ƠN </a:t>
            </a:r>
          </a:p>
          <a:p>
            <a:pPr algn="ctr"/>
            <a:r>
              <a:rPr lang="vi-VN" altLang="zh-CN" sz="7200" b="1" spc="-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QUÝ CMHS</a:t>
            </a:r>
            <a:endParaRPr lang="zh-CN" altLang="en-US" sz="7200" b="1" spc="-3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69000"/>
                  </a:srgbClr>
                </a:outerShdw>
              </a:effectLst>
              <a:latin typeface="Mali" panose="00000500000000000000" pitchFamily="2" charset="-34"/>
              <a:ea typeface="字魂95号-手刻宋" panose="00000500000000000000" charset="-122"/>
              <a:cs typeface="Mali" panose="00000500000000000000" pitchFamily="2" charset="-34"/>
            </a:endParaRPr>
          </a:p>
        </p:txBody>
      </p:sp>
      <p:pic>
        <p:nvPicPr>
          <p:cNvPr id="27" name="图片 2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35" y="3272238"/>
            <a:ext cx="2384425" cy="1335405"/>
          </a:xfrm>
          <a:prstGeom prst="rect">
            <a:avLst/>
          </a:prstGeom>
        </p:spPr>
      </p:pic>
      <p:pic>
        <p:nvPicPr>
          <p:cNvPr id="16" name="图片 15" descr="认为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3750" y="3695700"/>
            <a:ext cx="3576320" cy="3576320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35615" y="2017395"/>
            <a:ext cx="2203450" cy="20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851535" y="-10160"/>
            <a:ext cx="13877925" cy="6882765"/>
            <a:chOff x="-851535" y="-10160"/>
            <a:chExt cx="13877925" cy="68827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0160"/>
              <a:ext cx="12192000" cy="6868160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532765" y="483235"/>
              <a:ext cx="11126470" cy="58737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08940" y="5753100"/>
              <a:ext cx="12775565" cy="1119505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59410" y="6034405"/>
              <a:ext cx="12676505" cy="83820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430" y="5394960"/>
              <a:ext cx="3576320" cy="639445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51535" y="5158105"/>
              <a:ext cx="7601585" cy="1686560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4805" y="5158105"/>
              <a:ext cx="7601585" cy="1686560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10565" y="5185410"/>
              <a:ext cx="7601585" cy="1686560"/>
            </a:xfrm>
            <a:prstGeom prst="rect">
              <a:avLst/>
            </a:prstGeom>
          </p:spPr>
        </p:pic>
      </p:grpSp>
      <p:pic>
        <p:nvPicPr>
          <p:cNvPr id="28" name="图片 27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770" y="747395"/>
            <a:ext cx="2384425" cy="1335405"/>
          </a:xfrm>
          <a:prstGeom prst="rect">
            <a:avLst/>
          </a:prstGeom>
        </p:spPr>
      </p:pic>
      <p:pic>
        <p:nvPicPr>
          <p:cNvPr id="31" name="图片 30" descr="60cdae8e29c7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4450" y="2168525"/>
            <a:ext cx="5380355" cy="418846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254842" y="1989314"/>
            <a:ext cx="574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cáo</a:t>
            </a:r>
            <a:r>
              <a:rPr lang="en-US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lớp</a:t>
            </a:r>
            <a:endParaRPr lang="zh-CN" altLang="zh-CN" sz="3200" b="1" dirty="0">
              <a:solidFill>
                <a:srgbClr val="002060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07752" y="945679"/>
            <a:ext cx="3618230" cy="9483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pPr algn="just" fontAlgn="auto">
              <a:lnSpc>
                <a:spcPts val="6500"/>
              </a:lnSpc>
            </a:pPr>
            <a:r>
              <a:rPr lang="en-AU" altLang="zh-CN" sz="6000" dirty="0">
                <a:solidFill>
                  <a:srgbClr val="D51531"/>
                </a:solidFill>
                <a:latin typeface="Pacifico" panose="00000500000000000000" pitchFamily="2" charset="0"/>
                <a:ea typeface="字魂95号-手刻宋" panose="00000500000000000000" charset="-122"/>
              </a:rPr>
              <a:t>Nội</a:t>
            </a:r>
            <a:r>
              <a:rPr lang="vi-VN" altLang="zh-CN" sz="6000" dirty="0">
                <a:solidFill>
                  <a:srgbClr val="D51531"/>
                </a:solidFill>
                <a:latin typeface="Pacifico" panose="00000500000000000000" pitchFamily="2" charset="0"/>
                <a:ea typeface="字魂95号-手刻宋" panose="00000500000000000000" charset="-122"/>
              </a:rPr>
              <a:t> </a:t>
            </a:r>
            <a:r>
              <a:rPr lang="en-AU" altLang="zh-CN" sz="6000" dirty="0">
                <a:solidFill>
                  <a:srgbClr val="D51531"/>
                </a:solidFill>
                <a:latin typeface="Pacifico" panose="00000500000000000000" pitchFamily="2" charset="0"/>
                <a:ea typeface="字魂95号-手刻宋" panose="00000500000000000000" charset="-122"/>
              </a:rPr>
              <a:t>dung</a:t>
            </a:r>
            <a:endParaRPr lang="zh-CN" altLang="en-US" sz="6000" dirty="0">
              <a:solidFill>
                <a:srgbClr val="D51531"/>
              </a:solidFill>
              <a:latin typeface="Pacifico" panose="00000500000000000000" pitchFamily="2" charset="0"/>
              <a:ea typeface="字魂95号-手刻宋" panose="00000500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556437" y="2631817"/>
            <a:ext cx="96355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2. </a:t>
            </a:r>
            <a:r>
              <a:rPr lang="vi-VN" sz="3200" b="1" dirty="0" err="1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Triển</a:t>
            </a: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khai </a:t>
            </a:r>
            <a:r>
              <a:rPr lang="vi-VN" sz="3200" b="1" dirty="0" err="1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nội</a:t>
            </a: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dung ôn </a:t>
            </a:r>
            <a:r>
              <a:rPr lang="vi-VN" sz="3200" b="1" dirty="0" err="1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tập</a:t>
            </a: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cuối</a:t>
            </a: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HKII</a:t>
            </a:r>
            <a:endParaRPr lang="zh-CN" altLang="zh-CN" sz="3200" kern="0" dirty="0">
              <a:solidFill>
                <a:srgbClr val="002060"/>
              </a:solidFill>
              <a:latin typeface="Mali" panose="00000500000000000000" pitchFamily="2" charset="-34"/>
              <a:ea typeface="微软雅黑" panose="020B0503020204020204" pitchFamily="34" charset="-122"/>
              <a:cs typeface="Mali" panose="00000500000000000000" pitchFamily="2" charset="-34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949257" y="3273157"/>
            <a:ext cx="7601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3</a:t>
            </a:r>
            <a:r>
              <a:rPr lang="en-US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. </a:t>
            </a: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Thông </a:t>
            </a:r>
            <a:r>
              <a:rPr lang="vi-VN" sz="3200" b="1" dirty="0" err="1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báo</a:t>
            </a: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lịch</a:t>
            </a: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 KTĐK </a:t>
            </a:r>
            <a:r>
              <a:rPr lang="vi-VN" sz="3200" b="1" dirty="0" err="1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cuối</a:t>
            </a:r>
            <a:r>
              <a:rPr lang="vi-VN" sz="3200" b="1" dirty="0">
                <a:solidFill>
                  <a:srgbClr val="002060"/>
                </a:solidFill>
                <a:latin typeface="Mali" panose="00000500000000000000" pitchFamily="2" charset="-34"/>
                <a:cs typeface="Mali" panose="00000500000000000000" pitchFamily="2" charset="-34"/>
              </a:rPr>
              <a:t> HKII </a:t>
            </a:r>
            <a:endParaRPr lang="zh-CN" altLang="zh-CN" sz="3200" b="1" dirty="0">
              <a:solidFill>
                <a:srgbClr val="002060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pic>
        <p:nvPicPr>
          <p:cNvPr id="12" name="图片 11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3215" y="4350385"/>
            <a:ext cx="2203450" cy="2006600"/>
          </a:xfrm>
          <a:prstGeom prst="rect">
            <a:avLst/>
          </a:prstGeom>
        </p:spPr>
      </p:pic>
      <p:pic>
        <p:nvPicPr>
          <p:cNvPr id="14" name="图片 13" descr="w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170" y="-438150"/>
            <a:ext cx="2694940" cy="2606675"/>
          </a:xfrm>
          <a:prstGeom prst="rect">
            <a:avLst/>
          </a:prstGeom>
        </p:spPr>
      </p:pic>
      <p:pic>
        <p:nvPicPr>
          <p:cNvPr id="9" name="图片 8" descr="未标题-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8990" y="-877570"/>
            <a:ext cx="4597400" cy="2542540"/>
          </a:xfrm>
          <a:prstGeom prst="rect">
            <a:avLst/>
          </a:prstGeom>
        </p:spPr>
      </p:pic>
      <p:pic>
        <p:nvPicPr>
          <p:cNvPr id="13" name="图片 12" descr="af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18160" y="4655185"/>
            <a:ext cx="2013585" cy="221742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DF403E1-F9E7-65D7-0CEF-8E8F6A4CA93C}"/>
              </a:ext>
            </a:extLst>
          </p:cNvPr>
          <p:cNvSpPr txBox="1"/>
          <p:nvPr/>
        </p:nvSpPr>
        <p:spPr>
          <a:xfrm>
            <a:off x="2433928" y="3885237"/>
            <a:ext cx="6937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4. Một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số</a:t>
            </a:r>
            <a:r>
              <a:rPr lang="vi-VN" sz="3200" b="1" dirty="0">
                <a:solidFill>
                  <a:srgbClr val="002060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thông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báo</a:t>
            </a:r>
            <a:r>
              <a:rPr lang="vi-VN" sz="3200" b="1" dirty="0">
                <a:solidFill>
                  <a:srgbClr val="002060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Mali" panose="00000500000000000000" pitchFamily="2" charset="-34"/>
                <a:ea typeface="Times New Roman" panose="02020603050405020304" pitchFamily="18" charset="0"/>
                <a:cs typeface="Mali" panose="00000500000000000000" pitchFamily="2" charset="-34"/>
              </a:rPr>
              <a:t>khác</a:t>
            </a:r>
            <a:endParaRPr lang="zh-CN" altLang="zh-CN" sz="3200" kern="0" dirty="0">
              <a:solidFill>
                <a:srgbClr val="002060"/>
              </a:solidFill>
              <a:latin typeface="Mali" panose="00000500000000000000" pitchFamily="2" charset="-34"/>
              <a:ea typeface="微软雅黑" panose="020B0503020204020204" pitchFamily="34" charset="-122"/>
              <a:cs typeface="Mali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851535" y="-877570"/>
            <a:ext cx="13877925" cy="7750175"/>
            <a:chOff x="-1341" y="-1382"/>
            <a:chExt cx="21855" cy="122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7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16" y="7331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42" y="-690"/>
              <a:ext cx="4244" cy="4105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6749" y="6915"/>
              <a:ext cx="3171" cy="3492"/>
            </a:xfrm>
            <a:prstGeom prst="rect">
              <a:avLst/>
            </a:prstGeom>
          </p:spPr>
        </p:pic>
        <p:pic>
          <p:nvPicPr>
            <p:cNvPr id="28" name="图片 27" descr="未标题-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02" y="1177"/>
              <a:ext cx="3755" cy="2103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5202618" y="2175083"/>
            <a:ext cx="6246265" cy="2123658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pPr algn="ctr"/>
            <a:r>
              <a:rPr lang="en-AU" altLang="zh-CN" sz="6600" b="1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Báo</a:t>
            </a:r>
            <a:r>
              <a:rPr lang="en-AU" altLang="zh-CN" sz="6600" b="1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en-AU" altLang="zh-CN" sz="6600" b="1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cáo</a:t>
            </a:r>
            <a:r>
              <a:rPr lang="en-AU" altLang="zh-CN" sz="6600" b="1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endParaRPr lang="vi-VN" altLang="zh-CN" sz="6600" b="1" dirty="0">
              <a:solidFill>
                <a:srgbClr val="863806"/>
              </a:solidFill>
              <a:latin typeface="Mali" panose="00000500000000000000" pitchFamily="2" charset="-34"/>
              <a:ea typeface="字魂95号-手刻宋" panose="00000500000000000000" charset="-122"/>
              <a:cs typeface="Mali" panose="00000500000000000000" pitchFamily="2" charset="-34"/>
            </a:endParaRPr>
          </a:p>
          <a:p>
            <a:pPr algn="ctr"/>
            <a:r>
              <a:rPr lang="en-AU" altLang="zh-CN" sz="6600" b="1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tình</a:t>
            </a:r>
            <a:r>
              <a:rPr lang="en-AU" altLang="zh-CN" sz="6600" b="1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en-AU" altLang="zh-CN" sz="6600" b="1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hình</a:t>
            </a:r>
            <a:r>
              <a:rPr lang="en-AU" altLang="zh-CN" sz="6600" b="1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en-AU" altLang="zh-CN" sz="6600" b="1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lớp</a:t>
            </a:r>
            <a:endParaRPr lang="zh-CN" altLang="en-US" sz="6600" b="1" dirty="0">
              <a:solidFill>
                <a:srgbClr val="863806"/>
              </a:solidFill>
              <a:latin typeface="Mali" panose="00000500000000000000" pitchFamily="2" charset="-34"/>
              <a:ea typeface="字魂95号-手刻宋" panose="00000500000000000000" charset="-122"/>
              <a:cs typeface="Mali" panose="00000500000000000000" pitchFamily="2" charset="-34"/>
            </a:endParaRPr>
          </a:p>
        </p:txBody>
      </p:sp>
      <p:pic>
        <p:nvPicPr>
          <p:cNvPr id="8" name="图片 7" descr="60aa047a78f8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350" y="1665605"/>
            <a:ext cx="5207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6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851535" y="-877570"/>
            <a:ext cx="13877925" cy="7750175"/>
            <a:chOff x="-1341" y="-1382"/>
            <a:chExt cx="21855" cy="122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7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" y="8496"/>
              <a:ext cx="5632" cy="1007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E68CFD1-F1AD-426A-A405-099AB531F7BE}"/>
              </a:ext>
            </a:extLst>
          </p:cNvPr>
          <p:cNvSpPr txBox="1"/>
          <p:nvPr/>
        </p:nvSpPr>
        <p:spPr>
          <a:xfrm>
            <a:off x="627416" y="638677"/>
            <a:ext cx="109860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+mj-lt"/>
              </a:rPr>
              <a:t>- HS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ngoãn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giao.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033D8CC-B30B-6505-FB7E-9EB23F8D1D54}"/>
              </a:ext>
            </a:extLst>
          </p:cNvPr>
          <p:cNvSpPr txBox="1"/>
          <p:nvPr/>
        </p:nvSpPr>
        <p:spPr>
          <a:xfrm>
            <a:off x="594960" y="2265135"/>
            <a:ext cx="11077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Môn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HS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em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câu đơn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84DB540-1FBF-4615-93CC-C42F3ED3189A}"/>
              </a:ext>
            </a:extLst>
          </p:cNvPr>
          <p:cNvSpPr txBox="1"/>
          <p:nvPr/>
        </p:nvSpPr>
        <p:spPr>
          <a:xfrm>
            <a:off x="582856" y="3841419"/>
            <a:ext cx="10943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Môn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HS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đơn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0160"/>
            <a:ext cx="12192000" cy="6868160"/>
          </a:xfrm>
          <a:prstGeom prst="rect">
            <a:avLst/>
          </a:prstGeom>
        </p:spPr>
      </p:pic>
      <p:sp>
        <p:nvSpPr>
          <p:cNvPr id="36" name="圆角矩形 35"/>
          <p:cNvSpPr/>
          <p:nvPr/>
        </p:nvSpPr>
        <p:spPr>
          <a:xfrm>
            <a:off x="532765" y="483235"/>
            <a:ext cx="11126470" cy="58737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mpd="thickThin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未标题-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290" y="-877570"/>
            <a:ext cx="4597400" cy="2542540"/>
          </a:xfrm>
          <a:prstGeom prst="rect">
            <a:avLst/>
          </a:prstGeom>
        </p:spPr>
      </p:pic>
      <p:pic>
        <p:nvPicPr>
          <p:cNvPr id="5" name="图片 4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8940" y="5753100"/>
            <a:ext cx="12775565" cy="1119505"/>
          </a:xfrm>
          <a:prstGeom prst="rect">
            <a:avLst/>
          </a:prstGeom>
        </p:spPr>
      </p:pic>
      <p:pic>
        <p:nvPicPr>
          <p:cNvPr id="6" name="图片 5" descr="未标题-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9410" y="6034405"/>
            <a:ext cx="12676505" cy="838200"/>
          </a:xfrm>
          <a:prstGeom prst="rect">
            <a:avLst/>
          </a:prstGeom>
        </p:spPr>
      </p:pic>
      <p:pic>
        <p:nvPicPr>
          <p:cNvPr id="7" name="图片 6" descr="未标题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990" y="5394960"/>
            <a:ext cx="3576320" cy="639445"/>
          </a:xfrm>
          <a:prstGeom prst="rect">
            <a:avLst/>
          </a:prstGeom>
        </p:spPr>
      </p:pic>
      <p:pic>
        <p:nvPicPr>
          <p:cNvPr id="13" name="图片 12" descr="af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8060" y="4779010"/>
            <a:ext cx="2013585" cy="2217420"/>
          </a:xfrm>
          <a:prstGeom prst="rect">
            <a:avLst/>
          </a:prstGeom>
        </p:spPr>
      </p:pic>
      <p:pic>
        <p:nvPicPr>
          <p:cNvPr id="14" name="图片 13" descr="we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20000">
            <a:off x="-76200" y="-488950"/>
            <a:ext cx="1984375" cy="1919605"/>
          </a:xfrm>
          <a:prstGeom prst="rect">
            <a:avLst/>
          </a:prstGeom>
        </p:spPr>
      </p:pic>
      <p:pic>
        <p:nvPicPr>
          <p:cNvPr id="15" name="图片 14" descr="wq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1535" y="5158105"/>
            <a:ext cx="7601585" cy="1686560"/>
          </a:xfrm>
          <a:prstGeom prst="rect">
            <a:avLst/>
          </a:prstGeom>
        </p:spPr>
      </p:pic>
      <p:pic>
        <p:nvPicPr>
          <p:cNvPr id="20" name="图片 19" descr="af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012805" y="5038725"/>
            <a:ext cx="2013585" cy="22174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798" y="3584159"/>
            <a:ext cx="9840403" cy="2633126"/>
          </a:xfrm>
          <a:prstGeom prst="rect">
            <a:avLst/>
          </a:prstGeom>
        </p:spPr>
      </p:pic>
      <p:sp>
        <p:nvSpPr>
          <p:cNvPr id="22" name="文本框 2">
            <a:extLst>
              <a:ext uri="{FF2B5EF4-FFF2-40B4-BE49-F238E27FC236}">
                <a16:creationId xmlns:a16="http://schemas.microsoft.com/office/drawing/2014/main" id="{A8F4CE79-6D9D-8374-A411-48537611E5C4}"/>
              </a:ext>
            </a:extLst>
          </p:cNvPr>
          <p:cNvSpPr txBox="1"/>
          <p:nvPr/>
        </p:nvSpPr>
        <p:spPr>
          <a:xfrm>
            <a:off x="3259310" y="618198"/>
            <a:ext cx="61200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r>
              <a:rPr lang="vi-VN" altLang="zh-CN" sz="4400" b="1" dirty="0" err="1">
                <a:solidFill>
                  <a:srgbClr val="C000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Thành</a:t>
            </a:r>
            <a:r>
              <a:rPr lang="vi-VN" altLang="zh-CN" sz="4400" b="1" dirty="0">
                <a:solidFill>
                  <a:srgbClr val="C000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vi-VN" altLang="zh-CN" sz="4400" b="1" dirty="0" err="1">
                <a:solidFill>
                  <a:srgbClr val="C000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tích</a:t>
            </a:r>
            <a:r>
              <a:rPr lang="vi-VN" altLang="zh-CN" sz="4400" b="1" dirty="0">
                <a:solidFill>
                  <a:srgbClr val="C000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vi-VN" altLang="zh-CN" sz="4400" b="1" dirty="0" err="1">
                <a:solidFill>
                  <a:srgbClr val="C000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của</a:t>
            </a:r>
            <a:r>
              <a:rPr lang="vi-VN" altLang="zh-CN" sz="4400" b="1" dirty="0">
                <a:solidFill>
                  <a:srgbClr val="C000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vi-VN" altLang="zh-CN" sz="4400" b="1" dirty="0" err="1">
                <a:solidFill>
                  <a:srgbClr val="C000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lớp</a:t>
            </a:r>
            <a:endParaRPr lang="zh-CN" altLang="en-US" sz="4400" b="1" dirty="0">
              <a:solidFill>
                <a:srgbClr val="C00000"/>
              </a:solidFill>
              <a:latin typeface="Mali" panose="00000500000000000000" pitchFamily="2" charset="-34"/>
              <a:ea typeface="字魂95号-手刻宋" panose="00000500000000000000" charset="-122"/>
              <a:cs typeface="Mali" panose="00000500000000000000" pitchFamily="2" charset="-34"/>
            </a:endParaRPr>
          </a:p>
        </p:txBody>
      </p:sp>
      <p:sp>
        <p:nvSpPr>
          <p:cNvPr id="23" name="矩形 11">
            <a:extLst>
              <a:ext uri="{FF2B5EF4-FFF2-40B4-BE49-F238E27FC236}">
                <a16:creationId xmlns:a16="http://schemas.microsoft.com/office/drawing/2014/main" id="{53B0C0D7-C5DA-0E38-FCFD-D31315B3EFC1}"/>
              </a:ext>
            </a:extLst>
          </p:cNvPr>
          <p:cNvSpPr/>
          <p:nvPr/>
        </p:nvSpPr>
        <p:spPr>
          <a:xfrm>
            <a:off x="894833" y="1577187"/>
            <a:ext cx="6674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-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Giải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 I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hội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 thi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vẽ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ngày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Mali" panose="00000500000000000000" pitchFamily="2" charset="-34"/>
              </a:rPr>
              <a:t> 20/11</a:t>
            </a:r>
            <a:endParaRPr lang="zh-CN" altLang="en-US" sz="4400" b="1" dirty="0">
              <a:solidFill>
                <a:srgbClr val="002060"/>
              </a:solidFill>
              <a:latin typeface="+mj-lt"/>
              <a:ea typeface="字魂95号-手刻宋" panose="00000500000000000000" charset="-122"/>
              <a:cs typeface="Mali" panose="00000500000000000000" pitchFamily="2" charset="-34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D42ABA7-FB09-F83E-B429-D4776E546BF7}"/>
              </a:ext>
            </a:extLst>
          </p:cNvPr>
          <p:cNvSpPr txBox="1"/>
          <p:nvPr/>
        </p:nvSpPr>
        <p:spPr>
          <a:xfrm>
            <a:off x="861240" y="2193529"/>
            <a:ext cx="8731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HS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D2F44FE-EB99-28E8-705F-47653591D43A}"/>
              </a:ext>
            </a:extLst>
          </p:cNvPr>
          <p:cNvSpPr txBox="1"/>
          <p:nvPr/>
        </p:nvSpPr>
        <p:spPr>
          <a:xfrm>
            <a:off x="861240" y="2671143"/>
            <a:ext cx="992487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Hội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thu “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Nụ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cười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hồng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”: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lớp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quyên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góp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763 000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đồng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.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8" name="图片 17" descr="wq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2905" y="5143500"/>
            <a:ext cx="7601585" cy="1686560"/>
          </a:xfrm>
          <a:prstGeom prst="rect">
            <a:avLst/>
          </a:prstGeom>
        </p:spPr>
      </p:pic>
      <p:pic>
        <p:nvPicPr>
          <p:cNvPr id="19" name="图片 18" descr="wq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10565" y="5185410"/>
            <a:ext cx="7601585" cy="1686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3815" cy="8133715"/>
            <a:chOff x="-1556" y="-1382"/>
            <a:chExt cx="22069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764525" y="2158365"/>
            <a:ext cx="6786004" cy="1938992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pPr algn="ctr"/>
            <a:r>
              <a:rPr lang="vi-VN" altLang="zh-CN" sz="6000" b="1" spc="-150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N</a:t>
            </a:r>
            <a:r>
              <a:rPr lang="en-US" altLang="zh-CN" sz="6000" b="1" spc="-150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ội</a:t>
            </a:r>
            <a:r>
              <a:rPr lang="en-US" altLang="zh-CN" sz="6000" b="1" spc="-150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dung </a:t>
            </a:r>
            <a:endParaRPr lang="vi-VN" altLang="zh-CN" sz="6000" b="1" spc="-150" dirty="0">
              <a:solidFill>
                <a:srgbClr val="863806"/>
              </a:solidFill>
              <a:latin typeface="Mali" panose="00000500000000000000" pitchFamily="2" charset="-34"/>
              <a:ea typeface="字魂95号-手刻宋" panose="00000500000000000000" charset="-122"/>
              <a:cs typeface="Mali" panose="00000500000000000000" pitchFamily="2" charset="-34"/>
            </a:endParaRPr>
          </a:p>
          <a:p>
            <a:pPr algn="ctr"/>
            <a:r>
              <a:rPr lang="en-US" altLang="zh-CN" sz="6000" b="1" spc="-150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ôn</a:t>
            </a:r>
            <a:r>
              <a:rPr lang="en-US" altLang="zh-CN" sz="6000" b="1" spc="-150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en-US" altLang="zh-CN" sz="6000" b="1" spc="-150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tập</a:t>
            </a:r>
            <a:r>
              <a:rPr lang="en-US" altLang="zh-CN" sz="6000" b="1" spc="-150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en-US" altLang="zh-CN" sz="6000" b="1" spc="-150" dirty="0" err="1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cuối</a:t>
            </a:r>
            <a:r>
              <a:rPr lang="en-US" altLang="zh-CN" sz="6000" b="1" spc="-150" dirty="0">
                <a:solidFill>
                  <a:srgbClr val="863806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HKII</a:t>
            </a:r>
            <a:endParaRPr lang="zh-CN" altLang="en-US" sz="6000" b="1" spc="-150" dirty="0">
              <a:solidFill>
                <a:srgbClr val="863806"/>
              </a:solidFill>
              <a:latin typeface="Mali" panose="00000500000000000000" pitchFamily="2" charset="-34"/>
              <a:ea typeface="字魂95号-手刻宋" panose="00000500000000000000" charset="-122"/>
              <a:cs typeface="Mali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025" y="1664970"/>
            <a:ext cx="3688715" cy="3916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3815" cy="8133715"/>
            <a:chOff x="-1556" y="-1382"/>
            <a:chExt cx="22069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pic>
        <p:nvPicPr>
          <p:cNvPr id="8" name="Hình ảnh 7" descr="Ảnh có chứa bàn&#10;&#10;Mô tả được tạo tự động">
            <a:extLst>
              <a:ext uri="{FF2B5EF4-FFF2-40B4-BE49-F238E27FC236}">
                <a16:creationId xmlns:a16="http://schemas.microsoft.com/office/drawing/2014/main" id="{B235C856-91A4-3954-4664-B31DE0FBBE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0" t="4301" r="7730" b="25194"/>
          <a:stretch/>
        </p:blipFill>
        <p:spPr>
          <a:xfrm>
            <a:off x="2768841" y="31221"/>
            <a:ext cx="6493561" cy="6882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3815" cy="8133715"/>
            <a:chOff x="-1556" y="-1382"/>
            <a:chExt cx="22069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4" name="图片 13" descr="wer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20000">
              <a:off x="-120" y="-770"/>
              <a:ext cx="3125" cy="3023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pic>
        <p:nvPicPr>
          <p:cNvPr id="10" name="图片 9" descr="6082944717f3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0000" y="1163320"/>
            <a:ext cx="6925310" cy="5193665"/>
          </a:xfrm>
          <a:prstGeom prst="rect">
            <a:avLst/>
          </a:prstGeom>
        </p:spPr>
      </p:pic>
      <p:sp>
        <p:nvSpPr>
          <p:cNvPr id="21" name="文本框 2">
            <a:extLst>
              <a:ext uri="{FF2B5EF4-FFF2-40B4-BE49-F238E27FC236}">
                <a16:creationId xmlns:a16="http://schemas.microsoft.com/office/drawing/2014/main" id="{D0FBD9D8-B6B4-BCC5-A0EE-A471AB571219}"/>
              </a:ext>
            </a:extLst>
          </p:cNvPr>
          <p:cNvSpPr txBox="1"/>
          <p:nvPr/>
        </p:nvSpPr>
        <p:spPr>
          <a:xfrm>
            <a:off x="938407" y="1511077"/>
            <a:ext cx="5811643" cy="1938992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pPr algn="ctr"/>
            <a:r>
              <a:rPr lang="vi-VN" altLang="zh-CN" sz="6000" b="1" spc="-150" dirty="0" err="1">
                <a:solidFill>
                  <a:srgbClr val="E11B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Lịch</a:t>
            </a:r>
            <a:r>
              <a:rPr lang="vi-VN" altLang="zh-CN" sz="6000" b="1" spc="-150" dirty="0">
                <a:solidFill>
                  <a:srgbClr val="E11B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</a:t>
            </a:r>
            <a:r>
              <a:rPr lang="vi-VN" altLang="zh-CN" sz="6000" b="1" spc="-150" dirty="0" err="1">
                <a:solidFill>
                  <a:srgbClr val="E11B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kiểm</a:t>
            </a:r>
            <a:r>
              <a:rPr lang="vi-VN" altLang="zh-CN" sz="6000" b="1" spc="-150" dirty="0">
                <a:solidFill>
                  <a:srgbClr val="E11B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tra </a:t>
            </a:r>
            <a:r>
              <a:rPr lang="vi-VN" altLang="zh-CN" sz="6000" b="1" spc="-150" dirty="0" err="1">
                <a:solidFill>
                  <a:srgbClr val="E11B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cuối</a:t>
            </a:r>
            <a:r>
              <a:rPr lang="vi-VN" altLang="zh-CN" sz="6000" b="1" spc="-150" dirty="0">
                <a:solidFill>
                  <a:srgbClr val="E11B00"/>
                </a:solidFill>
                <a:latin typeface="Mali" panose="00000500000000000000" pitchFamily="2" charset="-34"/>
                <a:ea typeface="字魂95号-手刻宋" panose="00000500000000000000" charset="-122"/>
                <a:cs typeface="Mali" panose="00000500000000000000" pitchFamily="2" charset="-34"/>
              </a:rPr>
              <a:t> HKII</a:t>
            </a:r>
            <a:endParaRPr lang="zh-CN" altLang="en-US" sz="6000" b="1" spc="-150" dirty="0">
              <a:solidFill>
                <a:srgbClr val="E11B00"/>
              </a:solidFill>
              <a:latin typeface="Mali" panose="00000500000000000000" pitchFamily="2" charset="-34"/>
              <a:ea typeface="字魂95号-手刻宋" panose="00000500000000000000" charset="-122"/>
              <a:cs typeface="Mali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88060" y="-877570"/>
            <a:ext cx="14014450" cy="8133715"/>
            <a:chOff x="-1556" y="-1382"/>
            <a:chExt cx="22070" cy="128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-16"/>
              <a:ext cx="19200" cy="10816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839" y="761"/>
              <a:ext cx="17522" cy="925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mpd="thickThin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未标题-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4" y="-1382"/>
              <a:ext cx="7240" cy="4004"/>
            </a:xfrm>
            <a:prstGeom prst="rect">
              <a:avLst/>
            </a:prstGeom>
          </p:spPr>
        </p:pic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4" y="9060"/>
              <a:ext cx="20119" cy="1763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6" y="9503"/>
              <a:ext cx="19963" cy="1320"/>
            </a:xfrm>
            <a:prstGeom prst="rect">
              <a:avLst/>
            </a:prstGeom>
          </p:spPr>
        </p:pic>
        <p:pic>
          <p:nvPicPr>
            <p:cNvPr id="7" name="图片 6" descr="未标题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74" y="8496"/>
              <a:ext cx="5632" cy="1007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56" y="7526"/>
              <a:ext cx="3171" cy="3492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341" y="8123"/>
              <a:ext cx="11971" cy="2656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43" y="8123"/>
              <a:ext cx="11971" cy="2656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19" y="8166"/>
              <a:ext cx="11971" cy="2656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343" y="7935"/>
              <a:ext cx="3171" cy="3492"/>
            </a:xfrm>
            <a:prstGeom prst="rect">
              <a:avLst/>
            </a:prstGeom>
          </p:spPr>
        </p:pic>
      </p:grpSp>
      <p:graphicFrame>
        <p:nvGraphicFramePr>
          <p:cNvPr id="8" name="Bảng 9">
            <a:extLst>
              <a:ext uri="{FF2B5EF4-FFF2-40B4-BE49-F238E27FC236}">
                <a16:creationId xmlns:a16="http://schemas.microsoft.com/office/drawing/2014/main" id="{6F808B76-0BB7-63F7-1C07-28CA31717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764828"/>
              </p:ext>
            </p:extLst>
          </p:nvPr>
        </p:nvGraphicFramePr>
        <p:xfrm>
          <a:off x="532765" y="501015"/>
          <a:ext cx="11126470" cy="509299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915414">
                  <a:extLst>
                    <a:ext uri="{9D8B030D-6E8A-4147-A177-3AD203B41FA5}">
                      <a16:colId xmlns:a16="http://schemas.microsoft.com/office/drawing/2014/main" val="1682221843"/>
                    </a:ext>
                  </a:extLst>
                </a:gridCol>
                <a:gridCol w="7211056">
                  <a:extLst>
                    <a:ext uri="{9D8B030D-6E8A-4147-A177-3AD203B41FA5}">
                      <a16:colId xmlns:a16="http://schemas.microsoft.com/office/drawing/2014/main" val="17560824"/>
                    </a:ext>
                  </a:extLst>
                </a:gridCol>
              </a:tblGrid>
              <a:tr h="712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latin typeface="+mj-lt"/>
                        </a:rPr>
                        <a:t>MÔN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593853"/>
                  </a:ext>
                </a:extLst>
              </a:tr>
              <a:tr h="954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 VIỆT</a:t>
                      </a:r>
                      <a:b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31/5/2022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03/6/2022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2398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 VIỆT</a:t>
                      </a:r>
                    </a:p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 01/6/2022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182700"/>
                  </a:ext>
                </a:extLst>
              </a:tr>
              <a:tr h="51757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vi-VN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'03/6/2022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288668"/>
                  </a:ext>
                </a:extLst>
              </a:tr>
              <a:tr h="642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 ANH 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(KN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23/5/2022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03/6/2022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214179"/>
                  </a:ext>
                </a:extLst>
              </a:tr>
              <a:tr h="8339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 ANH</a:t>
                      </a:r>
                    </a:p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(KN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Nghe)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r>
                        <a:rPr lang="vi-VN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'30/5/2022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482466"/>
                  </a:ext>
                </a:extLst>
              </a:tr>
              <a:tr h="51757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 HỌC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23/5/2022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03/6/2022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80995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819</Words>
  <PresentationFormat>Màn hình rộng</PresentationFormat>
  <Paragraphs>64</Paragraphs>
  <Slides>18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5" baseType="lpstr">
      <vt:lpstr>Arial</vt:lpstr>
      <vt:lpstr>Calibri</vt:lpstr>
      <vt:lpstr>Mali</vt:lpstr>
      <vt:lpstr>Pacifico</vt:lpstr>
      <vt:lpstr>SVN-Cookies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2022-01-15T02:07:00Z</dcterms:created>
  <dcterms:modified xsi:type="dcterms:W3CDTF">2022-05-10T08:59:24Z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4F163984BAB749BB9144D84C179855F5</vt:lpwstr>
  </property>
  <property fmtid="{D5CDD505-2E9C-101B-9397-08002B2CF9AE}" pid="3" name="KSOProductBuildVer">
    <vt:lpwstr>2052-11.1.0.11294</vt:lpwstr>
  </property>
</Properties>
</file>