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5" r:id="rId2"/>
    <p:sldId id="299" r:id="rId3"/>
    <p:sldId id="287" r:id="rId4"/>
    <p:sldId id="300" r:id="rId5"/>
    <p:sldId id="304" r:id="rId6"/>
    <p:sldId id="306" r:id="rId7"/>
    <p:sldId id="307" r:id="rId8"/>
    <p:sldId id="308" r:id="rId9"/>
    <p:sldId id="309" r:id="rId10"/>
    <p:sldId id="301" r:id="rId11"/>
    <p:sldId id="310" r:id="rId12"/>
    <p:sldId id="311" r:id="rId13"/>
    <p:sldId id="302" r:id="rId14"/>
    <p:sldId id="305" r:id="rId15"/>
    <p:sldId id="312" r:id="rId16"/>
    <p:sldId id="313" r:id="rId17"/>
    <p:sldId id="31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E0FF"/>
    <a:srgbClr val="D7ECF9"/>
    <a:srgbClr val="D9EFFF"/>
    <a:srgbClr val="5BB9FF"/>
    <a:srgbClr val="C7EAFA"/>
    <a:srgbClr val="E65642"/>
    <a:srgbClr val="A0D3F2"/>
    <a:srgbClr val="89D7E5"/>
    <a:srgbClr val="EB3F23"/>
    <a:srgbClr val="C5C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5" autoAdjust="0"/>
    <p:restoredTop sz="86604" autoAdjust="0"/>
  </p:normalViewPr>
  <p:slideViewPr>
    <p:cSldViewPr snapToGrid="0" showGuides="1">
      <p:cViewPr varScale="1">
        <p:scale>
          <a:sx n="62" d="100"/>
          <a:sy n="62" d="100"/>
        </p:scale>
        <p:origin x="90" y="8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B33F5-4CDA-4F17-B07D-731AAAC26351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4E870-852F-4421-B850-FD8051694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51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59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500" algn="just" rtl="0">
              <a:spcBef>
                <a:spcPts val="0"/>
              </a:spcBef>
              <a:spcAft>
                <a:spcPts val="300"/>
              </a:spcAft>
            </a:pP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GV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cần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nhấn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mạnh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lại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cho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HS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nhớ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giác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quan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dùng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để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cảm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nhận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độ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cứng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mềm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nhiệt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độ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,….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là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da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chứ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không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phải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đầu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ngón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tay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87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94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58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13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05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6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49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79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67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27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45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75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04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GV </a:t>
            </a:r>
            <a:r>
              <a:rPr lang="en-US" sz="20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nhấn</a:t>
            </a:r>
            <a:r>
              <a:rPr lang="en-US" sz="20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mạnh</a:t>
            </a:r>
            <a:r>
              <a:rPr lang="en-US" sz="20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: T</a:t>
            </a:r>
            <a:r>
              <a:rPr lang="vi-VN" sz="20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oàn bộ b</a:t>
            </a:r>
            <a:r>
              <a:rPr lang="en-US" sz="20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ề</a:t>
            </a:r>
            <a:r>
              <a:rPr lang="vi-VN" sz="20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mặt da trên cơ thể là một giác quan có chức năng xúc giác giúp cơ thể cảm nhận được vật xù xì/thô ráp hay mượt mà, m</a:t>
            </a:r>
            <a:r>
              <a:rPr lang="en-US" sz="20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ề</a:t>
            </a:r>
            <a:r>
              <a:rPr lang="vi-VN" sz="20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m hay cứng, nóng hay lạnh</a:t>
            </a:r>
            <a:r>
              <a:rPr lang="en-US" sz="20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k</a:t>
            </a:r>
            <a:r>
              <a:rPr lang="vi-VN" sz="20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hi tiếp xúc chứ không phải chỉ là ngón tay hay bàn tay như nhiêu người l</a:t>
            </a:r>
            <a:r>
              <a:rPr lang="en-US" sz="20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ầ</a:t>
            </a:r>
            <a:r>
              <a:rPr lang="vi-VN" sz="20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m tưởng.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71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4E870-852F-4421-B850-FD80516946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7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F1E3-7467-4A2A-8BBC-8AE55993D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504BC7-5F1C-4498-983E-215EE450D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74C53-E2C2-4307-A1C9-4321487EC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C92F-AECE-4AF4-A3AD-7C6A65836922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0CF66-D716-45DD-ACC2-CC87E99F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9970D-543D-438C-A49F-79088A6A1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B852-6EF5-4F7A-AE03-6312BBC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39562-1073-4D59-8143-6DDBD1CE9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7F5431-F774-4C7E-B526-0012E180C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E862B-744F-491C-A7C6-E351D008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C92F-AECE-4AF4-A3AD-7C6A65836922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53301-D26F-4378-AF5C-9A05E1447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6E4C5-B1DA-45F4-B139-0FBBCFCDF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B852-6EF5-4F7A-AE03-6312BBC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9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96E586-80D2-4424-B36F-4EFE7ECADB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BD0514-C66D-49F9-AD9D-55269DBAB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E2178-427D-48BC-9A23-B02DC6A51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C92F-AECE-4AF4-A3AD-7C6A65836922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C514D-353B-4E6B-BECA-2F5E0CC0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6DA87-029F-4D9D-B4E7-0540CF342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B852-6EF5-4F7A-AE03-6312BBC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4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1D89F-DE4B-4152-9AF8-1824E833B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E4E0B-7AD7-4207-98A5-0CB235C36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99A3B-943C-4E2B-8F05-69C51DDFD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C92F-AECE-4AF4-A3AD-7C6A65836922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64FD6-6A41-4B54-91E8-5F1F50D80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817C3-71FA-47AF-9224-5D8222B99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B852-6EF5-4F7A-AE03-6312BBC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09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B0CA7-1D36-4870-9D5F-E8B9D7F3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9C6B6-DCDD-4968-971B-03726E4C5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02E22-09BD-4B15-90E3-4839067AD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C92F-AECE-4AF4-A3AD-7C6A65836922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68EFA-5646-4493-9462-2D3AD2FC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89259-0874-4491-99C0-D623AFE4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B852-6EF5-4F7A-AE03-6312BBC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9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1CEA4-2917-4268-97C4-D516DAA91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1C867-293E-458D-A0F7-0617259F7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A6D62-3F40-480C-8AC2-13EA27A1A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468D9-144C-49FD-AE4A-C8122A6A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C92F-AECE-4AF4-A3AD-7C6A65836922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7176A-E8C5-47AE-8F89-067EF5923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EC6ED-0818-4F0E-9888-64FE1D57E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B852-6EF5-4F7A-AE03-6312BBC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2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10D64-11CF-4AD1-B3EF-FDD8B3A29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BCE74-D3DE-42FB-8E45-29913C766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C61F2-9CDE-400B-B5D9-CA23D87AF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BEB3F8-4A09-4123-BF10-E91AD64215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D54323-FB1E-4211-BFDF-55EE9B2B9D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C91D8C-0FD8-4B27-896A-D812B9BA5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C92F-AECE-4AF4-A3AD-7C6A65836922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99252E-8E09-4C6D-BED5-9518B29AF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D2C8F8-ED4F-4224-9927-E5F9705A2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B852-6EF5-4F7A-AE03-6312BBC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3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89554-6092-41F0-A5A5-2F9FD329C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E5D566-EC8D-4633-98C5-2A54576BB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C92F-AECE-4AF4-A3AD-7C6A65836922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94E0B-C938-4667-A508-A91D50C4B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9ED5E1-EB9A-4DAC-9B28-92CF1548E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B852-6EF5-4F7A-AE03-6312BBC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2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D5826-32D2-4AEC-80E2-E2ECCEBA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C92F-AECE-4AF4-A3AD-7C6A65836922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5AC0B5-0955-4CB7-B680-A837C138E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6AAC4-8CE2-400E-8F33-94F1A414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B852-6EF5-4F7A-AE03-6312BBC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71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6C49F-BBD3-42A5-9E34-A2FCBAA05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9B1C9-1C61-43C9-B9D8-DE9FE8ECC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929FD-FE1B-4C7E-95C6-3CCD1095A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922C0F-1E32-4179-BA7B-30C926584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C92F-AECE-4AF4-A3AD-7C6A65836922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85AE95-6548-431B-9C83-994357DB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206CE-477F-4E21-9E20-EBEA943F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B852-6EF5-4F7A-AE03-6312BBC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2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BF227-B355-4227-A81D-69BBD1700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3B447A-0EE0-4D1F-8219-567F7B32E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19712A-1671-4F39-8DA8-F6DA1E497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D7E11-D98E-4AE0-8E7B-DB3CEBECC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C92F-AECE-4AF4-A3AD-7C6A65836922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E9BB1-8168-4CC8-BE34-B9A149F27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0F38C-F4B0-4A2D-A0A7-9A2D4EDB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B852-6EF5-4F7A-AE03-6312BBC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6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8FCAB3-6B30-4DF3-A978-6384EF110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420CA-026F-4EBF-B0C3-C47FC273D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1689D-A9B7-4DB7-98A5-85B898A60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9C92F-AECE-4AF4-A3AD-7C6A65836922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8516B-06DF-42E8-B500-E4C15F401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6B1EF-9739-48E8-849A-6F5708019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9B852-6EF5-4F7A-AE03-6312BBC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2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Emoji_u1f31e.sv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159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9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3;p2">
            <a:extLst>
              <a:ext uri="{FF2B5EF4-FFF2-40B4-BE49-F238E27FC236}">
                <a16:creationId xmlns:a16="http://schemas.microsoft.com/office/drawing/2014/main" id="{15D74D8B-2E67-4305-9E7C-383B90F7AB25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9" name="Google Shape;14;p2">
            <a:extLst>
              <a:ext uri="{FF2B5EF4-FFF2-40B4-BE49-F238E27FC236}">
                <a16:creationId xmlns:a16="http://schemas.microsoft.com/office/drawing/2014/main" id="{34148C8F-D38C-4446-BD6B-E0B51630898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91CB87C-BD18-41EF-8972-1FD6992415C6}"/>
              </a:ext>
            </a:extLst>
          </p:cNvPr>
          <p:cNvSpPr/>
          <p:nvPr/>
        </p:nvSpPr>
        <p:spPr>
          <a:xfrm>
            <a:off x="171772" y="226142"/>
            <a:ext cx="11853080" cy="6430298"/>
          </a:xfrm>
          <a:prstGeom prst="roundRect">
            <a:avLst>
              <a:gd name="adj" fmla="val 81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492DBF-5C7F-4C8A-A60C-91A44CEB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r="5549"/>
          <a:stretch/>
        </p:blipFill>
        <p:spPr>
          <a:xfrm>
            <a:off x="484165" y="284421"/>
            <a:ext cx="3195462" cy="1112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E7FBAF-481C-40C6-8691-AB97283F2541}"/>
              </a:ext>
            </a:extLst>
          </p:cNvPr>
          <p:cNvSpPr txBox="1"/>
          <p:nvPr/>
        </p:nvSpPr>
        <p:spPr>
          <a:xfrm>
            <a:off x="2968061" y="1112169"/>
            <a:ext cx="6486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Chỉ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gọi</a:t>
            </a:r>
            <a:r>
              <a:rPr lang="en-US" sz="4000" dirty="0"/>
              <a:t> </a:t>
            </a:r>
            <a:r>
              <a:rPr lang="en-US" sz="4000" dirty="0" err="1"/>
              <a:t>tên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giác</a:t>
            </a:r>
            <a:r>
              <a:rPr lang="en-US" sz="4000" dirty="0"/>
              <a:t> </a:t>
            </a:r>
            <a:r>
              <a:rPr lang="en-US" sz="4000" dirty="0" err="1"/>
              <a:t>quan</a:t>
            </a:r>
            <a:r>
              <a:rPr lang="en-US" sz="40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393075-07CD-46F2-B475-B5EDE73A1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994" y="2214896"/>
            <a:ext cx="4364972" cy="36233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36F6796-9F27-4E4D-968A-E3AE4254F0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" b="4147"/>
          <a:stretch/>
        </p:blipFill>
        <p:spPr>
          <a:xfrm>
            <a:off x="1799091" y="1807722"/>
            <a:ext cx="8593817" cy="481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6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3;p2">
            <a:extLst>
              <a:ext uri="{FF2B5EF4-FFF2-40B4-BE49-F238E27FC236}">
                <a16:creationId xmlns:a16="http://schemas.microsoft.com/office/drawing/2014/main" id="{15D74D8B-2E67-4305-9E7C-383B90F7AB25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9" name="Google Shape;14;p2">
            <a:extLst>
              <a:ext uri="{FF2B5EF4-FFF2-40B4-BE49-F238E27FC236}">
                <a16:creationId xmlns:a16="http://schemas.microsoft.com/office/drawing/2014/main" id="{34148C8F-D38C-4446-BD6B-E0B51630898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91CB87C-BD18-41EF-8972-1FD6992415C6}"/>
              </a:ext>
            </a:extLst>
          </p:cNvPr>
          <p:cNvSpPr/>
          <p:nvPr/>
        </p:nvSpPr>
        <p:spPr>
          <a:xfrm>
            <a:off x="171772" y="226142"/>
            <a:ext cx="11853080" cy="6430298"/>
          </a:xfrm>
          <a:prstGeom prst="roundRect">
            <a:avLst>
              <a:gd name="adj" fmla="val 81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492DBF-5C7F-4C8A-A60C-91A44CEB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r="5549"/>
          <a:stretch/>
        </p:blipFill>
        <p:spPr>
          <a:xfrm>
            <a:off x="484165" y="174679"/>
            <a:ext cx="3195462" cy="1112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E7FBAF-481C-40C6-8691-AB97283F2541}"/>
              </a:ext>
            </a:extLst>
          </p:cNvPr>
          <p:cNvSpPr txBox="1"/>
          <p:nvPr/>
        </p:nvSpPr>
        <p:spPr>
          <a:xfrm>
            <a:off x="1562462" y="529490"/>
            <a:ext cx="92239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solidFill>
                  <a:srgbClr val="E65642"/>
                </a:solidFill>
              </a:rPr>
              <a:t>TRÒ CHƠI: 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 – NHÌN – NGỬI – CHẠM – NẾM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393075-07CD-46F2-B475-B5EDE73A1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64" y="2462661"/>
            <a:ext cx="4045337" cy="33580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6F535B6-B742-43E5-BD2C-E520B0587E3A}"/>
              </a:ext>
            </a:extLst>
          </p:cNvPr>
          <p:cNvSpPr txBox="1"/>
          <p:nvPr/>
        </p:nvSpPr>
        <p:spPr>
          <a:xfrm>
            <a:off x="747254" y="1809898"/>
            <a:ext cx="59938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</a:t>
            </a:r>
            <a:r>
              <a:rPr lang="en-US" sz="2800" b="1" dirty="0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chơi</a:t>
            </a:r>
            <a:r>
              <a:rPr lang="en-US" sz="2800" b="1" dirty="0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</a:p>
          <a:p>
            <a:pPr algn="just"/>
            <a:r>
              <a:rPr lang="en-US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vi-VN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Quản trò hô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</a:p>
          <a:p>
            <a:pPr algn="just"/>
            <a:r>
              <a:rPr lang="vi-VN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</a:t>
            </a:r>
            <a:r>
              <a:rPr lang="en-US" sz="2800" b="1" dirty="0" err="1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nghe</a:t>
            </a:r>
            <a:r>
              <a:rPr lang="vi-VN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thì người chơi chỉ 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tai</a:t>
            </a:r>
          </a:p>
          <a:p>
            <a:pPr algn="just"/>
            <a:r>
              <a:rPr lang="en-US" sz="2800" b="1" dirty="0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</a:t>
            </a:r>
            <a:r>
              <a:rPr lang="en-US" sz="2800" b="1" dirty="0" err="1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nhìn</a:t>
            </a:r>
            <a:r>
              <a:rPr lang="vi-VN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thì chỉ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mắt</a:t>
            </a:r>
            <a:endParaRPr lang="en-US" sz="2800" b="1" i="0" dirty="0">
              <a:solidFill>
                <a:srgbClr val="333333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/>
            <a:r>
              <a:rPr lang="en-US" sz="2800" b="1" dirty="0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</a:t>
            </a:r>
            <a:r>
              <a:rPr lang="en-US" sz="2800" b="1" dirty="0" err="1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ngửi</a:t>
            </a:r>
            <a:r>
              <a:rPr lang="vi-VN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thì chỉ mũi</a:t>
            </a:r>
            <a:endParaRPr lang="en-US" sz="2800" b="1" i="0" dirty="0">
              <a:solidFill>
                <a:srgbClr val="333333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/>
            <a:r>
              <a:rPr lang="en-US" sz="2800" b="1" dirty="0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</a:t>
            </a:r>
            <a:r>
              <a:rPr lang="vi-VN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chạm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thì chỉ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endParaRPr lang="en-US" sz="2800" b="1" i="0" dirty="0">
              <a:solidFill>
                <a:srgbClr val="333333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/>
            <a:r>
              <a:rPr lang="en-US" sz="2800" b="1" dirty="0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</a:t>
            </a:r>
            <a:r>
              <a:rPr lang="en-US" sz="2800" b="1" dirty="0" err="1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nếm</a:t>
            </a:r>
            <a:r>
              <a:rPr lang="en-US" sz="2800" b="1" dirty="0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thì</a:t>
            </a:r>
            <a:r>
              <a:rPr lang="en-US" sz="2800" b="1" dirty="0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chỉ</a:t>
            </a:r>
            <a:r>
              <a:rPr lang="en-US" sz="2800" b="1" dirty="0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lưỡi</a:t>
            </a:r>
            <a:r>
              <a:rPr lang="en-US" sz="2800" b="1" dirty="0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  <a:p>
            <a:pPr algn="just"/>
            <a:r>
              <a:rPr lang="en-US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lưu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ý: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con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cần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chỉ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gần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chứ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chạm</a:t>
            </a:r>
            <a:r>
              <a:rPr lang="en-US" sz="2800" b="1" dirty="0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2800" b="1" dirty="0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lưỡi</a:t>
            </a:r>
            <a:r>
              <a:rPr lang="en-US" sz="2800" b="1" dirty="0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800" b="1" dirty="0" err="1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mắt</a:t>
            </a:r>
            <a:r>
              <a:rPr lang="en-US" sz="2800" b="1" dirty="0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)</a:t>
            </a:r>
            <a:endParaRPr lang="en-US" sz="2800" b="1" i="0" dirty="0">
              <a:solidFill>
                <a:srgbClr val="333333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/>
            <a:r>
              <a:rPr lang="en-US" sz="2800" b="1" dirty="0">
                <a:solidFill>
                  <a:srgbClr val="333333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vi-VN" sz="2800" b="1" i="0" dirty="0">
                <a:solidFill>
                  <a:srgbClr val="333333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Quản trò hô càng nhanh để người chơi rối và dễ bị hơn.</a:t>
            </a:r>
            <a:endParaRPr lang="en-US" sz="28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97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81481E-6 L -0.25065 -0.003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9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0" grpId="0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166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3;p2">
            <a:extLst>
              <a:ext uri="{FF2B5EF4-FFF2-40B4-BE49-F238E27FC236}">
                <a16:creationId xmlns:a16="http://schemas.microsoft.com/office/drawing/2014/main" id="{15D74D8B-2E67-4305-9E7C-383B90F7AB25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9" name="Google Shape;14;p2">
            <a:extLst>
              <a:ext uri="{FF2B5EF4-FFF2-40B4-BE49-F238E27FC236}">
                <a16:creationId xmlns:a16="http://schemas.microsoft.com/office/drawing/2014/main" id="{34148C8F-D38C-4446-BD6B-E0B51630898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91CB87C-BD18-41EF-8972-1FD6992415C6}"/>
              </a:ext>
            </a:extLst>
          </p:cNvPr>
          <p:cNvSpPr/>
          <p:nvPr/>
        </p:nvSpPr>
        <p:spPr>
          <a:xfrm>
            <a:off x="171772" y="226142"/>
            <a:ext cx="11853080" cy="6430298"/>
          </a:xfrm>
          <a:prstGeom prst="roundRect">
            <a:avLst>
              <a:gd name="adj" fmla="val 81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E7FBAF-481C-40C6-8691-AB97283F2541}"/>
              </a:ext>
            </a:extLst>
          </p:cNvPr>
          <p:cNvSpPr txBox="1"/>
          <p:nvPr/>
        </p:nvSpPr>
        <p:spPr>
          <a:xfrm>
            <a:off x="1178883" y="1234932"/>
            <a:ext cx="10190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dùng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nhận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biết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A06C0A-F7F5-462B-9306-95D1BBECC980}"/>
              </a:ext>
            </a:extLst>
          </p:cNvPr>
          <p:cNvGrpSpPr/>
          <p:nvPr/>
        </p:nvGrpSpPr>
        <p:grpSpPr>
          <a:xfrm>
            <a:off x="2529539" y="1941269"/>
            <a:ext cx="7166120" cy="4392037"/>
            <a:chOff x="2512940" y="2042055"/>
            <a:chExt cx="7166120" cy="439203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7C05076-FEC1-498A-88DC-5CE57C8045C0}"/>
                </a:ext>
              </a:extLst>
            </p:cNvPr>
            <p:cNvSpPr/>
            <p:nvPr/>
          </p:nvSpPr>
          <p:spPr>
            <a:xfrm>
              <a:off x="2512940" y="2042055"/>
              <a:ext cx="7166120" cy="4392037"/>
            </a:xfrm>
            <a:prstGeom prst="roundRect">
              <a:avLst>
                <a:gd name="adj" fmla="val 8183"/>
              </a:avLst>
            </a:prstGeom>
            <a:solidFill>
              <a:srgbClr val="C7EAF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3FB0064-0326-4E19-8186-C14B355B0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4400" y="2171310"/>
              <a:ext cx="5428756" cy="4154757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A6EAC876-FBC7-47FC-9BF3-7F2AF5EA6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25" y="415134"/>
            <a:ext cx="2934453" cy="91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1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822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21C503C-9947-42E9-A0AD-56C3B00931F5}"/>
              </a:ext>
            </a:extLst>
          </p:cNvPr>
          <p:cNvGrpSpPr/>
          <p:nvPr/>
        </p:nvGrpSpPr>
        <p:grpSpPr>
          <a:xfrm>
            <a:off x="1172243" y="1395521"/>
            <a:ext cx="10280013" cy="3729138"/>
            <a:chOff x="904075" y="934676"/>
            <a:chExt cx="10280013" cy="3037884"/>
          </a:xfrm>
        </p:grpSpPr>
        <p:sp>
          <p:nvSpPr>
            <p:cNvPr id="14" name="Cloud 30">
              <a:extLst>
                <a:ext uri="{FF2B5EF4-FFF2-40B4-BE49-F238E27FC236}">
                  <a16:creationId xmlns:a16="http://schemas.microsoft.com/office/drawing/2014/main" id="{E8692FC4-F7FD-4D19-8ECB-AD21BFC12C24}"/>
                </a:ext>
              </a:extLst>
            </p:cNvPr>
            <p:cNvSpPr/>
            <p:nvPr/>
          </p:nvSpPr>
          <p:spPr>
            <a:xfrm>
              <a:off x="1762555" y="934676"/>
              <a:ext cx="9421533" cy="303788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30308 w 43256"/>
                <a:gd name="connsiteY15" fmla="*/ 6416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178 h 43168"/>
                <a:gd name="connsiteX1" fmla="*/ 5659 w 43256"/>
                <a:gd name="connsiteY1" fmla="*/ 6715 h 43168"/>
                <a:gd name="connsiteX2" fmla="*/ 14041 w 43256"/>
                <a:gd name="connsiteY2" fmla="*/ 5010 h 43168"/>
                <a:gd name="connsiteX3" fmla="*/ 22492 w 43256"/>
                <a:gd name="connsiteY3" fmla="*/ 3240 h 43168"/>
                <a:gd name="connsiteX4" fmla="*/ 25785 w 43256"/>
                <a:gd name="connsiteY4" fmla="*/ 8 h 43168"/>
                <a:gd name="connsiteX5" fmla="*/ 31004 w 43256"/>
                <a:gd name="connsiteY5" fmla="*/ 4051 h 43168"/>
                <a:gd name="connsiteX6" fmla="*/ 35499 w 43256"/>
                <a:gd name="connsiteY6" fmla="*/ 498 h 43168"/>
                <a:gd name="connsiteX7" fmla="*/ 38354 w 43256"/>
                <a:gd name="connsiteY7" fmla="*/ 5384 h 43168"/>
                <a:gd name="connsiteX8" fmla="*/ 42018 w 43256"/>
                <a:gd name="connsiteY8" fmla="*/ 10126 h 43168"/>
                <a:gd name="connsiteX9" fmla="*/ 41854 w 43256"/>
                <a:gd name="connsiteY9" fmla="*/ 15268 h 43168"/>
                <a:gd name="connsiteX10" fmla="*/ 43052 w 43256"/>
                <a:gd name="connsiteY10" fmla="*/ 23130 h 43168"/>
                <a:gd name="connsiteX11" fmla="*/ 37440 w 43256"/>
                <a:gd name="connsiteY11" fmla="*/ 30012 h 43168"/>
                <a:gd name="connsiteX12" fmla="*/ 35431 w 43256"/>
                <a:gd name="connsiteY12" fmla="*/ 35909 h 43168"/>
                <a:gd name="connsiteX13" fmla="*/ 28591 w 43256"/>
                <a:gd name="connsiteY13" fmla="*/ 36623 h 43168"/>
                <a:gd name="connsiteX14" fmla="*/ 23703 w 43256"/>
                <a:gd name="connsiteY14" fmla="*/ 42914 h 43168"/>
                <a:gd name="connsiteX15" fmla="*/ 16516 w 43256"/>
                <a:gd name="connsiteY15" fmla="*/ 39074 h 43168"/>
                <a:gd name="connsiteX16" fmla="*/ 5840 w 43256"/>
                <a:gd name="connsiteY16" fmla="*/ 35280 h 43168"/>
                <a:gd name="connsiteX17" fmla="*/ 1146 w 43256"/>
                <a:gd name="connsiteY17" fmla="*/ 31058 h 43168"/>
                <a:gd name="connsiteX18" fmla="*/ 2149 w 43256"/>
                <a:gd name="connsiteY18" fmla="*/ 25359 h 43168"/>
                <a:gd name="connsiteX19" fmla="*/ 31 w 43256"/>
                <a:gd name="connsiteY19" fmla="*/ 19512 h 43168"/>
                <a:gd name="connsiteX20" fmla="*/ 3899 w 43256"/>
                <a:gd name="connsiteY20" fmla="*/ 14315 h 43168"/>
                <a:gd name="connsiteX21" fmla="*/ 3936 w 43256"/>
                <a:gd name="connsiteY21" fmla="*/ 14178 h 43168"/>
                <a:gd name="connsiteX0" fmla="*/ 4729 w 43256"/>
                <a:gd name="connsiteY0" fmla="*/ 25985 h 43168"/>
                <a:gd name="connsiteX1" fmla="*/ 2196 w 43256"/>
                <a:gd name="connsiteY1" fmla="*/ 25188 h 43168"/>
                <a:gd name="connsiteX2" fmla="*/ 6964 w 43256"/>
                <a:gd name="connsiteY2" fmla="*/ 34707 h 43168"/>
                <a:gd name="connsiteX3" fmla="*/ 5856 w 43256"/>
                <a:gd name="connsiteY3" fmla="*/ 35088 h 43168"/>
                <a:gd name="connsiteX4" fmla="*/ 16514 w 43256"/>
                <a:gd name="connsiteY4" fmla="*/ 38898 h 43168"/>
                <a:gd name="connsiteX5" fmla="*/ 15846 w 43256"/>
                <a:gd name="connsiteY5" fmla="*/ 37158 h 43168"/>
                <a:gd name="connsiteX6" fmla="*/ 28863 w 43256"/>
                <a:gd name="connsiteY6" fmla="*/ 34559 h 43168"/>
                <a:gd name="connsiteX7" fmla="*/ 28596 w 43256"/>
                <a:gd name="connsiteY7" fmla="*/ 36468 h 43168"/>
                <a:gd name="connsiteX8" fmla="*/ 34165 w 43256"/>
                <a:gd name="connsiteY8" fmla="*/ 22762 h 43168"/>
                <a:gd name="connsiteX9" fmla="*/ 37416 w 43256"/>
                <a:gd name="connsiteY9" fmla="*/ 29898 h 43168"/>
                <a:gd name="connsiteX10" fmla="*/ 41834 w 43256"/>
                <a:gd name="connsiteY10" fmla="*/ 15162 h 43168"/>
                <a:gd name="connsiteX11" fmla="*/ 40386 w 43256"/>
                <a:gd name="connsiteY11" fmla="*/ 17838 h 43168"/>
                <a:gd name="connsiteX12" fmla="*/ 38360 w 43256"/>
                <a:gd name="connsiteY12" fmla="*/ 5234 h 43168"/>
                <a:gd name="connsiteX13" fmla="*/ 38436 w 43256"/>
                <a:gd name="connsiteY13" fmla="*/ 6498 h 43168"/>
                <a:gd name="connsiteX14" fmla="*/ 29114 w 43256"/>
                <a:gd name="connsiteY14" fmla="*/ 3760 h 43168"/>
                <a:gd name="connsiteX15" fmla="*/ 30308 w 43256"/>
                <a:gd name="connsiteY15" fmla="*/ 6365 h 43168"/>
                <a:gd name="connsiteX16" fmla="*/ 22177 w 43256"/>
                <a:gd name="connsiteY16" fmla="*/ 4528 h 43168"/>
                <a:gd name="connsiteX17" fmla="*/ 22536 w 43256"/>
                <a:gd name="connsiteY17" fmla="*/ 3138 h 43168"/>
                <a:gd name="connsiteX18" fmla="*/ 14036 w 43256"/>
                <a:gd name="connsiteY18" fmla="*/ 5000 h 43168"/>
                <a:gd name="connsiteX19" fmla="*/ 15336 w 43256"/>
                <a:gd name="connsiteY19" fmla="*/ 6348 h 43168"/>
                <a:gd name="connsiteX20" fmla="*/ 4163 w 43256"/>
                <a:gd name="connsiteY20" fmla="*/ 15597 h 43168"/>
                <a:gd name="connsiteX21" fmla="*/ 3936 w 43256"/>
                <a:gd name="connsiteY21" fmla="*/ 14178 h 43168"/>
                <a:gd name="connsiteX0" fmla="*/ 3936 w 43256"/>
                <a:gd name="connsiteY0" fmla="*/ 14178 h 43168"/>
                <a:gd name="connsiteX1" fmla="*/ 5659 w 43256"/>
                <a:gd name="connsiteY1" fmla="*/ 6715 h 43168"/>
                <a:gd name="connsiteX2" fmla="*/ 14041 w 43256"/>
                <a:gd name="connsiteY2" fmla="*/ 5010 h 43168"/>
                <a:gd name="connsiteX3" fmla="*/ 22492 w 43256"/>
                <a:gd name="connsiteY3" fmla="*/ 3240 h 43168"/>
                <a:gd name="connsiteX4" fmla="*/ 25785 w 43256"/>
                <a:gd name="connsiteY4" fmla="*/ 8 h 43168"/>
                <a:gd name="connsiteX5" fmla="*/ 31004 w 43256"/>
                <a:gd name="connsiteY5" fmla="*/ 4051 h 43168"/>
                <a:gd name="connsiteX6" fmla="*/ 35499 w 43256"/>
                <a:gd name="connsiteY6" fmla="*/ 498 h 43168"/>
                <a:gd name="connsiteX7" fmla="*/ 38354 w 43256"/>
                <a:gd name="connsiteY7" fmla="*/ 5384 h 43168"/>
                <a:gd name="connsiteX8" fmla="*/ 42018 w 43256"/>
                <a:gd name="connsiteY8" fmla="*/ 10126 h 43168"/>
                <a:gd name="connsiteX9" fmla="*/ 41854 w 43256"/>
                <a:gd name="connsiteY9" fmla="*/ 15268 h 43168"/>
                <a:gd name="connsiteX10" fmla="*/ 43052 w 43256"/>
                <a:gd name="connsiteY10" fmla="*/ 23130 h 43168"/>
                <a:gd name="connsiteX11" fmla="*/ 37440 w 43256"/>
                <a:gd name="connsiteY11" fmla="*/ 30012 h 43168"/>
                <a:gd name="connsiteX12" fmla="*/ 34634 w 43256"/>
                <a:gd name="connsiteY12" fmla="*/ 35679 h 43168"/>
                <a:gd name="connsiteX13" fmla="*/ 28591 w 43256"/>
                <a:gd name="connsiteY13" fmla="*/ 36623 h 43168"/>
                <a:gd name="connsiteX14" fmla="*/ 23703 w 43256"/>
                <a:gd name="connsiteY14" fmla="*/ 42914 h 43168"/>
                <a:gd name="connsiteX15" fmla="*/ 16516 w 43256"/>
                <a:gd name="connsiteY15" fmla="*/ 39074 h 43168"/>
                <a:gd name="connsiteX16" fmla="*/ 5840 w 43256"/>
                <a:gd name="connsiteY16" fmla="*/ 35280 h 43168"/>
                <a:gd name="connsiteX17" fmla="*/ 1146 w 43256"/>
                <a:gd name="connsiteY17" fmla="*/ 31058 h 43168"/>
                <a:gd name="connsiteX18" fmla="*/ 2149 w 43256"/>
                <a:gd name="connsiteY18" fmla="*/ 25359 h 43168"/>
                <a:gd name="connsiteX19" fmla="*/ 31 w 43256"/>
                <a:gd name="connsiteY19" fmla="*/ 19512 h 43168"/>
                <a:gd name="connsiteX20" fmla="*/ 3899 w 43256"/>
                <a:gd name="connsiteY20" fmla="*/ 14315 h 43168"/>
                <a:gd name="connsiteX21" fmla="*/ 3936 w 43256"/>
                <a:gd name="connsiteY21" fmla="*/ 14178 h 43168"/>
                <a:gd name="connsiteX0" fmla="*/ 4729 w 43256"/>
                <a:gd name="connsiteY0" fmla="*/ 25985 h 43168"/>
                <a:gd name="connsiteX1" fmla="*/ 2196 w 43256"/>
                <a:gd name="connsiteY1" fmla="*/ 25188 h 43168"/>
                <a:gd name="connsiteX2" fmla="*/ 6964 w 43256"/>
                <a:gd name="connsiteY2" fmla="*/ 34707 h 43168"/>
                <a:gd name="connsiteX3" fmla="*/ 5856 w 43256"/>
                <a:gd name="connsiteY3" fmla="*/ 35088 h 43168"/>
                <a:gd name="connsiteX4" fmla="*/ 16514 w 43256"/>
                <a:gd name="connsiteY4" fmla="*/ 38898 h 43168"/>
                <a:gd name="connsiteX5" fmla="*/ 15846 w 43256"/>
                <a:gd name="connsiteY5" fmla="*/ 37158 h 43168"/>
                <a:gd name="connsiteX6" fmla="*/ 28863 w 43256"/>
                <a:gd name="connsiteY6" fmla="*/ 34559 h 43168"/>
                <a:gd name="connsiteX7" fmla="*/ 28596 w 43256"/>
                <a:gd name="connsiteY7" fmla="*/ 36468 h 43168"/>
                <a:gd name="connsiteX8" fmla="*/ 34165 w 43256"/>
                <a:gd name="connsiteY8" fmla="*/ 22762 h 43168"/>
                <a:gd name="connsiteX9" fmla="*/ 37416 w 43256"/>
                <a:gd name="connsiteY9" fmla="*/ 29898 h 43168"/>
                <a:gd name="connsiteX10" fmla="*/ 41834 w 43256"/>
                <a:gd name="connsiteY10" fmla="*/ 15162 h 43168"/>
                <a:gd name="connsiteX11" fmla="*/ 40386 w 43256"/>
                <a:gd name="connsiteY11" fmla="*/ 17838 h 43168"/>
                <a:gd name="connsiteX12" fmla="*/ 38360 w 43256"/>
                <a:gd name="connsiteY12" fmla="*/ 5234 h 43168"/>
                <a:gd name="connsiteX13" fmla="*/ 38436 w 43256"/>
                <a:gd name="connsiteY13" fmla="*/ 6498 h 43168"/>
                <a:gd name="connsiteX14" fmla="*/ 29114 w 43256"/>
                <a:gd name="connsiteY14" fmla="*/ 3760 h 43168"/>
                <a:gd name="connsiteX15" fmla="*/ 30308 w 43256"/>
                <a:gd name="connsiteY15" fmla="*/ 6365 h 43168"/>
                <a:gd name="connsiteX16" fmla="*/ 22177 w 43256"/>
                <a:gd name="connsiteY16" fmla="*/ 4528 h 43168"/>
                <a:gd name="connsiteX17" fmla="*/ 22536 w 43256"/>
                <a:gd name="connsiteY17" fmla="*/ 3138 h 43168"/>
                <a:gd name="connsiteX18" fmla="*/ 14036 w 43256"/>
                <a:gd name="connsiteY18" fmla="*/ 5000 h 43168"/>
                <a:gd name="connsiteX19" fmla="*/ 15336 w 43256"/>
                <a:gd name="connsiteY19" fmla="*/ 6348 h 43168"/>
                <a:gd name="connsiteX20" fmla="*/ 4163 w 43256"/>
                <a:gd name="connsiteY20" fmla="*/ 15597 h 43168"/>
                <a:gd name="connsiteX21" fmla="*/ 3936 w 43256"/>
                <a:gd name="connsiteY21" fmla="*/ 14178 h 4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256" h="43168">
                  <a:moveTo>
                    <a:pt x="3936" y="14178"/>
                  </a:moveTo>
                  <a:cubicBezTo>
                    <a:pt x="3665" y="11465"/>
                    <a:pt x="4297" y="8729"/>
                    <a:pt x="5659" y="6715"/>
                  </a:cubicBezTo>
                  <a:cubicBezTo>
                    <a:pt x="7811" y="3534"/>
                    <a:pt x="11300" y="2825"/>
                    <a:pt x="14041" y="5010"/>
                  </a:cubicBezTo>
                  <a:cubicBezTo>
                    <a:pt x="15714" y="717"/>
                    <a:pt x="19950" y="-170"/>
                    <a:pt x="22492" y="3240"/>
                  </a:cubicBezTo>
                  <a:cubicBezTo>
                    <a:pt x="23133" y="1491"/>
                    <a:pt x="24366" y="-127"/>
                    <a:pt x="25785" y="8"/>
                  </a:cubicBezTo>
                  <a:cubicBezTo>
                    <a:pt x="27204" y="143"/>
                    <a:pt x="30046" y="2340"/>
                    <a:pt x="31004" y="4051"/>
                  </a:cubicBezTo>
                  <a:cubicBezTo>
                    <a:pt x="32386" y="1837"/>
                    <a:pt x="34274" y="276"/>
                    <a:pt x="35499" y="498"/>
                  </a:cubicBezTo>
                  <a:cubicBezTo>
                    <a:pt x="36724" y="720"/>
                    <a:pt x="38066" y="3208"/>
                    <a:pt x="38354" y="5384"/>
                  </a:cubicBezTo>
                  <a:cubicBezTo>
                    <a:pt x="40082" y="6026"/>
                    <a:pt x="41458" y="7806"/>
                    <a:pt x="42018" y="10126"/>
                  </a:cubicBezTo>
                  <a:cubicBezTo>
                    <a:pt x="42425" y="11810"/>
                    <a:pt x="42367" y="13639"/>
                    <a:pt x="41854" y="15268"/>
                  </a:cubicBezTo>
                  <a:cubicBezTo>
                    <a:pt x="43115" y="17502"/>
                    <a:pt x="43556" y="20398"/>
                    <a:pt x="43052" y="23130"/>
                  </a:cubicBezTo>
                  <a:cubicBezTo>
                    <a:pt x="42382" y="26762"/>
                    <a:pt x="40164" y="29482"/>
                    <a:pt x="37440" y="30012"/>
                  </a:cubicBezTo>
                  <a:cubicBezTo>
                    <a:pt x="37427" y="32279"/>
                    <a:pt x="35897" y="34199"/>
                    <a:pt x="34634" y="35679"/>
                  </a:cubicBezTo>
                  <a:cubicBezTo>
                    <a:pt x="32715" y="37928"/>
                    <a:pt x="30740" y="38447"/>
                    <a:pt x="28591" y="36623"/>
                  </a:cubicBezTo>
                  <a:cubicBezTo>
                    <a:pt x="27896" y="39756"/>
                    <a:pt x="26035" y="42151"/>
                    <a:pt x="23703" y="42914"/>
                  </a:cubicBezTo>
                  <a:cubicBezTo>
                    <a:pt x="20955" y="43813"/>
                    <a:pt x="18087" y="42281"/>
                    <a:pt x="16516" y="39074"/>
                  </a:cubicBezTo>
                  <a:cubicBezTo>
                    <a:pt x="12808" y="42118"/>
                    <a:pt x="7992" y="40407"/>
                    <a:pt x="5840" y="35280"/>
                  </a:cubicBezTo>
                  <a:cubicBezTo>
                    <a:pt x="3726" y="35617"/>
                    <a:pt x="1741" y="33832"/>
                    <a:pt x="1146" y="31058"/>
                  </a:cubicBezTo>
                  <a:cubicBezTo>
                    <a:pt x="715" y="29051"/>
                    <a:pt x="1096" y="26885"/>
                    <a:pt x="2149" y="25359"/>
                  </a:cubicBezTo>
                  <a:cubicBezTo>
                    <a:pt x="655" y="24162"/>
                    <a:pt x="-177" y="21865"/>
                    <a:pt x="31" y="19512"/>
                  </a:cubicBezTo>
                  <a:cubicBezTo>
                    <a:pt x="275" y="16757"/>
                    <a:pt x="1881" y="14599"/>
                    <a:pt x="3899" y="14315"/>
                  </a:cubicBezTo>
                  <a:cubicBezTo>
                    <a:pt x="3911" y="14269"/>
                    <a:pt x="3924" y="14224"/>
                    <a:pt x="3936" y="14178"/>
                  </a:cubicBezTo>
                  <a:close/>
                </a:path>
                <a:path w="43256" h="43168" fill="none" extrusionOk="0">
                  <a:moveTo>
                    <a:pt x="4729" y="25985"/>
                  </a:moveTo>
                  <a:cubicBezTo>
                    <a:pt x="3845" y="26079"/>
                    <a:pt x="2961" y="25801"/>
                    <a:pt x="2196" y="25188"/>
                  </a:cubicBezTo>
                  <a:moveTo>
                    <a:pt x="6964" y="34707"/>
                  </a:moveTo>
                  <a:cubicBezTo>
                    <a:pt x="6609" y="34900"/>
                    <a:pt x="6236" y="35028"/>
                    <a:pt x="5856" y="35088"/>
                  </a:cubicBezTo>
                  <a:moveTo>
                    <a:pt x="16514" y="38898"/>
                  </a:moveTo>
                  <a:cubicBezTo>
                    <a:pt x="16247" y="38352"/>
                    <a:pt x="16023" y="37769"/>
                    <a:pt x="15846" y="37158"/>
                  </a:cubicBezTo>
                  <a:moveTo>
                    <a:pt x="28863" y="34559"/>
                  </a:moveTo>
                  <a:cubicBezTo>
                    <a:pt x="28824" y="35206"/>
                    <a:pt x="28734" y="35846"/>
                    <a:pt x="28596" y="36468"/>
                  </a:cubicBezTo>
                  <a:moveTo>
                    <a:pt x="34165" y="22762"/>
                  </a:moveTo>
                  <a:cubicBezTo>
                    <a:pt x="36169" y="24090"/>
                    <a:pt x="37434" y="26866"/>
                    <a:pt x="37416" y="29898"/>
                  </a:cubicBezTo>
                  <a:moveTo>
                    <a:pt x="41834" y="15162"/>
                  </a:moveTo>
                  <a:cubicBezTo>
                    <a:pt x="41509" y="16194"/>
                    <a:pt x="41014" y="17110"/>
                    <a:pt x="40386" y="17838"/>
                  </a:cubicBezTo>
                  <a:moveTo>
                    <a:pt x="38360" y="5234"/>
                  </a:moveTo>
                  <a:cubicBezTo>
                    <a:pt x="38415" y="5651"/>
                    <a:pt x="38441" y="6074"/>
                    <a:pt x="38436" y="6498"/>
                  </a:cubicBezTo>
                  <a:moveTo>
                    <a:pt x="29114" y="3760"/>
                  </a:moveTo>
                  <a:cubicBezTo>
                    <a:pt x="29303" y="3177"/>
                    <a:pt x="30004" y="6851"/>
                    <a:pt x="30308" y="6365"/>
                  </a:cubicBezTo>
                  <a:moveTo>
                    <a:pt x="22177" y="4528"/>
                  </a:moveTo>
                  <a:cubicBezTo>
                    <a:pt x="22254" y="4046"/>
                    <a:pt x="22375" y="3579"/>
                    <a:pt x="22536" y="3138"/>
                  </a:cubicBezTo>
                  <a:moveTo>
                    <a:pt x="14036" y="5000"/>
                  </a:moveTo>
                  <a:cubicBezTo>
                    <a:pt x="14508" y="5376"/>
                    <a:pt x="14944" y="5829"/>
                    <a:pt x="15336" y="6348"/>
                  </a:cubicBezTo>
                  <a:moveTo>
                    <a:pt x="4163" y="15597"/>
                  </a:moveTo>
                  <a:cubicBezTo>
                    <a:pt x="4060" y="15133"/>
                    <a:pt x="3984" y="14659"/>
                    <a:pt x="3936" y="14178"/>
                  </a:cubicBezTo>
                </a:path>
              </a:pathLst>
            </a:custGeom>
            <a:solidFill>
              <a:srgbClr val="D7EC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20632B4-4D3C-4FF4-A6A1-7088E6CC8BAA}"/>
                </a:ext>
              </a:extLst>
            </p:cNvPr>
            <p:cNvSpPr/>
            <p:nvPr/>
          </p:nvSpPr>
          <p:spPr>
            <a:xfrm>
              <a:off x="1300397" y="1675513"/>
              <a:ext cx="1442720" cy="14427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27DBD181-4EE4-423D-AA2D-F12856516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904075" y="1285157"/>
              <a:ext cx="2235365" cy="2235365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C96B664-8AC5-4EC6-B589-406D5152563A}"/>
              </a:ext>
            </a:extLst>
          </p:cNvPr>
          <p:cNvSpPr txBox="1"/>
          <p:nvPr/>
        </p:nvSpPr>
        <p:spPr>
          <a:xfrm>
            <a:off x="3551838" y="2431103"/>
            <a:ext cx="68418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Cơ</a:t>
            </a:r>
            <a:r>
              <a:rPr lang="en-US" sz="48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48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48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chúng</a:t>
            </a:r>
            <a:r>
              <a:rPr lang="en-US" sz="48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48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48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48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giác</a:t>
            </a:r>
            <a:r>
              <a:rPr lang="en-US" sz="48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</a:t>
            </a:r>
            <a:r>
              <a:rPr lang="en-US" sz="48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48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7907CC-6402-44C0-8A92-41AAA6C3F2E1}"/>
              </a:ext>
            </a:extLst>
          </p:cNvPr>
          <p:cNvSpPr txBox="1"/>
          <p:nvPr/>
        </p:nvSpPr>
        <p:spPr>
          <a:xfrm>
            <a:off x="2693677" y="2151727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Năm</a:t>
            </a:r>
            <a:r>
              <a:rPr lang="en-US" sz="40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giác</a:t>
            </a:r>
            <a:r>
              <a:rPr lang="en-US" sz="40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</a:t>
            </a:r>
            <a:r>
              <a:rPr lang="en-US" sz="40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40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cơ</a:t>
            </a:r>
            <a:r>
              <a:rPr lang="en-US" sz="40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40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40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mắt</a:t>
            </a:r>
            <a:r>
              <a:rPr lang="en-US" sz="40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mũi</a:t>
            </a:r>
            <a:r>
              <a:rPr lang="en-US" sz="40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lưỡi</a:t>
            </a:r>
            <a:r>
              <a:rPr lang="en-US" sz="40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tai </a:t>
            </a:r>
            <a:r>
              <a:rPr lang="en-US" sz="40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40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da </a:t>
            </a:r>
            <a:r>
              <a:rPr lang="en-US" sz="40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giúp</a:t>
            </a:r>
            <a:r>
              <a:rPr lang="en-US" sz="40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40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nhận</a:t>
            </a:r>
            <a:r>
              <a:rPr lang="en-US" sz="40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biết</a:t>
            </a:r>
            <a:r>
              <a:rPr lang="en-US" sz="40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mọi</a:t>
            </a:r>
            <a:r>
              <a:rPr lang="en-US" sz="40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40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xung</a:t>
            </a:r>
            <a:r>
              <a:rPr lang="en-US" sz="40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quanh</a:t>
            </a:r>
            <a:r>
              <a:rPr lang="en-US" sz="40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035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50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85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02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13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3;p2">
            <a:extLst>
              <a:ext uri="{FF2B5EF4-FFF2-40B4-BE49-F238E27FC236}">
                <a16:creationId xmlns:a16="http://schemas.microsoft.com/office/drawing/2014/main" id="{15D74D8B-2E67-4305-9E7C-383B90F7AB25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9" name="Google Shape;14;p2">
            <a:extLst>
              <a:ext uri="{FF2B5EF4-FFF2-40B4-BE49-F238E27FC236}">
                <a16:creationId xmlns:a16="http://schemas.microsoft.com/office/drawing/2014/main" id="{34148C8F-D38C-4446-BD6B-E0B51630898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91CB87C-BD18-41EF-8972-1FD6992415C6}"/>
              </a:ext>
            </a:extLst>
          </p:cNvPr>
          <p:cNvSpPr/>
          <p:nvPr/>
        </p:nvSpPr>
        <p:spPr>
          <a:xfrm>
            <a:off x="-132513" y="226142"/>
            <a:ext cx="11853080" cy="6430298"/>
          </a:xfrm>
          <a:prstGeom prst="roundRect">
            <a:avLst>
              <a:gd name="adj" fmla="val 81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F68AB8-D4CE-4D3B-8B79-9D2662533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40" y="328924"/>
            <a:ext cx="2045699" cy="9005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7E4CC7-2EDC-466D-9660-D7AB4486DCA6}"/>
              </a:ext>
            </a:extLst>
          </p:cNvPr>
          <p:cNvSpPr txBox="1"/>
          <p:nvPr/>
        </p:nvSpPr>
        <p:spPr>
          <a:xfrm>
            <a:off x="167148" y="1163182"/>
            <a:ext cx="11853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biết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cơ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507735-1302-4BB3-A8AC-F069E603D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040" y="2169614"/>
            <a:ext cx="5792611" cy="384599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CD18824-2494-4029-979B-7D757E5391EC}"/>
              </a:ext>
            </a:extLst>
          </p:cNvPr>
          <p:cNvGrpSpPr/>
          <p:nvPr/>
        </p:nvGrpSpPr>
        <p:grpSpPr>
          <a:xfrm>
            <a:off x="775768" y="2255752"/>
            <a:ext cx="4725872" cy="2395575"/>
            <a:chOff x="435797" y="2319145"/>
            <a:chExt cx="3515711" cy="2395575"/>
          </a:xfrm>
        </p:grpSpPr>
        <p:sp>
          <p:nvSpPr>
            <p:cNvPr id="21" name="Google Shape;1176;p34">
              <a:extLst>
                <a:ext uri="{FF2B5EF4-FFF2-40B4-BE49-F238E27FC236}">
                  <a16:creationId xmlns:a16="http://schemas.microsoft.com/office/drawing/2014/main" id="{B4EE1C70-2400-4987-AD82-F88F9ECD57AC}"/>
                </a:ext>
              </a:extLst>
            </p:cNvPr>
            <p:cNvSpPr/>
            <p:nvPr/>
          </p:nvSpPr>
          <p:spPr>
            <a:xfrm>
              <a:off x="435797" y="2319145"/>
              <a:ext cx="2946195" cy="2393854"/>
            </a:xfrm>
            <a:custGeom>
              <a:avLst/>
              <a:gdLst/>
              <a:ahLst/>
              <a:cxnLst/>
              <a:rect l="l" t="t" r="r" b="b"/>
              <a:pathLst>
                <a:path w="76389" h="52244" extrusionOk="0">
                  <a:moveTo>
                    <a:pt x="33766" y="0"/>
                  </a:moveTo>
                  <a:cubicBezTo>
                    <a:pt x="29003" y="0"/>
                    <a:pt x="24277" y="2479"/>
                    <a:pt x="21783" y="7209"/>
                  </a:cubicBezTo>
                  <a:cubicBezTo>
                    <a:pt x="20137" y="6383"/>
                    <a:pt x="18454" y="6009"/>
                    <a:pt x="16828" y="6009"/>
                  </a:cubicBezTo>
                  <a:cubicBezTo>
                    <a:pt x="10047" y="6009"/>
                    <a:pt x="4247" y="12513"/>
                    <a:pt x="6238" y="19885"/>
                  </a:cubicBezTo>
                  <a:cubicBezTo>
                    <a:pt x="0" y="24054"/>
                    <a:pt x="467" y="33361"/>
                    <a:pt x="7072" y="36897"/>
                  </a:cubicBezTo>
                  <a:cubicBezTo>
                    <a:pt x="7939" y="41600"/>
                    <a:pt x="12042" y="45036"/>
                    <a:pt x="16846" y="45036"/>
                  </a:cubicBezTo>
                  <a:cubicBezTo>
                    <a:pt x="17446" y="45036"/>
                    <a:pt x="18080" y="44969"/>
                    <a:pt x="18680" y="44869"/>
                  </a:cubicBezTo>
                  <a:cubicBezTo>
                    <a:pt x="20297" y="48664"/>
                    <a:pt x="23985" y="50896"/>
                    <a:pt x="27828" y="50896"/>
                  </a:cubicBezTo>
                  <a:cubicBezTo>
                    <a:pt x="29459" y="50896"/>
                    <a:pt x="31117" y="50494"/>
                    <a:pt x="32657" y="49639"/>
                  </a:cubicBezTo>
                  <a:cubicBezTo>
                    <a:pt x="34570" y="51394"/>
                    <a:pt x="36967" y="52243"/>
                    <a:pt x="39347" y="52243"/>
                  </a:cubicBezTo>
                  <a:cubicBezTo>
                    <a:pt x="42487" y="52243"/>
                    <a:pt x="45599" y="50765"/>
                    <a:pt x="47534" y="47938"/>
                  </a:cubicBezTo>
                  <a:cubicBezTo>
                    <a:pt x="49659" y="50546"/>
                    <a:pt x="52815" y="51983"/>
                    <a:pt x="56054" y="51983"/>
                  </a:cubicBezTo>
                  <a:cubicBezTo>
                    <a:pt x="57289" y="51983"/>
                    <a:pt x="58536" y="51774"/>
                    <a:pt x="59743" y="51341"/>
                  </a:cubicBezTo>
                  <a:cubicBezTo>
                    <a:pt x="64113" y="49773"/>
                    <a:pt x="67015" y="45636"/>
                    <a:pt x="67015" y="41000"/>
                  </a:cubicBezTo>
                  <a:lnTo>
                    <a:pt x="67015" y="40800"/>
                  </a:lnTo>
                  <a:cubicBezTo>
                    <a:pt x="72619" y="38965"/>
                    <a:pt x="76388" y="33761"/>
                    <a:pt x="76388" y="27890"/>
                  </a:cubicBezTo>
                  <a:cubicBezTo>
                    <a:pt x="76388" y="23120"/>
                    <a:pt x="73887" y="18717"/>
                    <a:pt x="69784" y="16249"/>
                  </a:cubicBezTo>
                  <a:cubicBezTo>
                    <a:pt x="69784" y="10211"/>
                    <a:pt x="66181" y="4741"/>
                    <a:pt x="60677" y="2305"/>
                  </a:cubicBezTo>
                  <a:cubicBezTo>
                    <a:pt x="58678" y="1414"/>
                    <a:pt x="56561" y="980"/>
                    <a:pt x="54460" y="980"/>
                  </a:cubicBezTo>
                  <a:cubicBezTo>
                    <a:pt x="50743" y="980"/>
                    <a:pt x="47076" y="2341"/>
                    <a:pt x="44199" y="4941"/>
                  </a:cubicBezTo>
                  <a:cubicBezTo>
                    <a:pt x="41461" y="1608"/>
                    <a:pt x="37601" y="0"/>
                    <a:pt x="33766" y="0"/>
                  </a:cubicBezTo>
                  <a:close/>
                </a:path>
              </a:pathLst>
            </a:custGeom>
            <a:solidFill>
              <a:srgbClr val="B5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22" name="Google Shape;1179;p34">
              <a:extLst>
                <a:ext uri="{FF2B5EF4-FFF2-40B4-BE49-F238E27FC236}">
                  <a16:creationId xmlns:a16="http://schemas.microsoft.com/office/drawing/2014/main" id="{A9D3FE72-A429-4878-8C66-27DC3315E9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0940" y="3538921"/>
              <a:ext cx="880568" cy="507219"/>
            </a:xfrm>
            <a:prstGeom prst="curvedConnector3">
              <a:avLst>
                <a:gd name="adj1" fmla="val 50000"/>
              </a:avLst>
            </a:prstGeom>
            <a:noFill/>
            <a:ln w="28575" cap="rnd" cmpd="sng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F39C95F-6D28-4AFB-877B-0ACE623BDA23}"/>
                </a:ext>
              </a:extLst>
            </p:cNvPr>
            <p:cNvSpPr txBox="1"/>
            <p:nvPr/>
          </p:nvSpPr>
          <p:spPr>
            <a:xfrm>
              <a:off x="580452" y="2898838"/>
              <a:ext cx="268100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Để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nhìn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thấy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hoa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hồng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màu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đỏ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,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bạn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Hoa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sử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dụng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giác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quan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D51BC45-9A9C-4354-98F2-03F7E3449D1D}"/>
              </a:ext>
            </a:extLst>
          </p:cNvPr>
          <p:cNvGrpSpPr/>
          <p:nvPr/>
        </p:nvGrpSpPr>
        <p:grpSpPr>
          <a:xfrm>
            <a:off x="772014" y="2167552"/>
            <a:ext cx="6412278" cy="2642981"/>
            <a:chOff x="1177305" y="5953460"/>
            <a:chExt cx="4770276" cy="2642981"/>
          </a:xfrm>
        </p:grpSpPr>
        <p:sp>
          <p:nvSpPr>
            <p:cNvPr id="40" name="Google Shape;1176;p34">
              <a:extLst>
                <a:ext uri="{FF2B5EF4-FFF2-40B4-BE49-F238E27FC236}">
                  <a16:creationId xmlns:a16="http://schemas.microsoft.com/office/drawing/2014/main" id="{2CF13C7F-71EC-4BB2-A10A-0338A37A168D}"/>
                </a:ext>
              </a:extLst>
            </p:cNvPr>
            <p:cNvSpPr/>
            <p:nvPr/>
          </p:nvSpPr>
          <p:spPr>
            <a:xfrm>
              <a:off x="1177305" y="5953460"/>
              <a:ext cx="2946195" cy="2393854"/>
            </a:xfrm>
            <a:custGeom>
              <a:avLst/>
              <a:gdLst/>
              <a:ahLst/>
              <a:cxnLst/>
              <a:rect l="l" t="t" r="r" b="b"/>
              <a:pathLst>
                <a:path w="76389" h="52244" extrusionOk="0">
                  <a:moveTo>
                    <a:pt x="33766" y="0"/>
                  </a:moveTo>
                  <a:cubicBezTo>
                    <a:pt x="29003" y="0"/>
                    <a:pt x="24277" y="2479"/>
                    <a:pt x="21783" y="7209"/>
                  </a:cubicBezTo>
                  <a:cubicBezTo>
                    <a:pt x="20137" y="6383"/>
                    <a:pt x="18454" y="6009"/>
                    <a:pt x="16828" y="6009"/>
                  </a:cubicBezTo>
                  <a:cubicBezTo>
                    <a:pt x="10047" y="6009"/>
                    <a:pt x="4247" y="12513"/>
                    <a:pt x="6238" y="19885"/>
                  </a:cubicBezTo>
                  <a:cubicBezTo>
                    <a:pt x="0" y="24054"/>
                    <a:pt x="467" y="33361"/>
                    <a:pt x="7072" y="36897"/>
                  </a:cubicBezTo>
                  <a:cubicBezTo>
                    <a:pt x="7939" y="41600"/>
                    <a:pt x="12042" y="45036"/>
                    <a:pt x="16846" y="45036"/>
                  </a:cubicBezTo>
                  <a:cubicBezTo>
                    <a:pt x="17446" y="45036"/>
                    <a:pt x="18080" y="44969"/>
                    <a:pt x="18680" y="44869"/>
                  </a:cubicBezTo>
                  <a:cubicBezTo>
                    <a:pt x="20297" y="48664"/>
                    <a:pt x="23985" y="50896"/>
                    <a:pt x="27828" y="50896"/>
                  </a:cubicBezTo>
                  <a:cubicBezTo>
                    <a:pt x="29459" y="50896"/>
                    <a:pt x="31117" y="50494"/>
                    <a:pt x="32657" y="49639"/>
                  </a:cubicBezTo>
                  <a:cubicBezTo>
                    <a:pt x="34570" y="51394"/>
                    <a:pt x="36967" y="52243"/>
                    <a:pt x="39347" y="52243"/>
                  </a:cubicBezTo>
                  <a:cubicBezTo>
                    <a:pt x="42487" y="52243"/>
                    <a:pt x="45599" y="50765"/>
                    <a:pt x="47534" y="47938"/>
                  </a:cubicBezTo>
                  <a:cubicBezTo>
                    <a:pt x="49659" y="50546"/>
                    <a:pt x="52815" y="51983"/>
                    <a:pt x="56054" y="51983"/>
                  </a:cubicBezTo>
                  <a:cubicBezTo>
                    <a:pt x="57289" y="51983"/>
                    <a:pt x="58536" y="51774"/>
                    <a:pt x="59743" y="51341"/>
                  </a:cubicBezTo>
                  <a:cubicBezTo>
                    <a:pt x="64113" y="49773"/>
                    <a:pt x="67015" y="45636"/>
                    <a:pt x="67015" y="41000"/>
                  </a:cubicBezTo>
                  <a:lnTo>
                    <a:pt x="67015" y="40800"/>
                  </a:lnTo>
                  <a:cubicBezTo>
                    <a:pt x="72619" y="38965"/>
                    <a:pt x="76388" y="33761"/>
                    <a:pt x="76388" y="27890"/>
                  </a:cubicBezTo>
                  <a:cubicBezTo>
                    <a:pt x="76388" y="23120"/>
                    <a:pt x="73887" y="18717"/>
                    <a:pt x="69784" y="16249"/>
                  </a:cubicBezTo>
                  <a:cubicBezTo>
                    <a:pt x="69784" y="10211"/>
                    <a:pt x="66181" y="4741"/>
                    <a:pt x="60677" y="2305"/>
                  </a:cubicBezTo>
                  <a:cubicBezTo>
                    <a:pt x="58678" y="1414"/>
                    <a:pt x="56561" y="980"/>
                    <a:pt x="54460" y="980"/>
                  </a:cubicBezTo>
                  <a:cubicBezTo>
                    <a:pt x="50743" y="980"/>
                    <a:pt x="47076" y="2341"/>
                    <a:pt x="44199" y="4941"/>
                  </a:cubicBezTo>
                  <a:cubicBezTo>
                    <a:pt x="41461" y="1608"/>
                    <a:pt x="37601" y="0"/>
                    <a:pt x="33766" y="0"/>
                  </a:cubicBezTo>
                  <a:close/>
                </a:path>
              </a:pathLst>
            </a:custGeom>
            <a:solidFill>
              <a:srgbClr val="B5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41" name="Google Shape;1179;p34">
              <a:extLst>
                <a:ext uri="{FF2B5EF4-FFF2-40B4-BE49-F238E27FC236}">
                  <a16:creationId xmlns:a16="http://schemas.microsoft.com/office/drawing/2014/main" id="{91EE63AE-BA37-44A5-B686-FA874E7DC625}"/>
                </a:ext>
              </a:extLst>
            </p:cNvPr>
            <p:cNvCxnSpPr>
              <a:cxnSpLocks/>
            </p:cNvCxnSpPr>
            <p:nvPr/>
          </p:nvCxnSpPr>
          <p:spPr>
            <a:xfrm>
              <a:off x="3757452" y="7088576"/>
              <a:ext cx="2190129" cy="426469"/>
            </a:xfrm>
            <a:prstGeom prst="curvedConnector3">
              <a:avLst>
                <a:gd name="adj1" fmla="val 50000"/>
              </a:avLst>
            </a:prstGeom>
            <a:noFill/>
            <a:ln w="28575" cap="rnd" cmpd="sng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4BB7A54-3C8D-4987-ADC7-510A4736C451}"/>
                </a:ext>
              </a:extLst>
            </p:cNvPr>
            <p:cNvSpPr txBox="1"/>
            <p:nvPr/>
          </p:nvSpPr>
          <p:spPr>
            <a:xfrm>
              <a:off x="1647358" y="6349672"/>
              <a:ext cx="268100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Để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ngửi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được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mùi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thơm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của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hoa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hồng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,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bạn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Hoa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sử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dụng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giác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quan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693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3;p2">
            <a:extLst>
              <a:ext uri="{FF2B5EF4-FFF2-40B4-BE49-F238E27FC236}">
                <a16:creationId xmlns:a16="http://schemas.microsoft.com/office/drawing/2014/main" id="{15D74D8B-2E67-4305-9E7C-383B90F7AB25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9" name="Google Shape;14;p2">
            <a:extLst>
              <a:ext uri="{FF2B5EF4-FFF2-40B4-BE49-F238E27FC236}">
                <a16:creationId xmlns:a16="http://schemas.microsoft.com/office/drawing/2014/main" id="{34148C8F-D38C-4446-BD6B-E0B51630898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91CB87C-BD18-41EF-8972-1FD6992415C6}"/>
              </a:ext>
            </a:extLst>
          </p:cNvPr>
          <p:cNvSpPr/>
          <p:nvPr/>
        </p:nvSpPr>
        <p:spPr>
          <a:xfrm>
            <a:off x="171772" y="226142"/>
            <a:ext cx="11853080" cy="6430298"/>
          </a:xfrm>
          <a:prstGeom prst="roundRect">
            <a:avLst>
              <a:gd name="adj" fmla="val 81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F68AB8-D4CE-4D3B-8B79-9D2662533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40" y="328924"/>
            <a:ext cx="2045699" cy="9005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7E4CC7-2EDC-466D-9660-D7AB4486DCA6}"/>
              </a:ext>
            </a:extLst>
          </p:cNvPr>
          <p:cNvSpPr txBox="1"/>
          <p:nvPr/>
        </p:nvSpPr>
        <p:spPr>
          <a:xfrm>
            <a:off x="510700" y="1163182"/>
            <a:ext cx="11509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biết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cơ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507735-1302-4BB3-A8AC-F069E603D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0130" y="1765163"/>
            <a:ext cx="4426587" cy="4379653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CD18824-2494-4029-979B-7D757E5391EC}"/>
              </a:ext>
            </a:extLst>
          </p:cNvPr>
          <p:cNvGrpSpPr/>
          <p:nvPr/>
        </p:nvGrpSpPr>
        <p:grpSpPr>
          <a:xfrm>
            <a:off x="1208143" y="2567038"/>
            <a:ext cx="5815396" cy="2685495"/>
            <a:chOff x="435797" y="2319145"/>
            <a:chExt cx="4326239" cy="2685495"/>
          </a:xfrm>
        </p:grpSpPr>
        <p:sp>
          <p:nvSpPr>
            <p:cNvPr id="21" name="Google Shape;1176;p34">
              <a:extLst>
                <a:ext uri="{FF2B5EF4-FFF2-40B4-BE49-F238E27FC236}">
                  <a16:creationId xmlns:a16="http://schemas.microsoft.com/office/drawing/2014/main" id="{B4EE1C70-2400-4987-AD82-F88F9ECD57AC}"/>
                </a:ext>
              </a:extLst>
            </p:cNvPr>
            <p:cNvSpPr/>
            <p:nvPr/>
          </p:nvSpPr>
          <p:spPr>
            <a:xfrm>
              <a:off x="435797" y="2319145"/>
              <a:ext cx="2946195" cy="2393854"/>
            </a:xfrm>
            <a:custGeom>
              <a:avLst/>
              <a:gdLst/>
              <a:ahLst/>
              <a:cxnLst/>
              <a:rect l="l" t="t" r="r" b="b"/>
              <a:pathLst>
                <a:path w="76389" h="52244" extrusionOk="0">
                  <a:moveTo>
                    <a:pt x="33766" y="0"/>
                  </a:moveTo>
                  <a:cubicBezTo>
                    <a:pt x="29003" y="0"/>
                    <a:pt x="24277" y="2479"/>
                    <a:pt x="21783" y="7209"/>
                  </a:cubicBezTo>
                  <a:cubicBezTo>
                    <a:pt x="20137" y="6383"/>
                    <a:pt x="18454" y="6009"/>
                    <a:pt x="16828" y="6009"/>
                  </a:cubicBezTo>
                  <a:cubicBezTo>
                    <a:pt x="10047" y="6009"/>
                    <a:pt x="4247" y="12513"/>
                    <a:pt x="6238" y="19885"/>
                  </a:cubicBezTo>
                  <a:cubicBezTo>
                    <a:pt x="0" y="24054"/>
                    <a:pt x="467" y="33361"/>
                    <a:pt x="7072" y="36897"/>
                  </a:cubicBezTo>
                  <a:cubicBezTo>
                    <a:pt x="7939" y="41600"/>
                    <a:pt x="12042" y="45036"/>
                    <a:pt x="16846" y="45036"/>
                  </a:cubicBezTo>
                  <a:cubicBezTo>
                    <a:pt x="17446" y="45036"/>
                    <a:pt x="18080" y="44969"/>
                    <a:pt x="18680" y="44869"/>
                  </a:cubicBezTo>
                  <a:cubicBezTo>
                    <a:pt x="20297" y="48664"/>
                    <a:pt x="23985" y="50896"/>
                    <a:pt x="27828" y="50896"/>
                  </a:cubicBezTo>
                  <a:cubicBezTo>
                    <a:pt x="29459" y="50896"/>
                    <a:pt x="31117" y="50494"/>
                    <a:pt x="32657" y="49639"/>
                  </a:cubicBezTo>
                  <a:cubicBezTo>
                    <a:pt x="34570" y="51394"/>
                    <a:pt x="36967" y="52243"/>
                    <a:pt x="39347" y="52243"/>
                  </a:cubicBezTo>
                  <a:cubicBezTo>
                    <a:pt x="42487" y="52243"/>
                    <a:pt x="45599" y="50765"/>
                    <a:pt x="47534" y="47938"/>
                  </a:cubicBezTo>
                  <a:cubicBezTo>
                    <a:pt x="49659" y="50546"/>
                    <a:pt x="52815" y="51983"/>
                    <a:pt x="56054" y="51983"/>
                  </a:cubicBezTo>
                  <a:cubicBezTo>
                    <a:pt x="57289" y="51983"/>
                    <a:pt x="58536" y="51774"/>
                    <a:pt x="59743" y="51341"/>
                  </a:cubicBezTo>
                  <a:cubicBezTo>
                    <a:pt x="64113" y="49773"/>
                    <a:pt x="67015" y="45636"/>
                    <a:pt x="67015" y="41000"/>
                  </a:cubicBezTo>
                  <a:lnTo>
                    <a:pt x="67015" y="40800"/>
                  </a:lnTo>
                  <a:cubicBezTo>
                    <a:pt x="72619" y="38965"/>
                    <a:pt x="76388" y="33761"/>
                    <a:pt x="76388" y="27890"/>
                  </a:cubicBezTo>
                  <a:cubicBezTo>
                    <a:pt x="76388" y="23120"/>
                    <a:pt x="73887" y="18717"/>
                    <a:pt x="69784" y="16249"/>
                  </a:cubicBezTo>
                  <a:cubicBezTo>
                    <a:pt x="69784" y="10211"/>
                    <a:pt x="66181" y="4741"/>
                    <a:pt x="60677" y="2305"/>
                  </a:cubicBezTo>
                  <a:cubicBezTo>
                    <a:pt x="58678" y="1414"/>
                    <a:pt x="56561" y="980"/>
                    <a:pt x="54460" y="980"/>
                  </a:cubicBezTo>
                  <a:cubicBezTo>
                    <a:pt x="50743" y="980"/>
                    <a:pt x="47076" y="2341"/>
                    <a:pt x="44199" y="4941"/>
                  </a:cubicBezTo>
                  <a:cubicBezTo>
                    <a:pt x="41461" y="1608"/>
                    <a:pt x="37601" y="0"/>
                    <a:pt x="33766" y="0"/>
                  </a:cubicBezTo>
                  <a:close/>
                </a:path>
              </a:pathLst>
            </a:custGeom>
            <a:solidFill>
              <a:srgbClr val="B5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22" name="Google Shape;1179;p34">
              <a:extLst>
                <a:ext uri="{FF2B5EF4-FFF2-40B4-BE49-F238E27FC236}">
                  <a16:creationId xmlns:a16="http://schemas.microsoft.com/office/drawing/2014/main" id="{A9D3FE72-A429-4878-8C66-27DC3315E9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0940" y="3241698"/>
              <a:ext cx="1691096" cy="804442"/>
            </a:xfrm>
            <a:prstGeom prst="curvedConnector3">
              <a:avLst>
                <a:gd name="adj1" fmla="val 50000"/>
              </a:avLst>
            </a:prstGeom>
            <a:noFill/>
            <a:ln w="28575" cap="rnd" cmpd="sng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F39C95F-6D28-4AFB-877B-0ACE623BDA23}"/>
                </a:ext>
              </a:extLst>
            </p:cNvPr>
            <p:cNvSpPr txBox="1"/>
            <p:nvPr/>
          </p:nvSpPr>
          <p:spPr>
            <a:xfrm>
              <a:off x="596100" y="2757871"/>
              <a:ext cx="268100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Để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cảm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nhận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được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lông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mèo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mượt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mà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,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bạn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Minh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dùng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giác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quan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213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3;p2">
            <a:extLst>
              <a:ext uri="{FF2B5EF4-FFF2-40B4-BE49-F238E27FC236}">
                <a16:creationId xmlns:a16="http://schemas.microsoft.com/office/drawing/2014/main" id="{15D74D8B-2E67-4305-9E7C-383B90F7AB25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9" name="Google Shape;14;p2">
            <a:extLst>
              <a:ext uri="{FF2B5EF4-FFF2-40B4-BE49-F238E27FC236}">
                <a16:creationId xmlns:a16="http://schemas.microsoft.com/office/drawing/2014/main" id="{34148C8F-D38C-4446-BD6B-E0B51630898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91CB87C-BD18-41EF-8972-1FD6992415C6}"/>
              </a:ext>
            </a:extLst>
          </p:cNvPr>
          <p:cNvSpPr/>
          <p:nvPr/>
        </p:nvSpPr>
        <p:spPr>
          <a:xfrm>
            <a:off x="171772" y="226142"/>
            <a:ext cx="11853080" cy="6430298"/>
          </a:xfrm>
          <a:prstGeom prst="roundRect">
            <a:avLst>
              <a:gd name="adj" fmla="val 81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F68AB8-D4CE-4D3B-8B79-9D2662533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40" y="328924"/>
            <a:ext cx="2045699" cy="9005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7E4CC7-2EDC-466D-9660-D7AB4486DCA6}"/>
              </a:ext>
            </a:extLst>
          </p:cNvPr>
          <p:cNvSpPr txBox="1"/>
          <p:nvPr/>
        </p:nvSpPr>
        <p:spPr>
          <a:xfrm>
            <a:off x="510700" y="1163182"/>
            <a:ext cx="11509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biết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cơ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507735-1302-4BB3-A8AC-F069E603D7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"/>
          <a:stretch/>
        </p:blipFill>
        <p:spPr>
          <a:xfrm>
            <a:off x="5199241" y="2300991"/>
            <a:ext cx="6278584" cy="346762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CD18824-2494-4029-979B-7D757E5391EC}"/>
              </a:ext>
            </a:extLst>
          </p:cNvPr>
          <p:cNvGrpSpPr/>
          <p:nvPr/>
        </p:nvGrpSpPr>
        <p:grpSpPr>
          <a:xfrm>
            <a:off x="1012108" y="2469889"/>
            <a:ext cx="5466587" cy="2393854"/>
            <a:chOff x="435797" y="2319145"/>
            <a:chExt cx="4066750" cy="2393854"/>
          </a:xfrm>
        </p:grpSpPr>
        <p:sp>
          <p:nvSpPr>
            <p:cNvPr id="21" name="Google Shape;1176;p34">
              <a:extLst>
                <a:ext uri="{FF2B5EF4-FFF2-40B4-BE49-F238E27FC236}">
                  <a16:creationId xmlns:a16="http://schemas.microsoft.com/office/drawing/2014/main" id="{B4EE1C70-2400-4987-AD82-F88F9ECD57AC}"/>
                </a:ext>
              </a:extLst>
            </p:cNvPr>
            <p:cNvSpPr/>
            <p:nvPr/>
          </p:nvSpPr>
          <p:spPr>
            <a:xfrm>
              <a:off x="435797" y="2319145"/>
              <a:ext cx="2946195" cy="2393854"/>
            </a:xfrm>
            <a:custGeom>
              <a:avLst/>
              <a:gdLst/>
              <a:ahLst/>
              <a:cxnLst/>
              <a:rect l="l" t="t" r="r" b="b"/>
              <a:pathLst>
                <a:path w="76389" h="52244" extrusionOk="0">
                  <a:moveTo>
                    <a:pt x="33766" y="0"/>
                  </a:moveTo>
                  <a:cubicBezTo>
                    <a:pt x="29003" y="0"/>
                    <a:pt x="24277" y="2479"/>
                    <a:pt x="21783" y="7209"/>
                  </a:cubicBezTo>
                  <a:cubicBezTo>
                    <a:pt x="20137" y="6383"/>
                    <a:pt x="18454" y="6009"/>
                    <a:pt x="16828" y="6009"/>
                  </a:cubicBezTo>
                  <a:cubicBezTo>
                    <a:pt x="10047" y="6009"/>
                    <a:pt x="4247" y="12513"/>
                    <a:pt x="6238" y="19885"/>
                  </a:cubicBezTo>
                  <a:cubicBezTo>
                    <a:pt x="0" y="24054"/>
                    <a:pt x="467" y="33361"/>
                    <a:pt x="7072" y="36897"/>
                  </a:cubicBezTo>
                  <a:cubicBezTo>
                    <a:pt x="7939" y="41600"/>
                    <a:pt x="12042" y="45036"/>
                    <a:pt x="16846" y="45036"/>
                  </a:cubicBezTo>
                  <a:cubicBezTo>
                    <a:pt x="17446" y="45036"/>
                    <a:pt x="18080" y="44969"/>
                    <a:pt x="18680" y="44869"/>
                  </a:cubicBezTo>
                  <a:cubicBezTo>
                    <a:pt x="20297" y="48664"/>
                    <a:pt x="23985" y="50896"/>
                    <a:pt x="27828" y="50896"/>
                  </a:cubicBezTo>
                  <a:cubicBezTo>
                    <a:pt x="29459" y="50896"/>
                    <a:pt x="31117" y="50494"/>
                    <a:pt x="32657" y="49639"/>
                  </a:cubicBezTo>
                  <a:cubicBezTo>
                    <a:pt x="34570" y="51394"/>
                    <a:pt x="36967" y="52243"/>
                    <a:pt x="39347" y="52243"/>
                  </a:cubicBezTo>
                  <a:cubicBezTo>
                    <a:pt x="42487" y="52243"/>
                    <a:pt x="45599" y="50765"/>
                    <a:pt x="47534" y="47938"/>
                  </a:cubicBezTo>
                  <a:cubicBezTo>
                    <a:pt x="49659" y="50546"/>
                    <a:pt x="52815" y="51983"/>
                    <a:pt x="56054" y="51983"/>
                  </a:cubicBezTo>
                  <a:cubicBezTo>
                    <a:pt x="57289" y="51983"/>
                    <a:pt x="58536" y="51774"/>
                    <a:pt x="59743" y="51341"/>
                  </a:cubicBezTo>
                  <a:cubicBezTo>
                    <a:pt x="64113" y="49773"/>
                    <a:pt x="67015" y="45636"/>
                    <a:pt x="67015" y="41000"/>
                  </a:cubicBezTo>
                  <a:lnTo>
                    <a:pt x="67015" y="40800"/>
                  </a:lnTo>
                  <a:cubicBezTo>
                    <a:pt x="72619" y="38965"/>
                    <a:pt x="76388" y="33761"/>
                    <a:pt x="76388" y="27890"/>
                  </a:cubicBezTo>
                  <a:cubicBezTo>
                    <a:pt x="76388" y="23120"/>
                    <a:pt x="73887" y="18717"/>
                    <a:pt x="69784" y="16249"/>
                  </a:cubicBezTo>
                  <a:cubicBezTo>
                    <a:pt x="69784" y="10211"/>
                    <a:pt x="66181" y="4741"/>
                    <a:pt x="60677" y="2305"/>
                  </a:cubicBezTo>
                  <a:cubicBezTo>
                    <a:pt x="58678" y="1414"/>
                    <a:pt x="56561" y="980"/>
                    <a:pt x="54460" y="980"/>
                  </a:cubicBezTo>
                  <a:cubicBezTo>
                    <a:pt x="50743" y="980"/>
                    <a:pt x="47076" y="2341"/>
                    <a:pt x="44199" y="4941"/>
                  </a:cubicBezTo>
                  <a:cubicBezTo>
                    <a:pt x="41461" y="1608"/>
                    <a:pt x="37601" y="0"/>
                    <a:pt x="33766" y="0"/>
                  </a:cubicBezTo>
                  <a:close/>
                </a:path>
              </a:pathLst>
            </a:custGeom>
            <a:solidFill>
              <a:srgbClr val="B5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22" name="Google Shape;1179;p34">
              <a:extLst>
                <a:ext uri="{FF2B5EF4-FFF2-40B4-BE49-F238E27FC236}">
                  <a16:creationId xmlns:a16="http://schemas.microsoft.com/office/drawing/2014/main" id="{A9D3FE72-A429-4878-8C66-27DC3315E9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0940" y="3278256"/>
              <a:ext cx="1431607" cy="767884"/>
            </a:xfrm>
            <a:prstGeom prst="curvedConnector3">
              <a:avLst>
                <a:gd name="adj1" fmla="val 50000"/>
              </a:avLst>
            </a:prstGeom>
            <a:noFill/>
            <a:ln w="28575" cap="rnd" cmpd="sng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F39C95F-6D28-4AFB-877B-0ACE623BDA23}"/>
                </a:ext>
              </a:extLst>
            </p:cNvPr>
            <p:cNvSpPr txBox="1"/>
            <p:nvPr/>
          </p:nvSpPr>
          <p:spPr>
            <a:xfrm>
              <a:off x="700990" y="2713158"/>
              <a:ext cx="268100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Để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cảm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nhận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vị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ngọt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của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dưa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hấu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,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bạn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Hoa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dùng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giác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quan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455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3;p2">
            <a:extLst>
              <a:ext uri="{FF2B5EF4-FFF2-40B4-BE49-F238E27FC236}">
                <a16:creationId xmlns:a16="http://schemas.microsoft.com/office/drawing/2014/main" id="{15D74D8B-2E67-4305-9E7C-383B90F7AB25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9" name="Google Shape;14;p2">
            <a:extLst>
              <a:ext uri="{FF2B5EF4-FFF2-40B4-BE49-F238E27FC236}">
                <a16:creationId xmlns:a16="http://schemas.microsoft.com/office/drawing/2014/main" id="{34148C8F-D38C-4446-BD6B-E0B51630898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91CB87C-BD18-41EF-8972-1FD6992415C6}"/>
              </a:ext>
            </a:extLst>
          </p:cNvPr>
          <p:cNvSpPr/>
          <p:nvPr/>
        </p:nvSpPr>
        <p:spPr>
          <a:xfrm>
            <a:off x="171772" y="226142"/>
            <a:ext cx="11853080" cy="6430298"/>
          </a:xfrm>
          <a:prstGeom prst="roundRect">
            <a:avLst>
              <a:gd name="adj" fmla="val 81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7E4CC7-2EDC-466D-9660-D7AB4486DCA6}"/>
              </a:ext>
            </a:extLst>
          </p:cNvPr>
          <p:cNvSpPr txBox="1"/>
          <p:nvPr/>
        </p:nvSpPr>
        <p:spPr>
          <a:xfrm>
            <a:off x="510700" y="1163182"/>
            <a:ext cx="11509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biết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cơ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507735-1302-4BB3-A8AC-F069E603D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0975" y="2310154"/>
            <a:ext cx="6245204" cy="378408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CD18824-2494-4029-979B-7D757E5391EC}"/>
              </a:ext>
            </a:extLst>
          </p:cNvPr>
          <p:cNvGrpSpPr/>
          <p:nvPr/>
        </p:nvGrpSpPr>
        <p:grpSpPr>
          <a:xfrm>
            <a:off x="784993" y="2706484"/>
            <a:ext cx="5739793" cy="2393854"/>
            <a:chOff x="435797" y="2319145"/>
            <a:chExt cx="4180467" cy="2393854"/>
          </a:xfrm>
        </p:grpSpPr>
        <p:sp>
          <p:nvSpPr>
            <p:cNvPr id="21" name="Google Shape;1176;p34">
              <a:extLst>
                <a:ext uri="{FF2B5EF4-FFF2-40B4-BE49-F238E27FC236}">
                  <a16:creationId xmlns:a16="http://schemas.microsoft.com/office/drawing/2014/main" id="{B4EE1C70-2400-4987-AD82-F88F9ECD57AC}"/>
                </a:ext>
              </a:extLst>
            </p:cNvPr>
            <p:cNvSpPr/>
            <p:nvPr/>
          </p:nvSpPr>
          <p:spPr>
            <a:xfrm>
              <a:off x="435797" y="2319145"/>
              <a:ext cx="2946195" cy="2393854"/>
            </a:xfrm>
            <a:custGeom>
              <a:avLst/>
              <a:gdLst/>
              <a:ahLst/>
              <a:cxnLst/>
              <a:rect l="l" t="t" r="r" b="b"/>
              <a:pathLst>
                <a:path w="76389" h="52244" extrusionOk="0">
                  <a:moveTo>
                    <a:pt x="33766" y="0"/>
                  </a:moveTo>
                  <a:cubicBezTo>
                    <a:pt x="29003" y="0"/>
                    <a:pt x="24277" y="2479"/>
                    <a:pt x="21783" y="7209"/>
                  </a:cubicBezTo>
                  <a:cubicBezTo>
                    <a:pt x="20137" y="6383"/>
                    <a:pt x="18454" y="6009"/>
                    <a:pt x="16828" y="6009"/>
                  </a:cubicBezTo>
                  <a:cubicBezTo>
                    <a:pt x="10047" y="6009"/>
                    <a:pt x="4247" y="12513"/>
                    <a:pt x="6238" y="19885"/>
                  </a:cubicBezTo>
                  <a:cubicBezTo>
                    <a:pt x="0" y="24054"/>
                    <a:pt x="467" y="33361"/>
                    <a:pt x="7072" y="36897"/>
                  </a:cubicBezTo>
                  <a:cubicBezTo>
                    <a:pt x="7939" y="41600"/>
                    <a:pt x="12042" y="45036"/>
                    <a:pt x="16846" y="45036"/>
                  </a:cubicBezTo>
                  <a:cubicBezTo>
                    <a:pt x="17446" y="45036"/>
                    <a:pt x="18080" y="44969"/>
                    <a:pt x="18680" y="44869"/>
                  </a:cubicBezTo>
                  <a:cubicBezTo>
                    <a:pt x="20297" y="48664"/>
                    <a:pt x="23985" y="50896"/>
                    <a:pt x="27828" y="50896"/>
                  </a:cubicBezTo>
                  <a:cubicBezTo>
                    <a:pt x="29459" y="50896"/>
                    <a:pt x="31117" y="50494"/>
                    <a:pt x="32657" y="49639"/>
                  </a:cubicBezTo>
                  <a:cubicBezTo>
                    <a:pt x="34570" y="51394"/>
                    <a:pt x="36967" y="52243"/>
                    <a:pt x="39347" y="52243"/>
                  </a:cubicBezTo>
                  <a:cubicBezTo>
                    <a:pt x="42487" y="52243"/>
                    <a:pt x="45599" y="50765"/>
                    <a:pt x="47534" y="47938"/>
                  </a:cubicBezTo>
                  <a:cubicBezTo>
                    <a:pt x="49659" y="50546"/>
                    <a:pt x="52815" y="51983"/>
                    <a:pt x="56054" y="51983"/>
                  </a:cubicBezTo>
                  <a:cubicBezTo>
                    <a:pt x="57289" y="51983"/>
                    <a:pt x="58536" y="51774"/>
                    <a:pt x="59743" y="51341"/>
                  </a:cubicBezTo>
                  <a:cubicBezTo>
                    <a:pt x="64113" y="49773"/>
                    <a:pt x="67015" y="45636"/>
                    <a:pt x="67015" y="41000"/>
                  </a:cubicBezTo>
                  <a:lnTo>
                    <a:pt x="67015" y="40800"/>
                  </a:lnTo>
                  <a:cubicBezTo>
                    <a:pt x="72619" y="38965"/>
                    <a:pt x="76388" y="33761"/>
                    <a:pt x="76388" y="27890"/>
                  </a:cubicBezTo>
                  <a:cubicBezTo>
                    <a:pt x="76388" y="23120"/>
                    <a:pt x="73887" y="18717"/>
                    <a:pt x="69784" y="16249"/>
                  </a:cubicBezTo>
                  <a:cubicBezTo>
                    <a:pt x="69784" y="10211"/>
                    <a:pt x="66181" y="4741"/>
                    <a:pt x="60677" y="2305"/>
                  </a:cubicBezTo>
                  <a:cubicBezTo>
                    <a:pt x="58678" y="1414"/>
                    <a:pt x="56561" y="980"/>
                    <a:pt x="54460" y="980"/>
                  </a:cubicBezTo>
                  <a:cubicBezTo>
                    <a:pt x="50743" y="980"/>
                    <a:pt x="47076" y="2341"/>
                    <a:pt x="44199" y="4941"/>
                  </a:cubicBezTo>
                  <a:cubicBezTo>
                    <a:pt x="41461" y="1608"/>
                    <a:pt x="37601" y="0"/>
                    <a:pt x="33766" y="0"/>
                  </a:cubicBezTo>
                  <a:close/>
                </a:path>
              </a:pathLst>
            </a:custGeom>
            <a:solidFill>
              <a:srgbClr val="B5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22" name="Google Shape;1179;p34">
              <a:extLst>
                <a:ext uri="{FF2B5EF4-FFF2-40B4-BE49-F238E27FC236}">
                  <a16:creationId xmlns:a16="http://schemas.microsoft.com/office/drawing/2014/main" id="{A9D3FE72-A429-4878-8C66-27DC3315E9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0940" y="3626722"/>
              <a:ext cx="1545324" cy="419418"/>
            </a:xfrm>
            <a:prstGeom prst="curvedConnector3">
              <a:avLst>
                <a:gd name="adj1" fmla="val 50000"/>
              </a:avLst>
            </a:prstGeom>
            <a:noFill/>
            <a:ln w="28575" cap="rnd" cmpd="sng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F39C95F-6D28-4AFB-877B-0ACE623BDA23}"/>
                </a:ext>
              </a:extLst>
            </p:cNvPr>
            <p:cNvSpPr txBox="1"/>
            <p:nvPr/>
          </p:nvSpPr>
          <p:spPr>
            <a:xfrm>
              <a:off x="596100" y="2757871"/>
              <a:ext cx="268100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Để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nghe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được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tiếng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chim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hót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,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bạn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Hoa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dùng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giác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quan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dirty="0" err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lang="en-US" sz="2800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?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E16B283-3CC0-480F-85F6-62DA972E7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66" y="229192"/>
            <a:ext cx="2048434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4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3;p2">
            <a:extLst>
              <a:ext uri="{FF2B5EF4-FFF2-40B4-BE49-F238E27FC236}">
                <a16:creationId xmlns:a16="http://schemas.microsoft.com/office/drawing/2014/main" id="{15D74D8B-2E67-4305-9E7C-383B90F7AB25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9" name="Google Shape;14;p2">
            <a:extLst>
              <a:ext uri="{FF2B5EF4-FFF2-40B4-BE49-F238E27FC236}">
                <a16:creationId xmlns:a16="http://schemas.microsoft.com/office/drawing/2014/main" id="{34148C8F-D38C-4446-BD6B-E0B51630898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91CB87C-BD18-41EF-8972-1FD6992415C6}"/>
              </a:ext>
            </a:extLst>
          </p:cNvPr>
          <p:cNvSpPr/>
          <p:nvPr/>
        </p:nvSpPr>
        <p:spPr>
          <a:xfrm>
            <a:off x="171772" y="226142"/>
            <a:ext cx="11853080" cy="6430298"/>
          </a:xfrm>
          <a:prstGeom prst="roundRect">
            <a:avLst>
              <a:gd name="adj" fmla="val 81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F68AB8-D4CE-4D3B-8B79-9D2662533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40" y="185204"/>
            <a:ext cx="2045699" cy="9005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7E4CC7-2EDC-466D-9660-D7AB4486DCA6}"/>
              </a:ext>
            </a:extLst>
          </p:cNvPr>
          <p:cNvSpPr txBox="1"/>
          <p:nvPr/>
        </p:nvSpPr>
        <p:spPr>
          <a:xfrm>
            <a:off x="510700" y="982379"/>
            <a:ext cx="11509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biết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cơ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4A5352-4171-4D0C-A22F-56B79AB1D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513" y="4398331"/>
            <a:ext cx="4675066" cy="23696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53A2A0-C18B-4910-B2C9-7240638CB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982" y="4461492"/>
            <a:ext cx="4845060" cy="21174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C39F52-1FB8-4804-B42B-BE53925FA8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420" y="1868373"/>
            <a:ext cx="2545234" cy="23696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FC8C89-E1B6-4D5D-8AE9-A958C51290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43" y="2125721"/>
            <a:ext cx="4298150" cy="238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6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542</Words>
  <PresentationFormat>Widescreen</PresentationFormat>
  <Paragraphs>58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AvantGarde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2021-03-04T07:53:58Z</dcterms:created>
  <dcterms:modified xsi:type="dcterms:W3CDTF">2021-03-17T08:21:11Z</dcterms:modified>
</cp:coreProperties>
</file>