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2" r:id="rId1"/>
  </p:sldMasterIdLst>
  <p:notesMasterIdLst>
    <p:notesMasterId r:id="rId36"/>
  </p:notesMasterIdLst>
  <p:handoutMasterIdLst>
    <p:handoutMasterId r:id="rId37"/>
  </p:handoutMasterIdLst>
  <p:sldIdLst>
    <p:sldId id="329" r:id="rId2"/>
    <p:sldId id="260" r:id="rId3"/>
    <p:sldId id="330" r:id="rId4"/>
    <p:sldId id="327" r:id="rId5"/>
    <p:sldId id="257" r:id="rId6"/>
    <p:sldId id="279" r:id="rId7"/>
    <p:sldId id="262" r:id="rId8"/>
    <p:sldId id="282" r:id="rId9"/>
    <p:sldId id="325" r:id="rId10"/>
    <p:sldId id="283" r:id="rId11"/>
    <p:sldId id="277" r:id="rId12"/>
    <p:sldId id="333" r:id="rId13"/>
    <p:sldId id="287" r:id="rId14"/>
    <p:sldId id="335" r:id="rId15"/>
    <p:sldId id="290" r:id="rId16"/>
    <p:sldId id="331" r:id="rId17"/>
    <p:sldId id="297" r:id="rId18"/>
    <p:sldId id="294" r:id="rId19"/>
    <p:sldId id="295" r:id="rId20"/>
    <p:sldId id="336" r:id="rId21"/>
    <p:sldId id="296" r:id="rId22"/>
    <p:sldId id="298" r:id="rId23"/>
    <p:sldId id="300" r:id="rId24"/>
    <p:sldId id="302" r:id="rId25"/>
    <p:sldId id="306" r:id="rId26"/>
    <p:sldId id="304" r:id="rId27"/>
    <p:sldId id="307" r:id="rId28"/>
    <p:sldId id="305" r:id="rId29"/>
    <p:sldId id="265" r:id="rId30"/>
    <p:sldId id="274" r:id="rId31"/>
    <p:sldId id="317" r:id="rId32"/>
    <p:sldId id="313" r:id="rId33"/>
    <p:sldId id="318" r:id="rId34"/>
    <p:sldId id="27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9348"/>
    <a:srgbClr val="D2416F"/>
    <a:srgbClr val="338DAF"/>
    <a:srgbClr val="BD4034"/>
    <a:srgbClr val="3889AA"/>
    <a:srgbClr val="E6E6E6"/>
    <a:srgbClr val="C73C68"/>
    <a:srgbClr val="DA8723"/>
    <a:srgbClr val="ED9D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590" y="77"/>
      </p:cViewPr>
      <p:guideLst/>
    </p:cSldViewPr>
  </p:slideViewPr>
  <p:notesTextViewPr>
    <p:cViewPr>
      <p:scale>
        <a:sx n="1" d="1"/>
        <a:sy n="1" d="1"/>
      </p:scale>
      <p:origin x="0" y="0"/>
    </p:cViewPr>
  </p:notesTextViewPr>
  <p:sorterViewPr>
    <p:cViewPr>
      <p:scale>
        <a:sx n="100" d="100"/>
        <a:sy n="100" d="100"/>
      </p:scale>
      <p:origin x="0" y="-3056"/>
    </p:cViewPr>
  </p:sorterViewPr>
  <p:notesViewPr>
    <p:cSldViewPr snapToGrid="0">
      <p:cViewPr varScale="1">
        <p:scale>
          <a:sx n="67" d="100"/>
          <a:sy n="67" d="100"/>
        </p:scale>
        <p:origin x="2760"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E5A00D-E2D1-420E-8A73-145306C1B800}" type="datetimeFigureOut">
              <a:rPr lang="en-US" smtClean="0"/>
              <a:t>8/23/2024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A9AA4F-AB98-4A5A-9C3E-AD490C9F6214}"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341474-53F9-463C-A6B5-22949BCBE941}" type="datetimeFigureOut">
              <a:rPr lang="en-US" smtClean="0"/>
              <a:t>8/23/2024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3F191-9234-407C-9146-39BF581671FB}" type="slidenum">
              <a:rPr lang="en-US" smtClean="0"/>
              <a:t>‹#›</a:t>
            </a:fld>
            <a:endParaRPr lang="en-US"/>
          </a:p>
        </p:txBody>
      </p:sp>
    </p:spTree>
    <p:extLst>
      <p:ext uri="{BB962C8B-B14F-4D97-AF65-F5344CB8AC3E}">
        <p14:creationId xmlns:p14="http://schemas.microsoft.com/office/powerpoint/2010/main" val="1424029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3.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98129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69506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30222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D KHOI DONG">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34000"/>
                    </a14:imgEffect>
                    <a14:imgEffect>
                      <a14:colorTemperature colorTemp="7239"/>
                    </a14:imgEffect>
                    <a14:imgEffect>
                      <a14:saturation sat="145000"/>
                    </a14:imgEffect>
                  </a14:imgLayer>
                </a14:imgProps>
              </a:ext>
              <a:ext uri="{28A0092B-C50C-407E-A947-70E740481C1C}">
                <a14:useLocalDpi xmlns:a14="http://schemas.microsoft.com/office/drawing/2010/main" val="0"/>
              </a:ext>
            </a:extLst>
          </a:blip>
          <a:srcRect t="25031" b="30209"/>
          <a:stretch>
            <a:fillRect/>
          </a:stretch>
        </p:blipFill>
        <p:spPr>
          <a:xfrm>
            <a:off x="-2059695" y="2350763"/>
            <a:ext cx="7124700" cy="4507237"/>
          </a:xfrm>
          <a:prstGeom prst="rect">
            <a:avLst/>
          </a:prstGeom>
        </p:spPr>
      </p:pic>
      <p:sp>
        <p:nvSpPr>
          <p:cNvPr id="30" name="TextBox 29"/>
          <p:cNvSpPr txBox="1"/>
          <p:nvPr userDrawn="1"/>
        </p:nvSpPr>
        <p:spPr>
          <a:xfrm>
            <a:off x="4296580" y="2491858"/>
            <a:ext cx="6827704" cy="1323439"/>
          </a:xfrm>
          <a:prstGeom prst="rect">
            <a:avLst/>
          </a:prstGeom>
          <a:noFill/>
        </p:spPr>
        <p:txBody>
          <a:bodyPr wrap="square" rtlCol="0">
            <a:spAutoFit/>
          </a:bodyPr>
          <a:lstStyle/>
          <a:p>
            <a:r>
              <a:rPr lang="en-US" sz="8000" b="1" cap="none" spc="0" dirty="0">
                <a:ln w="0"/>
                <a:solidFill>
                  <a:srgbClr val="0070C0"/>
                </a:solidFill>
                <a:effectLst>
                  <a:reflection blurRad="6350" stA="53000" endA="300" endPos="35500" dir="5400000" sy="-90000" algn="bl" rotWithShape="0"/>
                </a:effectLst>
                <a:latin typeface="Calibri" panose="020F0502020204030204" pitchFamily="34" charset="0"/>
              </a:rPr>
              <a:t>KHỞI ĐỘNG</a:t>
            </a:r>
          </a:p>
        </p:txBody>
      </p:sp>
      <p:grpSp>
        <p:nvGrpSpPr>
          <p:cNvPr id="2" name="Group 1"/>
          <p:cNvGrpSpPr/>
          <p:nvPr userDrawn="1"/>
        </p:nvGrpSpPr>
        <p:grpSpPr>
          <a:xfrm>
            <a:off x="220720" y="156483"/>
            <a:ext cx="1358900" cy="857945"/>
            <a:chOff x="382" y="-84658"/>
            <a:chExt cx="1358900" cy="857945"/>
          </a:xfrm>
        </p:grpSpPr>
        <p:grpSp>
          <p:nvGrpSpPr>
            <p:cNvPr id="4" name="Group 3"/>
            <p:cNvGrpSpPr/>
            <p:nvPr userDrawn="1"/>
          </p:nvGrpSpPr>
          <p:grpSpPr>
            <a:xfrm>
              <a:off x="382" y="38884"/>
              <a:ext cx="1358900" cy="734403"/>
              <a:chOff x="36291" y="65661"/>
              <a:chExt cx="1358900" cy="734403"/>
            </a:xfrm>
          </p:grpSpPr>
          <p:sp>
            <p:nvSpPr>
              <p:cNvPr id="6"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7" name="TextBox 6"/>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5" name="Picture 4"/>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1579679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alphaModFix amt="9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70611"/>
            <a:ext cx="10515600" cy="691273"/>
          </a:xfrm>
        </p:spPr>
        <p:txBody>
          <a:bodyPr>
            <a:normAutofit/>
          </a:bodyPr>
          <a:lstStyle>
            <a:lvl1pPr algn="ctr">
              <a:defRPr sz="4800"/>
            </a:lvl1pPr>
          </a:lstStyle>
          <a:p>
            <a:r>
              <a:rPr lang="en-US" dirty="0"/>
              <a:t>ĐẶT TÊN TÌNH HUỐNG</a:t>
            </a:r>
          </a:p>
        </p:txBody>
      </p:sp>
      <p:grpSp>
        <p:nvGrpSpPr>
          <p:cNvPr id="3" name="Group 2"/>
          <p:cNvGrpSpPr/>
          <p:nvPr userDrawn="1"/>
        </p:nvGrpSpPr>
        <p:grpSpPr>
          <a:xfrm>
            <a:off x="158750" y="248007"/>
            <a:ext cx="1358900" cy="857945"/>
            <a:chOff x="382" y="-84658"/>
            <a:chExt cx="1358900" cy="857945"/>
          </a:xfrm>
        </p:grpSpPr>
        <p:grpSp>
          <p:nvGrpSpPr>
            <p:cNvPr id="4" name="Group 3"/>
            <p:cNvGrpSpPr/>
            <p:nvPr userDrawn="1"/>
          </p:nvGrpSpPr>
          <p:grpSpPr>
            <a:xfrm>
              <a:off x="382" y="38884"/>
              <a:ext cx="1358900" cy="734403"/>
              <a:chOff x="36291" y="65661"/>
              <a:chExt cx="1358900" cy="734403"/>
            </a:xfrm>
          </p:grpSpPr>
          <p:sp>
            <p:nvSpPr>
              <p:cNvPr id="6"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7" name="TextBox 6"/>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2113931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UC TIEU BAI GIANG">
    <p:spTree>
      <p:nvGrpSpPr>
        <p:cNvPr id="1" name=""/>
        <p:cNvGrpSpPr/>
        <p:nvPr/>
      </p:nvGrpSpPr>
      <p:grpSpPr>
        <a:xfrm>
          <a:off x="0" y="0"/>
          <a:ext cx="0" cy="0"/>
          <a:chOff x="0" y="0"/>
          <a:chExt cx="0" cy="0"/>
        </a:xfrm>
      </p:grpSpPr>
      <p:cxnSp>
        <p:nvCxnSpPr>
          <p:cNvPr id="17" name="Straight Connector 16"/>
          <p:cNvCxnSpPr/>
          <p:nvPr userDrawn="1"/>
        </p:nvCxnSpPr>
        <p:spPr>
          <a:xfrm>
            <a:off x="472440" y="2133600"/>
            <a:ext cx="0" cy="403098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496105" y="6164580"/>
            <a:ext cx="1112359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0" y="-12338"/>
            <a:ext cx="12192000" cy="741139"/>
          </a:xfrm>
          <a:prstGeom prst="rect">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4" name="Group 3"/>
          <p:cNvGrpSpPr/>
          <p:nvPr userDrawn="1"/>
        </p:nvGrpSpPr>
        <p:grpSpPr>
          <a:xfrm>
            <a:off x="0" y="6655798"/>
            <a:ext cx="12191999" cy="191043"/>
            <a:chOff x="0" y="6655798"/>
            <a:chExt cx="12191999" cy="191043"/>
          </a:xfrm>
          <a:solidFill>
            <a:srgbClr val="0DA3A7"/>
          </a:solidFill>
        </p:grpSpPr>
        <p:sp>
          <p:nvSpPr>
            <p:cNvPr id="24" name="Rectangle 23"/>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5" name="Rectangle 24"/>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9" name="Arrow: Pentagon 18"/>
          <p:cNvSpPr/>
          <p:nvPr userDrawn="1"/>
        </p:nvSpPr>
        <p:spPr>
          <a:xfrm>
            <a:off x="136073" y="1343461"/>
            <a:ext cx="6836909" cy="640080"/>
          </a:xfrm>
          <a:prstGeom prst="homePlate">
            <a:avLst/>
          </a:prstGeom>
          <a:solidFill>
            <a:srgbClr val="0DA3A7"/>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dirty="0">
                <a:solidFill>
                  <a:schemeClr val="bg1"/>
                </a:solidFill>
                <a:latin typeface="Calibri" panose="020F0502020204030204" pitchFamily="34" charset="0"/>
              </a:rPr>
              <a:t>YÊU CẦU CẦN ĐẠT</a:t>
            </a:r>
          </a:p>
        </p:txBody>
      </p:sp>
      <p:sp>
        <p:nvSpPr>
          <p:cNvPr id="20" name="Rectangle: Rounded Corners 19"/>
          <p:cNvSpPr/>
          <p:nvPr userDrawn="1"/>
        </p:nvSpPr>
        <p:spPr>
          <a:xfrm>
            <a:off x="1225593" y="39946"/>
            <a:ext cx="640080" cy="64008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0000"/>
              </a:solidFill>
              <a:latin typeface="Calibri" panose="020F0502020204030204" pitchFamily="34" charset="0"/>
            </a:endParaRPr>
          </a:p>
        </p:txBody>
      </p:sp>
      <p:sp>
        <p:nvSpPr>
          <p:cNvPr id="21" name="Rectangle: Rounded Corners 20"/>
          <p:cNvSpPr/>
          <p:nvPr userDrawn="1"/>
        </p:nvSpPr>
        <p:spPr>
          <a:xfrm>
            <a:off x="1950651" y="39946"/>
            <a:ext cx="1319549" cy="64008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Calibri" panose="020F0502020204030204" pitchFamily="34" charset="0"/>
            </a:endParaRPr>
          </a:p>
        </p:txBody>
      </p:sp>
      <p:sp>
        <p:nvSpPr>
          <p:cNvPr id="23" name="Rectangle: Diagonal Corners Rounded 22"/>
          <p:cNvSpPr/>
          <p:nvPr userDrawn="1"/>
        </p:nvSpPr>
        <p:spPr>
          <a:xfrm>
            <a:off x="3379992" y="39946"/>
            <a:ext cx="8764863" cy="64008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Calibri" panose="020F0502020204030204" pitchFamily="34" charset="0"/>
            </a:endParaRPr>
          </a:p>
        </p:txBody>
      </p:sp>
      <p:sp>
        <p:nvSpPr>
          <p:cNvPr id="5" name="Text Placeholder 4"/>
          <p:cNvSpPr>
            <a:spLocks noGrp="1"/>
          </p:cNvSpPr>
          <p:nvPr>
            <p:ph type="body" sz="quarter" idx="10"/>
          </p:nvPr>
        </p:nvSpPr>
        <p:spPr>
          <a:xfrm>
            <a:off x="723900" y="2146300"/>
            <a:ext cx="10909300" cy="3886200"/>
          </a:xfrm>
        </p:spPr>
        <p:txBody>
          <a:bodyPr>
            <a:normAutofit/>
          </a:bodyPr>
          <a:lstStyle>
            <a:lvl1pPr marL="457200" indent="-457200">
              <a:buFont typeface="Wingdings" panose="05000000000000000000" pitchFamily="2" charset="2"/>
              <a:buChar char="v"/>
              <a:defRPr sz="2600">
                <a:solidFill>
                  <a:srgbClr val="0DA3A7"/>
                </a:solidFill>
              </a:defRPr>
            </a:lvl1pPr>
            <a:lvl2pPr marL="800100" indent="-342900">
              <a:buFont typeface="Wingdings" panose="05000000000000000000" pitchFamily="2" charset="2"/>
              <a:buChar char="v"/>
              <a:defRPr sz="2600">
                <a:solidFill>
                  <a:srgbClr val="0DA3A7"/>
                </a:solidFill>
              </a:defRPr>
            </a:lvl2pPr>
            <a:lvl3pPr marL="1257300" indent="-342900">
              <a:buFont typeface="Wingdings" panose="05000000000000000000" pitchFamily="2" charset="2"/>
              <a:buChar char="v"/>
              <a:defRPr sz="2600">
                <a:solidFill>
                  <a:srgbClr val="0DA3A7"/>
                </a:solidFill>
              </a:defRPr>
            </a:lvl3pPr>
            <a:lvl4pPr marL="1657350" indent="-285750">
              <a:buFont typeface="Wingdings" panose="05000000000000000000" pitchFamily="2" charset="2"/>
              <a:buChar char="v"/>
              <a:defRPr sz="2600">
                <a:solidFill>
                  <a:srgbClr val="0DA3A7"/>
                </a:solidFill>
              </a:defRPr>
            </a:lvl4pPr>
            <a:lvl5pPr marL="2114550" indent="-285750">
              <a:buFont typeface="Wingdings" panose="05000000000000000000" pitchFamily="2" charset="2"/>
              <a:buChar char="v"/>
              <a:defRPr sz="2600">
                <a:solidFill>
                  <a:srgbClr val="0DA3A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857965" y="51216"/>
            <a:ext cx="1358900" cy="677585"/>
          </a:xfrm>
          <a:prstGeom prst="round2SameRect">
            <a:avLst/>
          </a:prstGeom>
          <a:noFill/>
        </p:spPr>
        <p:txBody>
          <a:bodyPr wrap="square" rtlCol="0">
            <a:spAutoFit/>
          </a:bodyPr>
          <a:lstStyle/>
          <a:p>
            <a:pPr algn="ctr"/>
            <a:r>
              <a:rPr lang="en-US" sz="1800" b="1" dirty="0">
                <a:solidFill>
                  <a:schemeClr val="bg1"/>
                </a:solidFill>
                <a:latin typeface="Calibri" panose="020F0502020204030204" pitchFamily="34" charset="0"/>
              </a:rPr>
              <a:t>LỚP</a:t>
            </a:r>
          </a:p>
          <a:p>
            <a:pPr algn="ctr"/>
            <a:r>
              <a:rPr lang="en-US" sz="1800" b="1" dirty="0">
                <a:solidFill>
                  <a:schemeClr val="bg1"/>
                </a:solidFill>
                <a:latin typeface="Calibri" panose="020F0502020204030204" pitchFamily="34" charset="0"/>
              </a:rPr>
              <a:t>11</a:t>
            </a:r>
          </a:p>
        </p:txBody>
      </p:sp>
      <p:sp>
        <p:nvSpPr>
          <p:cNvPr id="11" name="Text Placeholder 10"/>
          <p:cNvSpPr>
            <a:spLocks noGrp="1"/>
          </p:cNvSpPr>
          <p:nvPr>
            <p:ph type="body" sz="quarter" idx="11" hasCustomPrompt="1"/>
          </p:nvPr>
        </p:nvSpPr>
        <p:spPr>
          <a:xfrm>
            <a:off x="2068971" y="169068"/>
            <a:ext cx="1201230" cy="42973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algn="l"/>
            <a:r>
              <a:rPr lang="en-US" sz="2800" b="1" dirty="0">
                <a:solidFill>
                  <a:schemeClr val="bg1"/>
                </a:solidFill>
              </a:rPr>
              <a:t>BÀI</a:t>
            </a:r>
          </a:p>
        </p:txBody>
      </p:sp>
      <p:sp>
        <p:nvSpPr>
          <p:cNvPr id="15" name="Text Placeholder 10"/>
          <p:cNvSpPr>
            <a:spLocks noGrp="1"/>
          </p:cNvSpPr>
          <p:nvPr>
            <p:ph type="body" sz="quarter" idx="12" hasCustomPrompt="1"/>
          </p:nvPr>
        </p:nvSpPr>
        <p:spPr>
          <a:xfrm>
            <a:off x="3413758" y="180294"/>
            <a:ext cx="1972391" cy="42973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algn="l"/>
            <a:r>
              <a:rPr lang="en-US" sz="2800" b="1" dirty="0">
                <a:solidFill>
                  <a:schemeClr val="bg1"/>
                </a:solidFill>
              </a:rPr>
              <a:t>TÊN BÀI</a:t>
            </a:r>
          </a:p>
        </p:txBody>
      </p:sp>
      <p:grpSp>
        <p:nvGrpSpPr>
          <p:cNvPr id="13" name="Group 12"/>
          <p:cNvGrpSpPr/>
          <p:nvPr userDrawn="1"/>
        </p:nvGrpSpPr>
        <p:grpSpPr>
          <a:xfrm>
            <a:off x="382" y="-84658"/>
            <a:ext cx="1358900" cy="857945"/>
            <a:chOff x="382" y="-84658"/>
            <a:chExt cx="1358900" cy="857945"/>
          </a:xfrm>
        </p:grpSpPr>
        <p:grpSp>
          <p:nvGrpSpPr>
            <p:cNvPr id="10" name="Group 9"/>
            <p:cNvGrpSpPr/>
            <p:nvPr userDrawn="1"/>
          </p:nvGrpSpPr>
          <p:grpSpPr>
            <a:xfrm>
              <a:off x="382" y="38884"/>
              <a:ext cx="1358900" cy="734403"/>
              <a:chOff x="36291" y="65661"/>
              <a:chExt cx="1358900" cy="734403"/>
            </a:xfrm>
          </p:grpSpPr>
          <p:sp>
            <p:nvSpPr>
              <p:cNvPr id="6"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8" name="TextBox 7"/>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3069131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1"/>
        </a:solidFill>
        <a:effectLst/>
      </p:bgPr>
    </p:bg>
    <p:spTree>
      <p:nvGrpSpPr>
        <p:cNvPr id="1" name=""/>
        <p:cNvGrpSpPr/>
        <p:nvPr/>
      </p:nvGrpSpPr>
      <p:grpSpPr>
        <a:xfrm>
          <a:off x="0" y="0"/>
          <a:ext cx="0" cy="0"/>
          <a:chOff x="0" y="0"/>
          <a:chExt cx="0" cy="0"/>
        </a:xfrm>
      </p:grpSpPr>
      <p:grpSp>
        <p:nvGrpSpPr>
          <p:cNvPr id="16" name="Group 15"/>
          <p:cNvGrpSpPr/>
          <p:nvPr userDrawn="1"/>
        </p:nvGrpSpPr>
        <p:grpSpPr>
          <a:xfrm>
            <a:off x="0" y="6655798"/>
            <a:ext cx="12191999" cy="191043"/>
            <a:chOff x="0" y="6655798"/>
            <a:chExt cx="12191999" cy="191043"/>
          </a:xfrm>
          <a:solidFill>
            <a:srgbClr val="0DA3A7"/>
          </a:solidFill>
        </p:grpSpPr>
        <p:sp>
          <p:nvSpPr>
            <p:cNvPr id="17" name="Rectangle 16"/>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Rectangle 17"/>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2" name="Title 1"/>
          <p:cNvSpPr>
            <a:spLocks noGrp="1"/>
          </p:cNvSpPr>
          <p:nvPr>
            <p:ph type="title" hasCustomPrompt="1"/>
          </p:nvPr>
        </p:nvSpPr>
        <p:spPr>
          <a:xfrm>
            <a:off x="658209" y="794113"/>
            <a:ext cx="9899713" cy="631866"/>
          </a:xfrm>
        </p:spPr>
        <p:txBody>
          <a:bodyPr>
            <a:normAutofit/>
          </a:bodyPr>
          <a:lstStyle>
            <a:lvl1pPr>
              <a:defRPr sz="2600" cap="all" baseline="0">
                <a:solidFill>
                  <a:srgbClr val="0DA3A7"/>
                </a:solidFill>
              </a:defRPr>
            </a:lvl1pPr>
          </a:lstStyle>
          <a:p>
            <a:r>
              <a:rPr lang="en-US" dirty="0"/>
              <a:t>TÊN ĐỀ MỤC CHÍNH</a:t>
            </a:r>
          </a:p>
        </p:txBody>
      </p:sp>
      <p:sp>
        <p:nvSpPr>
          <p:cNvPr id="6" name="Rectangle 5"/>
          <p:cNvSpPr/>
          <p:nvPr userDrawn="1"/>
        </p:nvSpPr>
        <p:spPr>
          <a:xfrm>
            <a:off x="0" y="-12338"/>
            <a:ext cx="12192000" cy="741139"/>
          </a:xfrm>
          <a:prstGeom prst="rect">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 name="Rectangle: Rounded Corners 10"/>
          <p:cNvSpPr/>
          <p:nvPr userDrawn="1"/>
        </p:nvSpPr>
        <p:spPr>
          <a:xfrm>
            <a:off x="1225593" y="39946"/>
            <a:ext cx="640080" cy="64008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0000"/>
              </a:solidFill>
              <a:latin typeface="Calibri" panose="020F0502020204030204" pitchFamily="34" charset="0"/>
            </a:endParaRPr>
          </a:p>
        </p:txBody>
      </p:sp>
      <p:sp>
        <p:nvSpPr>
          <p:cNvPr id="12" name="Rectangle: Rounded Corners 11"/>
          <p:cNvSpPr/>
          <p:nvPr userDrawn="1"/>
        </p:nvSpPr>
        <p:spPr>
          <a:xfrm>
            <a:off x="1950651" y="39946"/>
            <a:ext cx="1319549" cy="64008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Calibri" panose="020F0502020204030204" pitchFamily="34" charset="0"/>
            </a:endParaRPr>
          </a:p>
        </p:txBody>
      </p:sp>
      <p:sp>
        <p:nvSpPr>
          <p:cNvPr id="13" name="Rectangle: Diagonal Corners Rounded 12"/>
          <p:cNvSpPr/>
          <p:nvPr userDrawn="1"/>
        </p:nvSpPr>
        <p:spPr>
          <a:xfrm>
            <a:off x="3379992" y="39946"/>
            <a:ext cx="8764863" cy="64008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Calibri" panose="020F0502020204030204" pitchFamily="34" charset="0"/>
            </a:endParaRPr>
          </a:p>
        </p:txBody>
      </p:sp>
      <p:sp>
        <p:nvSpPr>
          <p:cNvPr id="15" name="TextBox 14"/>
          <p:cNvSpPr txBox="1"/>
          <p:nvPr userDrawn="1"/>
        </p:nvSpPr>
        <p:spPr>
          <a:xfrm>
            <a:off x="857965" y="51216"/>
            <a:ext cx="1358900" cy="677585"/>
          </a:xfrm>
          <a:prstGeom prst="round2SameRect">
            <a:avLst/>
          </a:prstGeom>
          <a:noFill/>
        </p:spPr>
        <p:txBody>
          <a:bodyPr wrap="square" rtlCol="0">
            <a:spAutoFit/>
          </a:bodyPr>
          <a:lstStyle/>
          <a:p>
            <a:pPr algn="ctr"/>
            <a:r>
              <a:rPr lang="en-US" sz="1800" b="1" dirty="0">
                <a:solidFill>
                  <a:schemeClr val="bg1"/>
                </a:solidFill>
                <a:latin typeface="Calibri" panose="020F0502020204030204" pitchFamily="34" charset="0"/>
              </a:rPr>
              <a:t>LỚP</a:t>
            </a:r>
          </a:p>
          <a:p>
            <a:pPr algn="ctr"/>
            <a:r>
              <a:rPr lang="en-US" sz="1800" b="1" dirty="0">
                <a:solidFill>
                  <a:schemeClr val="bg1"/>
                </a:solidFill>
                <a:latin typeface="Calibri" panose="020F0502020204030204" pitchFamily="34" charset="0"/>
              </a:rPr>
              <a:t>11</a:t>
            </a:r>
          </a:p>
        </p:txBody>
      </p:sp>
      <p:sp>
        <p:nvSpPr>
          <p:cNvPr id="19" name="object 6"/>
          <p:cNvSpPr/>
          <p:nvPr userDrawn="1"/>
        </p:nvSpPr>
        <p:spPr>
          <a:xfrm>
            <a:off x="-303729" y="852702"/>
            <a:ext cx="1022134" cy="461665"/>
          </a:xfrm>
          <a:prstGeom prst="snip1Rect">
            <a:avLst/>
          </a:prstGeom>
          <a:solidFill>
            <a:srgbClr val="0DA3A7"/>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     </a:t>
            </a:r>
            <a:endParaRPr sz="3200" b="1" dirty="0">
              <a:solidFill>
                <a:schemeClr val="bg1"/>
              </a:solidFill>
              <a:latin typeface="Calibri" panose="020F0502020204030204" pitchFamily="34" charset="0"/>
            </a:endParaRPr>
          </a:p>
        </p:txBody>
      </p:sp>
      <p:sp>
        <p:nvSpPr>
          <p:cNvPr id="20" name="Title 1"/>
          <p:cNvSpPr txBox="1"/>
          <p:nvPr userDrawn="1"/>
        </p:nvSpPr>
        <p:spPr>
          <a:xfrm>
            <a:off x="689116" y="1230717"/>
            <a:ext cx="10515600" cy="631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cap="all" baseline="0">
                <a:solidFill>
                  <a:srgbClr val="0DA3A7"/>
                </a:solidFill>
                <a:latin typeface="+mj-lt"/>
                <a:ea typeface="+mj-ea"/>
                <a:cs typeface="+mj-cs"/>
              </a:defRPr>
            </a:lvl1pPr>
          </a:lstStyle>
          <a:p>
            <a:endParaRPr lang="en-US" dirty="0">
              <a:solidFill>
                <a:schemeClr val="accent2">
                  <a:lumMod val="75000"/>
                </a:schemeClr>
              </a:solidFill>
              <a:latin typeface="Calibri" panose="020F0502020204030204" pitchFamily="34" charset="0"/>
            </a:endParaRPr>
          </a:p>
        </p:txBody>
      </p:sp>
      <p:sp>
        <p:nvSpPr>
          <p:cNvPr id="23" name="Text Placeholder 22"/>
          <p:cNvSpPr>
            <a:spLocks noGrp="1"/>
          </p:cNvSpPr>
          <p:nvPr>
            <p:ph type="body" sz="quarter" idx="10" hasCustomPrompt="1"/>
          </p:nvPr>
        </p:nvSpPr>
        <p:spPr>
          <a:xfrm>
            <a:off x="658209" y="1491291"/>
            <a:ext cx="3970389" cy="501650"/>
          </a:xfrm>
        </p:spPr>
        <p:txBody>
          <a:bodyPr>
            <a:normAutofit/>
          </a:bodyPr>
          <a:lstStyle>
            <a:lvl1pPr marL="0" indent="0">
              <a:buNone/>
              <a:defRPr sz="2600" b="1">
                <a:solidFill>
                  <a:schemeClr val="accent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solidFill>
                  <a:schemeClr val="accent2">
                    <a:lumMod val="75000"/>
                  </a:schemeClr>
                </a:solidFill>
              </a:rPr>
              <a:t>1. </a:t>
            </a:r>
            <a:r>
              <a:rPr lang="en-US" dirty="0" err="1">
                <a:solidFill>
                  <a:schemeClr val="accent2">
                    <a:lumMod val="75000"/>
                  </a:schemeClr>
                </a:solidFill>
              </a:rPr>
              <a:t>T</a:t>
            </a:r>
            <a:r>
              <a:rPr lang="en-US" cap="none" baseline="0" dirty="0" err="1">
                <a:solidFill>
                  <a:schemeClr val="accent2">
                    <a:lumMod val="75000"/>
                  </a:schemeClr>
                </a:solidFill>
              </a:rPr>
              <a:t>ên</a:t>
            </a:r>
            <a:r>
              <a:rPr lang="en-US" cap="none" baseline="0" dirty="0">
                <a:solidFill>
                  <a:schemeClr val="accent2">
                    <a:lumMod val="75000"/>
                  </a:schemeClr>
                </a:solidFill>
              </a:rPr>
              <a:t>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sp>
        <p:nvSpPr>
          <p:cNvPr id="29" name="Text Placeholder 28"/>
          <p:cNvSpPr>
            <a:spLocks noGrp="1"/>
          </p:cNvSpPr>
          <p:nvPr>
            <p:ph type="body" sz="quarter" idx="14" hasCustomPrompt="1"/>
          </p:nvPr>
        </p:nvSpPr>
        <p:spPr>
          <a:xfrm>
            <a:off x="3418177" y="139154"/>
            <a:ext cx="4029225" cy="482600"/>
          </a:xfrm>
        </p:spPr>
        <p:txBody>
          <a:bodyPr/>
          <a:lstStyle>
            <a:lvl1pPr marL="0" indent="0" algn="ctr">
              <a:buNone/>
              <a:defRPr b="1">
                <a:solidFill>
                  <a:schemeClr val="bg1"/>
                </a:solidFill>
              </a:defRPr>
            </a:lvl1pPr>
          </a:lstStyle>
          <a:p>
            <a:pPr lvl="0"/>
            <a:r>
              <a:rPr lang="en-US" dirty="0"/>
              <a:t>CLICK TO ADD TEXT</a:t>
            </a:r>
          </a:p>
        </p:txBody>
      </p:sp>
      <p:sp>
        <p:nvSpPr>
          <p:cNvPr id="31" name="Text Placeholder 30"/>
          <p:cNvSpPr>
            <a:spLocks noGrp="1"/>
          </p:cNvSpPr>
          <p:nvPr>
            <p:ph type="body" sz="quarter" idx="15" hasCustomPrompt="1"/>
          </p:nvPr>
        </p:nvSpPr>
        <p:spPr>
          <a:xfrm>
            <a:off x="1951038" y="157163"/>
            <a:ext cx="1319212" cy="522287"/>
          </a:xfrm>
        </p:spPr>
        <p:txBody>
          <a:bodyPr/>
          <a:lstStyle>
            <a:lvl1pPr marL="0" indent="0" algn="ctr">
              <a:buNone/>
              <a:defRPr b="1">
                <a:solidFill>
                  <a:schemeClr val="bg1"/>
                </a:solidFill>
              </a:defRPr>
            </a:lvl1pPr>
          </a:lstStyle>
          <a:p>
            <a:pPr lvl="0"/>
            <a:r>
              <a:rPr lang="en-US" dirty="0"/>
              <a:t>BÀI</a:t>
            </a:r>
          </a:p>
        </p:txBody>
      </p:sp>
      <p:sp>
        <p:nvSpPr>
          <p:cNvPr id="33" name="Text Placeholder 32"/>
          <p:cNvSpPr>
            <a:spLocks noGrp="1"/>
          </p:cNvSpPr>
          <p:nvPr>
            <p:ph type="body" sz="quarter" idx="16" hasCustomPrompt="1"/>
          </p:nvPr>
        </p:nvSpPr>
        <p:spPr>
          <a:xfrm>
            <a:off x="-20638" y="852488"/>
            <a:ext cx="679451" cy="415925"/>
          </a:xfrm>
        </p:spPr>
        <p:txBody>
          <a:bodyPr/>
          <a:lstStyle>
            <a:lvl1pPr marL="0" indent="0" algn="ctr">
              <a:buNone/>
              <a:defRPr b="1">
                <a:solidFill>
                  <a:schemeClr val="bg1"/>
                </a:solidFill>
              </a:defRPr>
            </a:lvl1pPr>
          </a:lstStyle>
          <a:p>
            <a:pPr lvl="0"/>
            <a:r>
              <a:rPr lang="en-US" dirty="0"/>
              <a:t>I.</a:t>
            </a:r>
          </a:p>
        </p:txBody>
      </p:sp>
      <p:grpSp>
        <p:nvGrpSpPr>
          <p:cNvPr id="3" name="Group 2"/>
          <p:cNvGrpSpPr/>
          <p:nvPr userDrawn="1"/>
        </p:nvGrpSpPr>
        <p:grpSpPr>
          <a:xfrm>
            <a:off x="382" y="-84658"/>
            <a:ext cx="1358900" cy="857945"/>
            <a:chOff x="382" y="-84658"/>
            <a:chExt cx="1358900" cy="857945"/>
          </a:xfrm>
        </p:grpSpPr>
        <p:grpSp>
          <p:nvGrpSpPr>
            <p:cNvPr id="4" name="Group 3"/>
            <p:cNvGrpSpPr/>
            <p:nvPr userDrawn="1"/>
          </p:nvGrpSpPr>
          <p:grpSpPr>
            <a:xfrm>
              <a:off x="382" y="38884"/>
              <a:ext cx="1358900" cy="734403"/>
              <a:chOff x="36291" y="65661"/>
              <a:chExt cx="1358900" cy="734403"/>
            </a:xfrm>
          </p:grpSpPr>
          <p:sp>
            <p:nvSpPr>
              <p:cNvPr id="14"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21" name="TextBox 20"/>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5" name="Picture 4"/>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3346330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bg1"/>
        </a:solidFill>
        <a:effectLst/>
      </p:bgPr>
    </p:bg>
    <p:spTree>
      <p:nvGrpSpPr>
        <p:cNvPr id="1" name=""/>
        <p:cNvGrpSpPr/>
        <p:nvPr/>
      </p:nvGrpSpPr>
      <p:grpSpPr>
        <a:xfrm>
          <a:off x="0" y="0"/>
          <a:ext cx="0" cy="0"/>
          <a:chOff x="0" y="0"/>
          <a:chExt cx="0" cy="0"/>
        </a:xfrm>
      </p:grpSpPr>
      <p:grpSp>
        <p:nvGrpSpPr>
          <p:cNvPr id="16" name="Group 15"/>
          <p:cNvGrpSpPr/>
          <p:nvPr userDrawn="1"/>
        </p:nvGrpSpPr>
        <p:grpSpPr>
          <a:xfrm>
            <a:off x="0" y="6655798"/>
            <a:ext cx="12191999" cy="191043"/>
            <a:chOff x="0" y="6655798"/>
            <a:chExt cx="12191999" cy="191043"/>
          </a:xfrm>
          <a:solidFill>
            <a:srgbClr val="0DA3A7"/>
          </a:solidFill>
        </p:grpSpPr>
        <p:sp>
          <p:nvSpPr>
            <p:cNvPr id="17" name="Rectangle 16"/>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Rectangle 17"/>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2" name="Title 1"/>
          <p:cNvSpPr>
            <a:spLocks noGrp="1"/>
          </p:cNvSpPr>
          <p:nvPr>
            <p:ph type="title" hasCustomPrompt="1"/>
          </p:nvPr>
        </p:nvSpPr>
        <p:spPr>
          <a:xfrm>
            <a:off x="658209" y="794113"/>
            <a:ext cx="9899713" cy="631866"/>
          </a:xfrm>
        </p:spPr>
        <p:txBody>
          <a:bodyPr>
            <a:normAutofit/>
          </a:bodyPr>
          <a:lstStyle>
            <a:lvl1pPr>
              <a:defRPr sz="2600" cap="all" baseline="0">
                <a:solidFill>
                  <a:srgbClr val="0DA3A7"/>
                </a:solidFill>
              </a:defRPr>
            </a:lvl1pPr>
          </a:lstStyle>
          <a:p>
            <a:r>
              <a:rPr lang="en-US" dirty="0"/>
              <a:t>TÊN ĐỀ MỤC CHÍNH</a:t>
            </a:r>
          </a:p>
        </p:txBody>
      </p:sp>
      <p:sp>
        <p:nvSpPr>
          <p:cNvPr id="6" name="Rectangle 5"/>
          <p:cNvSpPr/>
          <p:nvPr userDrawn="1"/>
        </p:nvSpPr>
        <p:spPr>
          <a:xfrm>
            <a:off x="0" y="-12338"/>
            <a:ext cx="12192000" cy="741139"/>
          </a:xfrm>
          <a:prstGeom prst="rect">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 name="Rectangle: Rounded Corners 10"/>
          <p:cNvSpPr/>
          <p:nvPr userDrawn="1"/>
        </p:nvSpPr>
        <p:spPr>
          <a:xfrm>
            <a:off x="1225593" y="39946"/>
            <a:ext cx="640080" cy="64008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0000"/>
              </a:solidFill>
              <a:latin typeface="Calibri" panose="020F0502020204030204" pitchFamily="34" charset="0"/>
            </a:endParaRPr>
          </a:p>
        </p:txBody>
      </p:sp>
      <p:sp>
        <p:nvSpPr>
          <p:cNvPr id="12" name="Rectangle: Rounded Corners 11"/>
          <p:cNvSpPr/>
          <p:nvPr userDrawn="1"/>
        </p:nvSpPr>
        <p:spPr>
          <a:xfrm>
            <a:off x="1950651" y="39946"/>
            <a:ext cx="1319549" cy="64008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Calibri" panose="020F0502020204030204" pitchFamily="34" charset="0"/>
            </a:endParaRPr>
          </a:p>
        </p:txBody>
      </p:sp>
      <p:sp>
        <p:nvSpPr>
          <p:cNvPr id="13" name="Rectangle: Diagonal Corners Rounded 12"/>
          <p:cNvSpPr/>
          <p:nvPr userDrawn="1"/>
        </p:nvSpPr>
        <p:spPr>
          <a:xfrm>
            <a:off x="3379992" y="39946"/>
            <a:ext cx="8764863" cy="64008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Calibri" panose="020F0502020204030204" pitchFamily="34" charset="0"/>
            </a:endParaRPr>
          </a:p>
        </p:txBody>
      </p:sp>
      <p:sp>
        <p:nvSpPr>
          <p:cNvPr id="15" name="TextBox 14"/>
          <p:cNvSpPr txBox="1"/>
          <p:nvPr userDrawn="1"/>
        </p:nvSpPr>
        <p:spPr>
          <a:xfrm>
            <a:off x="857965" y="51216"/>
            <a:ext cx="1358900" cy="677585"/>
          </a:xfrm>
          <a:prstGeom prst="round2SameRect">
            <a:avLst/>
          </a:prstGeom>
          <a:noFill/>
        </p:spPr>
        <p:txBody>
          <a:bodyPr wrap="square" rtlCol="0">
            <a:spAutoFit/>
          </a:bodyPr>
          <a:lstStyle/>
          <a:p>
            <a:pPr algn="ctr"/>
            <a:r>
              <a:rPr lang="en-US" sz="1800" b="1" dirty="0">
                <a:solidFill>
                  <a:schemeClr val="bg1"/>
                </a:solidFill>
                <a:latin typeface="Calibri" panose="020F0502020204030204" pitchFamily="34" charset="0"/>
              </a:rPr>
              <a:t>LỚP</a:t>
            </a:r>
          </a:p>
          <a:p>
            <a:pPr algn="ctr"/>
            <a:r>
              <a:rPr lang="en-US" sz="1800" b="1" dirty="0">
                <a:solidFill>
                  <a:schemeClr val="bg1"/>
                </a:solidFill>
                <a:latin typeface="Calibri" panose="020F0502020204030204" pitchFamily="34" charset="0"/>
              </a:rPr>
              <a:t>11</a:t>
            </a:r>
          </a:p>
        </p:txBody>
      </p:sp>
      <p:sp>
        <p:nvSpPr>
          <p:cNvPr id="19" name="object 6"/>
          <p:cNvSpPr/>
          <p:nvPr userDrawn="1"/>
        </p:nvSpPr>
        <p:spPr>
          <a:xfrm>
            <a:off x="-303729" y="852702"/>
            <a:ext cx="1022134" cy="461665"/>
          </a:xfrm>
          <a:prstGeom prst="snip1Rect">
            <a:avLst/>
          </a:prstGeom>
          <a:solidFill>
            <a:srgbClr val="0DA3A7"/>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     </a:t>
            </a:r>
            <a:endParaRPr sz="3200" b="1" dirty="0">
              <a:solidFill>
                <a:schemeClr val="bg1"/>
              </a:solidFill>
              <a:latin typeface="Calibri" panose="020F0502020204030204" pitchFamily="34" charset="0"/>
            </a:endParaRPr>
          </a:p>
        </p:txBody>
      </p:sp>
      <p:sp>
        <p:nvSpPr>
          <p:cNvPr id="20" name="Title 1"/>
          <p:cNvSpPr txBox="1"/>
          <p:nvPr userDrawn="1"/>
        </p:nvSpPr>
        <p:spPr>
          <a:xfrm>
            <a:off x="689116" y="1230717"/>
            <a:ext cx="10515600" cy="631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cap="all" baseline="0">
                <a:solidFill>
                  <a:srgbClr val="0DA3A7"/>
                </a:solidFill>
                <a:latin typeface="+mj-lt"/>
                <a:ea typeface="+mj-ea"/>
                <a:cs typeface="+mj-cs"/>
              </a:defRPr>
            </a:lvl1pPr>
          </a:lstStyle>
          <a:p>
            <a:endParaRPr lang="en-US" dirty="0">
              <a:solidFill>
                <a:schemeClr val="accent2">
                  <a:lumMod val="75000"/>
                </a:schemeClr>
              </a:solidFill>
              <a:latin typeface="Calibri" panose="020F0502020204030204" pitchFamily="34" charset="0"/>
            </a:endParaRPr>
          </a:p>
        </p:txBody>
      </p:sp>
      <p:sp>
        <p:nvSpPr>
          <p:cNvPr id="21" name="Title 1"/>
          <p:cNvSpPr txBox="1"/>
          <p:nvPr userDrawn="1"/>
        </p:nvSpPr>
        <p:spPr>
          <a:xfrm>
            <a:off x="192210" y="784711"/>
            <a:ext cx="446768" cy="6525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cap="all" baseline="0">
                <a:solidFill>
                  <a:srgbClr val="0DA3A7"/>
                </a:solidFill>
                <a:latin typeface="+mj-lt"/>
                <a:ea typeface="+mj-ea"/>
                <a:cs typeface="+mj-cs"/>
              </a:defRPr>
            </a:lvl1pPr>
          </a:lstStyle>
          <a:p>
            <a:pPr algn="r"/>
            <a:r>
              <a:rPr lang="en-US" sz="2800" b="1" dirty="0">
                <a:solidFill>
                  <a:schemeClr val="bg1"/>
                </a:solidFill>
                <a:latin typeface="Calibri" panose="020F0502020204030204" pitchFamily="34" charset="0"/>
              </a:rPr>
              <a:t>I.</a:t>
            </a:r>
          </a:p>
        </p:txBody>
      </p:sp>
      <p:sp>
        <p:nvSpPr>
          <p:cNvPr id="23" name="Text Placeholder 22"/>
          <p:cNvSpPr>
            <a:spLocks noGrp="1"/>
          </p:cNvSpPr>
          <p:nvPr>
            <p:ph type="body" sz="quarter" idx="10" hasCustomPrompt="1"/>
          </p:nvPr>
        </p:nvSpPr>
        <p:spPr>
          <a:xfrm>
            <a:off x="669885" y="1383385"/>
            <a:ext cx="3970389" cy="501650"/>
          </a:xfrm>
        </p:spPr>
        <p:txBody>
          <a:bodyPr>
            <a:normAutofit/>
          </a:bodyPr>
          <a:lstStyle>
            <a:lvl1pPr marL="0" indent="0">
              <a:buNone/>
              <a:defRPr sz="2600" b="1">
                <a:solidFill>
                  <a:schemeClr val="accent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solidFill>
                  <a:schemeClr val="accent2">
                    <a:lumMod val="75000"/>
                  </a:schemeClr>
                </a:solidFill>
              </a:rPr>
              <a:t>1. </a:t>
            </a:r>
            <a:r>
              <a:rPr lang="en-US" dirty="0" err="1">
                <a:solidFill>
                  <a:schemeClr val="accent2">
                    <a:lumMod val="75000"/>
                  </a:schemeClr>
                </a:solidFill>
              </a:rPr>
              <a:t>T</a:t>
            </a:r>
            <a:r>
              <a:rPr lang="en-US" cap="none" baseline="0" dirty="0" err="1">
                <a:solidFill>
                  <a:schemeClr val="accent2">
                    <a:lumMod val="75000"/>
                  </a:schemeClr>
                </a:solidFill>
              </a:rPr>
              <a:t>ên</a:t>
            </a:r>
            <a:r>
              <a:rPr lang="en-US" cap="none" baseline="0" dirty="0">
                <a:solidFill>
                  <a:schemeClr val="accent2">
                    <a:lumMod val="75000"/>
                  </a:schemeClr>
                </a:solidFill>
              </a:rPr>
              <a:t>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sp>
        <p:nvSpPr>
          <p:cNvPr id="3" name="Text Placeholder 22"/>
          <p:cNvSpPr>
            <a:spLocks noGrp="1"/>
          </p:cNvSpPr>
          <p:nvPr>
            <p:ph type="body" sz="quarter" idx="13" hasCustomPrompt="1"/>
          </p:nvPr>
        </p:nvSpPr>
        <p:spPr>
          <a:xfrm>
            <a:off x="1019932" y="1792600"/>
            <a:ext cx="3651249" cy="405477"/>
          </a:xfrm>
        </p:spPr>
        <p:txBody>
          <a:bodyPr>
            <a:normAutofit/>
          </a:bodyPr>
          <a:lstStyle>
            <a:lvl1pPr marL="0" indent="0">
              <a:buNone/>
              <a:defRPr sz="2200" b="1" i="1">
                <a:ln>
                  <a:solidFill>
                    <a:srgbClr val="FF0066"/>
                  </a:solidFill>
                </a:ln>
                <a:solidFill>
                  <a:srgbClr val="FF0066"/>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solidFill>
                  <a:schemeClr val="accent2">
                    <a:lumMod val="75000"/>
                  </a:schemeClr>
                </a:solidFill>
              </a:rPr>
              <a:t>a. </a:t>
            </a:r>
            <a:r>
              <a:rPr lang="en-US" dirty="0" err="1">
                <a:solidFill>
                  <a:schemeClr val="accent2">
                    <a:lumMod val="75000"/>
                  </a:schemeClr>
                </a:solidFill>
              </a:rPr>
              <a:t>T</a:t>
            </a:r>
            <a:r>
              <a:rPr lang="en-US" cap="none" baseline="0" dirty="0" err="1">
                <a:solidFill>
                  <a:schemeClr val="accent2">
                    <a:lumMod val="75000"/>
                  </a:schemeClr>
                </a:solidFill>
              </a:rPr>
              <a:t>ên</a:t>
            </a:r>
            <a:r>
              <a:rPr lang="en-US" cap="none" baseline="0" dirty="0">
                <a:solidFill>
                  <a:schemeClr val="accent2">
                    <a:lumMod val="75000"/>
                  </a:schemeClr>
                </a:solidFill>
              </a:rPr>
              <a:t>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sp>
        <p:nvSpPr>
          <p:cNvPr id="5" name="Text Placeholder 28"/>
          <p:cNvSpPr>
            <a:spLocks noGrp="1"/>
          </p:cNvSpPr>
          <p:nvPr>
            <p:ph type="body" sz="quarter" idx="14" hasCustomPrompt="1"/>
          </p:nvPr>
        </p:nvSpPr>
        <p:spPr>
          <a:xfrm>
            <a:off x="3418177" y="139154"/>
            <a:ext cx="4029225" cy="482600"/>
          </a:xfrm>
        </p:spPr>
        <p:txBody>
          <a:bodyPr/>
          <a:lstStyle>
            <a:lvl1pPr marL="0" indent="0" algn="ctr">
              <a:buNone/>
              <a:defRPr b="1">
                <a:solidFill>
                  <a:schemeClr val="bg1"/>
                </a:solidFill>
              </a:defRPr>
            </a:lvl1pPr>
          </a:lstStyle>
          <a:p>
            <a:pPr lvl="0"/>
            <a:r>
              <a:rPr lang="en-US" dirty="0"/>
              <a:t>CLICK TO ADD TEXT</a:t>
            </a:r>
          </a:p>
        </p:txBody>
      </p:sp>
      <p:sp>
        <p:nvSpPr>
          <p:cNvPr id="14" name="Text Placeholder 30"/>
          <p:cNvSpPr>
            <a:spLocks noGrp="1"/>
          </p:cNvSpPr>
          <p:nvPr>
            <p:ph type="body" sz="quarter" idx="15" hasCustomPrompt="1"/>
          </p:nvPr>
        </p:nvSpPr>
        <p:spPr>
          <a:xfrm>
            <a:off x="1951038" y="157163"/>
            <a:ext cx="1319212" cy="522287"/>
          </a:xfrm>
        </p:spPr>
        <p:txBody>
          <a:bodyPr/>
          <a:lstStyle>
            <a:lvl1pPr marL="0" indent="0" algn="ctr">
              <a:buNone/>
              <a:defRPr b="1">
                <a:solidFill>
                  <a:schemeClr val="bg1"/>
                </a:solidFill>
              </a:defRPr>
            </a:lvl1pPr>
          </a:lstStyle>
          <a:p>
            <a:pPr lvl="0"/>
            <a:r>
              <a:rPr lang="en-US" dirty="0"/>
              <a:t>BÀI</a:t>
            </a:r>
          </a:p>
        </p:txBody>
      </p:sp>
      <p:grpSp>
        <p:nvGrpSpPr>
          <p:cNvPr id="4" name="Group 3"/>
          <p:cNvGrpSpPr/>
          <p:nvPr userDrawn="1"/>
        </p:nvGrpSpPr>
        <p:grpSpPr>
          <a:xfrm>
            <a:off x="382" y="-84658"/>
            <a:ext cx="1358900" cy="857945"/>
            <a:chOff x="382" y="-84658"/>
            <a:chExt cx="1358900" cy="857945"/>
          </a:xfrm>
        </p:grpSpPr>
        <p:grpSp>
          <p:nvGrpSpPr>
            <p:cNvPr id="22" name="Group 21"/>
            <p:cNvGrpSpPr/>
            <p:nvPr userDrawn="1"/>
          </p:nvGrpSpPr>
          <p:grpSpPr>
            <a:xfrm>
              <a:off x="382" y="38884"/>
              <a:ext cx="1358900" cy="734403"/>
              <a:chOff x="36291" y="65661"/>
              <a:chExt cx="1358900" cy="734403"/>
            </a:xfrm>
          </p:grpSpPr>
          <p:sp>
            <p:nvSpPr>
              <p:cNvPr id="25"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26" name="TextBox 25"/>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24" name="Picture 23"/>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865973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D LUYEN TAP">
    <p:bg>
      <p:bgPr>
        <a:blipFill dpi="0" rotWithShape="1">
          <a:blip r:embed="rId2">
            <a:alphaModFix amt="12000"/>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21000"/>
                    </a14:imgEffect>
                    <a14:imgEffect>
                      <a14:colorTemperature colorTemp="6800"/>
                    </a14:imgEffect>
                    <a14:imgEffect>
                      <a14:saturation sat="159000"/>
                    </a14:imgEffect>
                    <a14:imgEffect>
                      <a14:sharpenSoften amount="11000"/>
                    </a14:imgEffect>
                  </a14:imgLayer>
                </a14:imgProps>
              </a:ext>
              <a:ext uri="{28A0092B-C50C-407E-A947-70E740481C1C}">
                <a14:useLocalDpi xmlns:a14="http://schemas.microsoft.com/office/drawing/2010/main" val="0"/>
              </a:ext>
            </a:extLst>
          </a:blip>
          <a:stretch>
            <a:fillRect/>
          </a:stretch>
        </p:blipFill>
        <p:spPr>
          <a:xfrm>
            <a:off x="-655939" y="1963563"/>
            <a:ext cx="5252422" cy="4485065"/>
          </a:xfrm>
          <a:prstGeom prst="rect">
            <a:avLst/>
          </a:prstGeom>
        </p:spPr>
      </p:pic>
      <p:sp>
        <p:nvSpPr>
          <p:cNvPr id="11" name="TextBox 10"/>
          <p:cNvSpPr txBox="1"/>
          <p:nvPr userDrawn="1"/>
        </p:nvSpPr>
        <p:spPr>
          <a:xfrm>
            <a:off x="4296580" y="2491858"/>
            <a:ext cx="6827704" cy="1323439"/>
          </a:xfrm>
          <a:prstGeom prst="rect">
            <a:avLst/>
          </a:prstGeom>
          <a:noFill/>
        </p:spPr>
        <p:txBody>
          <a:bodyPr wrap="square" rtlCol="0">
            <a:spAutoFit/>
          </a:bodyPr>
          <a:lstStyle/>
          <a:p>
            <a:pPr>
              <a:spcBef>
                <a:spcPts val="600"/>
              </a:spcBef>
              <a:spcAft>
                <a:spcPts val="600"/>
              </a:spcAft>
            </a:pPr>
            <a:r>
              <a:rPr lang="en-US" sz="8000" b="1" cap="none" spc="0" dirty="0">
                <a:ln w="0"/>
                <a:solidFill>
                  <a:srgbClr val="0070C0"/>
                </a:solidFill>
                <a:effectLst>
                  <a:reflection blurRad="6350" stA="53000" endA="300" endPos="35500" dir="5400000" sy="-90000" algn="bl" rotWithShape="0"/>
                </a:effectLst>
                <a:latin typeface="Calibri" panose="020F0502020204030204" pitchFamily="34" charset="0"/>
              </a:rPr>
              <a:t>LUYỆN TẬP</a:t>
            </a:r>
          </a:p>
        </p:txBody>
      </p:sp>
      <p:grpSp>
        <p:nvGrpSpPr>
          <p:cNvPr id="2" name="Group 1"/>
          <p:cNvGrpSpPr/>
          <p:nvPr userDrawn="1"/>
        </p:nvGrpSpPr>
        <p:grpSpPr>
          <a:xfrm>
            <a:off x="143601" y="245848"/>
            <a:ext cx="1358900" cy="857945"/>
            <a:chOff x="382" y="-84658"/>
            <a:chExt cx="1358900" cy="857945"/>
          </a:xfrm>
        </p:grpSpPr>
        <p:grpSp>
          <p:nvGrpSpPr>
            <p:cNvPr id="8" name="Group 7"/>
            <p:cNvGrpSpPr/>
            <p:nvPr userDrawn="1"/>
          </p:nvGrpSpPr>
          <p:grpSpPr>
            <a:xfrm>
              <a:off x="382" y="38884"/>
              <a:ext cx="1358900" cy="734403"/>
              <a:chOff x="36291" y="65661"/>
              <a:chExt cx="1358900" cy="734403"/>
            </a:xfrm>
          </p:grpSpPr>
          <p:sp>
            <p:nvSpPr>
              <p:cNvPr id="10"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12" name="TextBox 11"/>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9" name="Picture 8"/>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570016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au hoi TN ngan">
    <p:spTree>
      <p:nvGrpSpPr>
        <p:cNvPr id="1" name=""/>
        <p:cNvGrpSpPr/>
        <p:nvPr/>
      </p:nvGrpSpPr>
      <p:grpSpPr>
        <a:xfrm>
          <a:off x="0" y="0"/>
          <a:ext cx="0" cy="0"/>
          <a:chOff x="0" y="0"/>
          <a:chExt cx="0" cy="0"/>
        </a:xfrm>
      </p:grpSpPr>
      <p:sp>
        <p:nvSpPr>
          <p:cNvPr id="47" name="Rounded Rectangle 32"/>
          <p:cNvSpPr/>
          <p:nvPr userDrawn="1"/>
        </p:nvSpPr>
        <p:spPr>
          <a:xfrm>
            <a:off x="219909" y="1333674"/>
            <a:ext cx="1645764" cy="936848"/>
          </a:xfrm>
          <a:prstGeom prst="roundRect">
            <a:avLst/>
          </a:prstGeom>
          <a:solidFill>
            <a:srgbClr val="0DA3A7"/>
          </a:solidFill>
          <a:ln>
            <a:noFill/>
          </a:ln>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10" name="Group 9"/>
          <p:cNvGrpSpPr/>
          <p:nvPr userDrawn="1"/>
        </p:nvGrpSpPr>
        <p:grpSpPr>
          <a:xfrm>
            <a:off x="0" y="6655798"/>
            <a:ext cx="12191999" cy="191043"/>
            <a:chOff x="0" y="6655798"/>
            <a:chExt cx="12191999" cy="191043"/>
          </a:xfrm>
          <a:solidFill>
            <a:schemeClr val="accent4"/>
          </a:solidFill>
        </p:grpSpPr>
        <p:sp>
          <p:nvSpPr>
            <p:cNvPr id="37" name="Rectangle 36"/>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8" name="Rectangle 37"/>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1" name="Rectangle 10"/>
          <p:cNvSpPr/>
          <p:nvPr userDrawn="1"/>
        </p:nvSpPr>
        <p:spPr>
          <a:xfrm>
            <a:off x="0" y="-12338"/>
            <a:ext cx="12192000" cy="741139"/>
          </a:xfrm>
          <a:prstGeom prst="rect">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6" name="Group 15"/>
          <p:cNvGrpSpPr/>
          <p:nvPr userDrawn="1"/>
        </p:nvGrpSpPr>
        <p:grpSpPr>
          <a:xfrm>
            <a:off x="0" y="6655798"/>
            <a:ext cx="12191999" cy="191043"/>
            <a:chOff x="0" y="6655798"/>
            <a:chExt cx="12191999" cy="191043"/>
          </a:xfrm>
          <a:solidFill>
            <a:srgbClr val="0DA3A7"/>
          </a:solidFill>
        </p:grpSpPr>
        <p:sp>
          <p:nvSpPr>
            <p:cNvPr id="17" name="Rectangle 16"/>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Rectangle 17"/>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9" name="Rectangle: Rounded Corners 18"/>
          <p:cNvSpPr/>
          <p:nvPr userDrawn="1"/>
        </p:nvSpPr>
        <p:spPr>
          <a:xfrm>
            <a:off x="1225593" y="39946"/>
            <a:ext cx="640080" cy="64008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0000"/>
              </a:solidFill>
              <a:latin typeface="Calibri" panose="020F0502020204030204" pitchFamily="34" charset="0"/>
            </a:endParaRPr>
          </a:p>
        </p:txBody>
      </p:sp>
      <p:sp>
        <p:nvSpPr>
          <p:cNvPr id="20" name="Rectangle: Rounded Corners 19"/>
          <p:cNvSpPr/>
          <p:nvPr userDrawn="1"/>
        </p:nvSpPr>
        <p:spPr>
          <a:xfrm>
            <a:off x="1950651" y="39946"/>
            <a:ext cx="1319549" cy="64008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Calibri" panose="020F0502020204030204" pitchFamily="34" charset="0"/>
            </a:endParaRPr>
          </a:p>
        </p:txBody>
      </p:sp>
      <p:sp>
        <p:nvSpPr>
          <p:cNvPr id="21" name="Rectangle: Diagonal Corners Rounded 20"/>
          <p:cNvSpPr/>
          <p:nvPr userDrawn="1"/>
        </p:nvSpPr>
        <p:spPr>
          <a:xfrm>
            <a:off x="3379992" y="39946"/>
            <a:ext cx="8764863" cy="64008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Calibri" panose="020F0502020204030204" pitchFamily="34" charset="0"/>
            </a:endParaRPr>
          </a:p>
        </p:txBody>
      </p:sp>
      <p:sp>
        <p:nvSpPr>
          <p:cNvPr id="24" name="TextBox 23"/>
          <p:cNvSpPr txBox="1"/>
          <p:nvPr userDrawn="1"/>
        </p:nvSpPr>
        <p:spPr>
          <a:xfrm>
            <a:off x="857965" y="51216"/>
            <a:ext cx="1358900" cy="677585"/>
          </a:xfrm>
          <a:prstGeom prst="round2SameRect">
            <a:avLst/>
          </a:prstGeom>
          <a:noFill/>
        </p:spPr>
        <p:txBody>
          <a:bodyPr wrap="square" rtlCol="0">
            <a:spAutoFit/>
          </a:bodyPr>
          <a:lstStyle/>
          <a:p>
            <a:pPr algn="ctr"/>
            <a:r>
              <a:rPr lang="en-US" sz="1800" b="1" dirty="0">
                <a:solidFill>
                  <a:schemeClr val="bg1"/>
                </a:solidFill>
                <a:latin typeface="Calibri" panose="020F0502020204030204" pitchFamily="34" charset="0"/>
              </a:rPr>
              <a:t>LỚP</a:t>
            </a:r>
          </a:p>
          <a:p>
            <a:pPr algn="ctr"/>
            <a:r>
              <a:rPr lang="en-US" sz="1800" b="1" dirty="0">
                <a:solidFill>
                  <a:schemeClr val="bg1"/>
                </a:solidFill>
                <a:latin typeface="Calibri" panose="020F0502020204030204" pitchFamily="34" charset="0"/>
              </a:rPr>
              <a:t>11</a:t>
            </a:r>
          </a:p>
        </p:txBody>
      </p:sp>
      <p:pic>
        <p:nvPicPr>
          <p:cNvPr id="2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98452" y="68707"/>
            <a:ext cx="1586232" cy="633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userDrawn="1"/>
        </p:nvGrpSpPr>
        <p:grpSpPr>
          <a:xfrm>
            <a:off x="493374" y="2989323"/>
            <a:ext cx="10153580" cy="760661"/>
            <a:chOff x="5079025" y="5299712"/>
            <a:chExt cx="20309806" cy="1521520"/>
          </a:xfrm>
        </p:grpSpPr>
        <p:sp>
          <p:nvSpPr>
            <p:cNvPr id="29" name="Rectangle 28"/>
            <p:cNvSpPr/>
            <p:nvPr/>
          </p:nvSpPr>
          <p:spPr>
            <a:xfrm>
              <a:off x="5079025" y="5299712"/>
              <a:ext cx="1626575" cy="1521520"/>
            </a:xfrm>
            <a:prstGeom prst="rect">
              <a:avLst/>
            </a:prstGeom>
            <a:solidFill>
              <a:srgbClr val="0DA3A7"/>
            </a:solidFill>
            <a:ln>
              <a:noFill/>
            </a:ln>
            <a:extLst>
              <a:ext uri="{91240B29-F687-4F45-9708-019B960494DF}">
                <a14:hiddenLine xmlns:a14="http://schemas.microsoft.com/office/drawing/2010/main" w="9525">
                  <a:solidFill>
                    <a:srgbClr val="000000"/>
                  </a:solidFill>
                  <a:round/>
                </a14:hiddenLine>
              </a:ext>
            </a:extLst>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0" name="Rectangle 29"/>
            <p:cNvSpPr/>
            <p:nvPr/>
          </p:nvSpPr>
          <p:spPr>
            <a:xfrm>
              <a:off x="6705597" y="5369995"/>
              <a:ext cx="18683234" cy="923450"/>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1F497D">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5499044" y="5474185"/>
              <a:ext cx="1270385" cy="12925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 </a:t>
              </a:r>
              <a:endPar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grpSp>
        <p:nvGrpSpPr>
          <p:cNvPr id="32" name="Group 31"/>
          <p:cNvGrpSpPr/>
          <p:nvPr userDrawn="1"/>
        </p:nvGrpSpPr>
        <p:grpSpPr>
          <a:xfrm>
            <a:off x="475295" y="3897091"/>
            <a:ext cx="846694" cy="760661"/>
            <a:chOff x="5079026" y="6821232"/>
            <a:chExt cx="1693609" cy="1521520"/>
          </a:xfrm>
        </p:grpSpPr>
        <p:sp>
          <p:nvSpPr>
            <p:cNvPr id="33" name="Rectangle 32"/>
            <p:cNvSpPr/>
            <p:nvPr/>
          </p:nvSpPr>
          <p:spPr>
            <a:xfrm>
              <a:off x="5079026" y="6821232"/>
              <a:ext cx="1626574" cy="1521520"/>
            </a:xfrm>
            <a:prstGeom prst="rect">
              <a:avLst/>
            </a:prstGeom>
            <a:solidFill>
              <a:schemeClr val="accent5">
                <a:lumMod val="50000"/>
              </a:schemeClr>
            </a:solidFill>
            <a:ln>
              <a:noFill/>
            </a:ln>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4" name="Rectangle 33"/>
            <p:cNvSpPr/>
            <p:nvPr/>
          </p:nvSpPr>
          <p:spPr>
            <a:xfrm>
              <a:off x="5499043" y="6968971"/>
              <a:ext cx="1273592" cy="12925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 </a:t>
              </a:r>
              <a:endPar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grpSp>
        <p:nvGrpSpPr>
          <p:cNvPr id="36" name="Group 35"/>
          <p:cNvGrpSpPr/>
          <p:nvPr userDrawn="1"/>
        </p:nvGrpSpPr>
        <p:grpSpPr>
          <a:xfrm>
            <a:off x="467026" y="4804862"/>
            <a:ext cx="837077" cy="760661"/>
            <a:chOff x="5079025" y="8342753"/>
            <a:chExt cx="1674372" cy="1521520"/>
          </a:xfrm>
        </p:grpSpPr>
        <p:sp>
          <p:nvSpPr>
            <p:cNvPr id="41" name="Rectangle 40"/>
            <p:cNvSpPr/>
            <p:nvPr/>
          </p:nvSpPr>
          <p:spPr>
            <a:xfrm>
              <a:off x="5079025" y="8342753"/>
              <a:ext cx="1626575" cy="1521520"/>
            </a:xfrm>
            <a:prstGeom prst="rect">
              <a:avLst/>
            </a:prstGeom>
            <a:solidFill>
              <a:srgbClr val="0DA3A7"/>
            </a:solidFill>
            <a:ln>
              <a:noFill/>
            </a:ln>
            <a:extLst>
              <a:ext uri="{91240B29-F687-4F45-9708-019B960494DF}">
                <a14:hiddenLine xmlns:a14="http://schemas.microsoft.com/office/drawing/2010/main" w="9525">
                  <a:solidFill>
                    <a:srgbClr val="000000"/>
                  </a:solidFill>
                  <a:round/>
                </a14:hiddenLine>
              </a:ext>
            </a:extLst>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2" name="Rectangle 41"/>
            <p:cNvSpPr/>
            <p:nvPr/>
          </p:nvSpPr>
          <p:spPr>
            <a:xfrm>
              <a:off x="5499044" y="8539848"/>
              <a:ext cx="1254353" cy="12925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 </a:t>
              </a:r>
              <a:endPar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grpSp>
        <p:nvGrpSpPr>
          <p:cNvPr id="43" name="Group 42"/>
          <p:cNvGrpSpPr/>
          <p:nvPr userDrawn="1"/>
        </p:nvGrpSpPr>
        <p:grpSpPr>
          <a:xfrm>
            <a:off x="458410" y="5712626"/>
            <a:ext cx="878754" cy="771971"/>
            <a:chOff x="5079026" y="9864272"/>
            <a:chExt cx="1757737" cy="1544143"/>
          </a:xfrm>
        </p:grpSpPr>
        <p:sp>
          <p:nvSpPr>
            <p:cNvPr id="45" name="Rectangle 44"/>
            <p:cNvSpPr/>
            <p:nvPr/>
          </p:nvSpPr>
          <p:spPr>
            <a:xfrm>
              <a:off x="5079026" y="9864272"/>
              <a:ext cx="1626574" cy="1544143"/>
            </a:xfrm>
            <a:prstGeom prst="rect">
              <a:avLst/>
            </a:prstGeom>
            <a:solidFill>
              <a:schemeClr val="accent5">
                <a:lumMod val="50000"/>
              </a:schemeClr>
            </a:solidFill>
            <a:ln>
              <a:noFill/>
            </a:ln>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6" name="Rectangle 45"/>
            <p:cNvSpPr/>
            <p:nvPr/>
          </p:nvSpPr>
          <p:spPr>
            <a:xfrm>
              <a:off x="5499043" y="10034634"/>
              <a:ext cx="1337720" cy="12925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 </a:t>
              </a:r>
              <a:endPar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sp>
        <p:nvSpPr>
          <p:cNvPr id="52" name="Text Placeholder 51"/>
          <p:cNvSpPr>
            <a:spLocks noGrp="1"/>
          </p:cNvSpPr>
          <p:nvPr>
            <p:ph type="body" sz="quarter" idx="13" hasCustomPrompt="1"/>
          </p:nvPr>
        </p:nvSpPr>
        <p:spPr>
          <a:xfrm>
            <a:off x="1304103" y="3008537"/>
            <a:ext cx="10285412" cy="687387"/>
          </a:xfrm>
        </p:spPr>
        <p:txBody>
          <a:bodyPr anchor="ctr"/>
          <a:lstStyle>
            <a:lvl2pPr marL="0" indent="0">
              <a:lnSpc>
                <a:spcPct val="100000"/>
              </a:lnSpc>
              <a:spcBef>
                <a:spcPts val="0"/>
              </a:spcBef>
              <a:buNone/>
              <a:defRPr>
                <a:solidFill>
                  <a:srgbClr val="C00000"/>
                </a:solidFill>
              </a:defRPr>
            </a:lvl2pPr>
          </a:lstStyle>
          <a:p>
            <a:pPr lvl="1"/>
            <a:r>
              <a:rPr lang="en-US" dirty="0" err="1"/>
              <a:t>Nội</a:t>
            </a:r>
            <a:r>
              <a:rPr lang="en-US" dirty="0"/>
              <a:t> dung 1.</a:t>
            </a:r>
          </a:p>
        </p:txBody>
      </p:sp>
      <p:sp>
        <p:nvSpPr>
          <p:cNvPr id="53" name="Text Placeholder 51"/>
          <p:cNvSpPr>
            <a:spLocks noGrp="1"/>
          </p:cNvSpPr>
          <p:nvPr>
            <p:ph type="body" sz="quarter" idx="14" hasCustomPrompt="1"/>
          </p:nvPr>
        </p:nvSpPr>
        <p:spPr>
          <a:xfrm>
            <a:off x="1304103" y="3923713"/>
            <a:ext cx="10285412" cy="687387"/>
          </a:xfrm>
        </p:spPr>
        <p:txBody>
          <a:bodyPr anchor="ctr"/>
          <a:lstStyle>
            <a:lvl2pPr marL="0" indent="0">
              <a:lnSpc>
                <a:spcPct val="100000"/>
              </a:lnSpc>
              <a:spcBef>
                <a:spcPts val="0"/>
              </a:spcBef>
              <a:buNone/>
              <a:defRPr>
                <a:solidFill>
                  <a:srgbClr val="002060"/>
                </a:solidFill>
              </a:defRPr>
            </a:lvl2pPr>
          </a:lstStyle>
          <a:p>
            <a:pPr lvl="1"/>
            <a:r>
              <a:rPr lang="en-US" dirty="0" err="1"/>
              <a:t>Nội</a:t>
            </a:r>
            <a:r>
              <a:rPr lang="en-US" dirty="0"/>
              <a:t> dung 2.</a:t>
            </a:r>
          </a:p>
        </p:txBody>
      </p:sp>
      <p:sp>
        <p:nvSpPr>
          <p:cNvPr id="54" name="Text Placeholder 51"/>
          <p:cNvSpPr>
            <a:spLocks noGrp="1"/>
          </p:cNvSpPr>
          <p:nvPr>
            <p:ph type="body" sz="quarter" idx="15" hasCustomPrompt="1"/>
          </p:nvPr>
        </p:nvSpPr>
        <p:spPr>
          <a:xfrm>
            <a:off x="1309852" y="4818037"/>
            <a:ext cx="10285412" cy="687387"/>
          </a:xfrm>
        </p:spPr>
        <p:txBody>
          <a:bodyPr anchor="ctr"/>
          <a:lstStyle>
            <a:lvl2pPr marL="0" indent="0">
              <a:lnSpc>
                <a:spcPct val="100000"/>
              </a:lnSpc>
              <a:spcBef>
                <a:spcPts val="0"/>
              </a:spcBef>
              <a:buNone/>
              <a:defRPr>
                <a:solidFill>
                  <a:schemeClr val="accent6">
                    <a:lumMod val="50000"/>
                  </a:schemeClr>
                </a:solidFill>
              </a:defRPr>
            </a:lvl2pPr>
          </a:lstStyle>
          <a:p>
            <a:pPr lvl="1"/>
            <a:r>
              <a:rPr lang="en-US" dirty="0" err="1"/>
              <a:t>Nội</a:t>
            </a:r>
            <a:r>
              <a:rPr lang="en-US" dirty="0"/>
              <a:t> dung 3.</a:t>
            </a:r>
          </a:p>
        </p:txBody>
      </p:sp>
      <p:sp>
        <p:nvSpPr>
          <p:cNvPr id="55" name="Text Placeholder 51"/>
          <p:cNvSpPr>
            <a:spLocks noGrp="1"/>
          </p:cNvSpPr>
          <p:nvPr>
            <p:ph type="body" sz="quarter" idx="16" hasCustomPrompt="1"/>
          </p:nvPr>
        </p:nvSpPr>
        <p:spPr>
          <a:xfrm>
            <a:off x="1321989" y="5687301"/>
            <a:ext cx="10285412" cy="687387"/>
          </a:xfrm>
        </p:spPr>
        <p:txBody>
          <a:bodyPr anchor="ctr"/>
          <a:lstStyle>
            <a:lvl2pPr marL="0" indent="0">
              <a:lnSpc>
                <a:spcPct val="100000"/>
              </a:lnSpc>
              <a:spcBef>
                <a:spcPts val="0"/>
              </a:spcBef>
              <a:buNone/>
              <a:defRPr>
                <a:solidFill>
                  <a:srgbClr val="FF0066"/>
                </a:solidFill>
              </a:defRPr>
            </a:lvl2pPr>
          </a:lstStyle>
          <a:p>
            <a:pPr lvl="1"/>
            <a:r>
              <a:rPr lang="en-US" dirty="0" err="1"/>
              <a:t>Nội</a:t>
            </a:r>
            <a:r>
              <a:rPr lang="en-US" dirty="0"/>
              <a:t> dung 4.</a:t>
            </a:r>
          </a:p>
        </p:txBody>
      </p:sp>
      <p:sp>
        <p:nvSpPr>
          <p:cNvPr id="57" name="Text Placeholder 56"/>
          <p:cNvSpPr>
            <a:spLocks noGrp="1"/>
          </p:cNvSpPr>
          <p:nvPr>
            <p:ph type="body" sz="quarter" idx="17" hasCustomPrompt="1"/>
          </p:nvPr>
        </p:nvSpPr>
        <p:spPr>
          <a:xfrm>
            <a:off x="493374" y="1611542"/>
            <a:ext cx="1372299" cy="596636"/>
          </a:xfrm>
        </p:spPr>
        <p:txBody>
          <a:bodyPr/>
          <a:lstStyle>
            <a:lvl1pPr marL="0" indent="0">
              <a:buNone/>
              <a:defRPr b="1">
                <a:solidFill>
                  <a:schemeClr val="bg1"/>
                </a:solidFill>
              </a:defRPr>
            </a:lvl1pPr>
          </a:lstStyle>
          <a:p>
            <a:pPr lvl="0"/>
            <a:r>
              <a:rPr lang="en-US" dirty="0"/>
              <a:t>CÂU</a:t>
            </a:r>
          </a:p>
        </p:txBody>
      </p:sp>
      <p:sp>
        <p:nvSpPr>
          <p:cNvPr id="58" name="Text Placeholder 30"/>
          <p:cNvSpPr>
            <a:spLocks noGrp="1"/>
          </p:cNvSpPr>
          <p:nvPr>
            <p:ph type="body" sz="quarter" idx="18" hasCustomPrompt="1"/>
          </p:nvPr>
        </p:nvSpPr>
        <p:spPr>
          <a:xfrm>
            <a:off x="1951038" y="157163"/>
            <a:ext cx="1319212" cy="522287"/>
          </a:xfrm>
        </p:spPr>
        <p:txBody>
          <a:bodyPr/>
          <a:lstStyle>
            <a:lvl1pPr marL="0" indent="0" algn="ctr">
              <a:buNone/>
              <a:defRPr b="1">
                <a:solidFill>
                  <a:schemeClr val="bg1"/>
                </a:solidFill>
              </a:defRPr>
            </a:lvl1pPr>
          </a:lstStyle>
          <a:p>
            <a:pPr lvl="0"/>
            <a:r>
              <a:rPr lang="en-US" dirty="0"/>
              <a:t>BÀI</a:t>
            </a:r>
          </a:p>
        </p:txBody>
      </p:sp>
      <p:grpSp>
        <p:nvGrpSpPr>
          <p:cNvPr id="2" name="Group 1"/>
          <p:cNvGrpSpPr/>
          <p:nvPr userDrawn="1"/>
        </p:nvGrpSpPr>
        <p:grpSpPr>
          <a:xfrm>
            <a:off x="382" y="-84658"/>
            <a:ext cx="1358900" cy="857945"/>
            <a:chOff x="382" y="-84658"/>
            <a:chExt cx="1358900" cy="857945"/>
          </a:xfrm>
        </p:grpSpPr>
        <p:grpSp>
          <p:nvGrpSpPr>
            <p:cNvPr id="3" name="Group 2"/>
            <p:cNvGrpSpPr/>
            <p:nvPr userDrawn="1"/>
          </p:nvGrpSpPr>
          <p:grpSpPr>
            <a:xfrm>
              <a:off x="382" y="38884"/>
              <a:ext cx="1358900" cy="734403"/>
              <a:chOff x="36291" y="65661"/>
              <a:chExt cx="1358900" cy="734403"/>
            </a:xfrm>
          </p:grpSpPr>
          <p:sp>
            <p:nvSpPr>
              <p:cNvPr id="5"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6" name="TextBox 5"/>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4" name="Picture 3"/>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1513769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au hoi TN ngan">
    <p:spTree>
      <p:nvGrpSpPr>
        <p:cNvPr id="1" name=""/>
        <p:cNvGrpSpPr/>
        <p:nvPr/>
      </p:nvGrpSpPr>
      <p:grpSpPr>
        <a:xfrm>
          <a:off x="0" y="0"/>
          <a:ext cx="0" cy="0"/>
          <a:chOff x="0" y="0"/>
          <a:chExt cx="0" cy="0"/>
        </a:xfrm>
      </p:grpSpPr>
      <p:sp>
        <p:nvSpPr>
          <p:cNvPr id="47" name="Rounded Rectangle 32"/>
          <p:cNvSpPr/>
          <p:nvPr userDrawn="1"/>
        </p:nvSpPr>
        <p:spPr>
          <a:xfrm>
            <a:off x="219909" y="1464543"/>
            <a:ext cx="1645764" cy="936848"/>
          </a:xfrm>
          <a:prstGeom prst="roundRect">
            <a:avLst/>
          </a:prstGeom>
          <a:solidFill>
            <a:srgbClr val="0DA3A7"/>
          </a:solidFill>
          <a:ln>
            <a:noFill/>
          </a:ln>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10" name="Group 9"/>
          <p:cNvGrpSpPr/>
          <p:nvPr userDrawn="1"/>
        </p:nvGrpSpPr>
        <p:grpSpPr>
          <a:xfrm>
            <a:off x="0" y="6655798"/>
            <a:ext cx="12191999" cy="191043"/>
            <a:chOff x="0" y="6655798"/>
            <a:chExt cx="12191999" cy="191043"/>
          </a:xfrm>
          <a:solidFill>
            <a:schemeClr val="accent4"/>
          </a:solidFill>
        </p:grpSpPr>
        <p:sp>
          <p:nvSpPr>
            <p:cNvPr id="37" name="Rectangle 36"/>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8" name="Rectangle 37"/>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1" name="Rectangle 10"/>
          <p:cNvSpPr/>
          <p:nvPr userDrawn="1"/>
        </p:nvSpPr>
        <p:spPr>
          <a:xfrm>
            <a:off x="0" y="-12338"/>
            <a:ext cx="12192000" cy="741139"/>
          </a:xfrm>
          <a:prstGeom prst="rect">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6" name="Group 15"/>
          <p:cNvGrpSpPr/>
          <p:nvPr userDrawn="1"/>
        </p:nvGrpSpPr>
        <p:grpSpPr>
          <a:xfrm>
            <a:off x="0" y="6655798"/>
            <a:ext cx="12191999" cy="191043"/>
            <a:chOff x="0" y="6655798"/>
            <a:chExt cx="12191999" cy="191043"/>
          </a:xfrm>
          <a:solidFill>
            <a:srgbClr val="0DA3A7"/>
          </a:solidFill>
        </p:grpSpPr>
        <p:sp>
          <p:nvSpPr>
            <p:cNvPr id="17" name="Rectangle 16"/>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Rectangle 17"/>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9" name="Rectangle: Rounded Corners 18"/>
          <p:cNvSpPr/>
          <p:nvPr userDrawn="1"/>
        </p:nvSpPr>
        <p:spPr>
          <a:xfrm>
            <a:off x="1225593" y="39946"/>
            <a:ext cx="640080" cy="64008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0000"/>
              </a:solidFill>
              <a:latin typeface="Calibri" panose="020F0502020204030204" pitchFamily="34" charset="0"/>
            </a:endParaRPr>
          </a:p>
        </p:txBody>
      </p:sp>
      <p:sp>
        <p:nvSpPr>
          <p:cNvPr id="20" name="Rectangle: Rounded Corners 19"/>
          <p:cNvSpPr/>
          <p:nvPr userDrawn="1"/>
        </p:nvSpPr>
        <p:spPr>
          <a:xfrm>
            <a:off x="1950651" y="39946"/>
            <a:ext cx="1319549" cy="64008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Calibri" panose="020F0502020204030204" pitchFamily="34" charset="0"/>
            </a:endParaRPr>
          </a:p>
        </p:txBody>
      </p:sp>
      <p:sp>
        <p:nvSpPr>
          <p:cNvPr id="21" name="Rectangle: Diagonal Corners Rounded 20"/>
          <p:cNvSpPr/>
          <p:nvPr userDrawn="1"/>
        </p:nvSpPr>
        <p:spPr>
          <a:xfrm>
            <a:off x="3379992" y="39946"/>
            <a:ext cx="8764863" cy="64008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Calibri" panose="020F0502020204030204" pitchFamily="34" charset="0"/>
            </a:endParaRPr>
          </a:p>
        </p:txBody>
      </p:sp>
      <p:sp>
        <p:nvSpPr>
          <p:cNvPr id="24" name="TextBox 23"/>
          <p:cNvSpPr txBox="1"/>
          <p:nvPr userDrawn="1"/>
        </p:nvSpPr>
        <p:spPr>
          <a:xfrm>
            <a:off x="857965" y="51216"/>
            <a:ext cx="1358900" cy="677585"/>
          </a:xfrm>
          <a:prstGeom prst="round2SameRect">
            <a:avLst/>
          </a:prstGeom>
          <a:noFill/>
        </p:spPr>
        <p:txBody>
          <a:bodyPr wrap="square" rtlCol="0">
            <a:spAutoFit/>
          </a:bodyPr>
          <a:lstStyle/>
          <a:p>
            <a:pPr algn="ctr"/>
            <a:r>
              <a:rPr lang="en-US" sz="1800" b="1" dirty="0">
                <a:solidFill>
                  <a:schemeClr val="bg1"/>
                </a:solidFill>
                <a:latin typeface="Calibri" panose="020F0502020204030204" pitchFamily="34" charset="0"/>
              </a:rPr>
              <a:t>LỚP</a:t>
            </a:r>
          </a:p>
          <a:p>
            <a:pPr algn="ctr"/>
            <a:r>
              <a:rPr lang="en-US" sz="1800" b="1" dirty="0">
                <a:solidFill>
                  <a:schemeClr val="bg1"/>
                </a:solidFill>
                <a:latin typeface="Calibri" panose="020F0502020204030204" pitchFamily="34" charset="0"/>
              </a:rPr>
              <a:t>11</a:t>
            </a:r>
          </a:p>
        </p:txBody>
      </p:sp>
      <p:pic>
        <p:nvPicPr>
          <p:cNvPr id="2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47946" y="66554"/>
            <a:ext cx="1586232" cy="633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userDrawn="1"/>
        </p:nvGrpSpPr>
        <p:grpSpPr>
          <a:xfrm>
            <a:off x="470470" y="3607757"/>
            <a:ext cx="10153580" cy="760661"/>
            <a:chOff x="5079025" y="5299712"/>
            <a:chExt cx="20309806" cy="1521520"/>
          </a:xfrm>
        </p:grpSpPr>
        <p:sp>
          <p:nvSpPr>
            <p:cNvPr id="29" name="Rectangle 28"/>
            <p:cNvSpPr/>
            <p:nvPr/>
          </p:nvSpPr>
          <p:spPr>
            <a:xfrm>
              <a:off x="5079025" y="5299712"/>
              <a:ext cx="1626575" cy="1521520"/>
            </a:xfrm>
            <a:prstGeom prst="rect">
              <a:avLst/>
            </a:prstGeom>
            <a:solidFill>
              <a:srgbClr val="0DA3A7"/>
            </a:solidFill>
            <a:ln>
              <a:noFill/>
            </a:ln>
            <a:extLst>
              <a:ext uri="{91240B29-F687-4F45-9708-019B960494DF}">
                <a14:hiddenLine xmlns:a14="http://schemas.microsoft.com/office/drawing/2010/main" w="9525">
                  <a:solidFill>
                    <a:srgbClr val="000000"/>
                  </a:solidFill>
                  <a:round/>
                </a14:hiddenLine>
              </a:ext>
            </a:extLst>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0" name="Rectangle 29"/>
            <p:cNvSpPr/>
            <p:nvPr/>
          </p:nvSpPr>
          <p:spPr>
            <a:xfrm>
              <a:off x="6705597" y="5369995"/>
              <a:ext cx="18683234" cy="923450"/>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1F497D">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5499044" y="5474185"/>
              <a:ext cx="1270385" cy="12925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 </a:t>
              </a:r>
              <a:endPar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grpSp>
        <p:nvGrpSpPr>
          <p:cNvPr id="32" name="Group 31"/>
          <p:cNvGrpSpPr/>
          <p:nvPr userDrawn="1"/>
        </p:nvGrpSpPr>
        <p:grpSpPr>
          <a:xfrm>
            <a:off x="6137965" y="3613073"/>
            <a:ext cx="846694" cy="760661"/>
            <a:chOff x="5079026" y="6821232"/>
            <a:chExt cx="1693609" cy="1521520"/>
          </a:xfrm>
        </p:grpSpPr>
        <p:sp>
          <p:nvSpPr>
            <p:cNvPr id="33" name="Rectangle 32"/>
            <p:cNvSpPr/>
            <p:nvPr/>
          </p:nvSpPr>
          <p:spPr>
            <a:xfrm>
              <a:off x="5079026" y="6821232"/>
              <a:ext cx="1626574" cy="1521520"/>
            </a:xfrm>
            <a:prstGeom prst="rect">
              <a:avLst/>
            </a:prstGeom>
            <a:solidFill>
              <a:schemeClr val="accent5">
                <a:lumMod val="50000"/>
              </a:schemeClr>
            </a:solidFill>
            <a:ln>
              <a:noFill/>
            </a:ln>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4" name="Rectangle 33"/>
            <p:cNvSpPr/>
            <p:nvPr/>
          </p:nvSpPr>
          <p:spPr>
            <a:xfrm>
              <a:off x="5499043" y="6968971"/>
              <a:ext cx="1273592" cy="12925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 </a:t>
              </a:r>
              <a:endPar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grpSp>
        <p:nvGrpSpPr>
          <p:cNvPr id="36" name="Group 35"/>
          <p:cNvGrpSpPr/>
          <p:nvPr userDrawn="1"/>
        </p:nvGrpSpPr>
        <p:grpSpPr>
          <a:xfrm>
            <a:off x="467025" y="5331413"/>
            <a:ext cx="837077" cy="760661"/>
            <a:chOff x="5079025" y="8342753"/>
            <a:chExt cx="1674372" cy="1521520"/>
          </a:xfrm>
        </p:grpSpPr>
        <p:sp>
          <p:nvSpPr>
            <p:cNvPr id="41" name="Rectangle 40"/>
            <p:cNvSpPr/>
            <p:nvPr/>
          </p:nvSpPr>
          <p:spPr>
            <a:xfrm>
              <a:off x="5079025" y="8342753"/>
              <a:ext cx="1626575" cy="1521520"/>
            </a:xfrm>
            <a:prstGeom prst="rect">
              <a:avLst/>
            </a:prstGeom>
            <a:solidFill>
              <a:srgbClr val="0DA3A7"/>
            </a:solidFill>
            <a:ln>
              <a:noFill/>
            </a:ln>
            <a:extLst>
              <a:ext uri="{91240B29-F687-4F45-9708-019B960494DF}">
                <a14:hiddenLine xmlns:a14="http://schemas.microsoft.com/office/drawing/2010/main" w="9525">
                  <a:solidFill>
                    <a:srgbClr val="000000"/>
                  </a:solidFill>
                  <a:round/>
                </a14:hiddenLine>
              </a:ext>
            </a:extLst>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2" name="Rectangle 41"/>
            <p:cNvSpPr/>
            <p:nvPr/>
          </p:nvSpPr>
          <p:spPr>
            <a:xfrm>
              <a:off x="5499044" y="8539848"/>
              <a:ext cx="1254353" cy="12925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 </a:t>
              </a:r>
              <a:endPar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grpSp>
        <p:nvGrpSpPr>
          <p:cNvPr id="43" name="Group 42"/>
          <p:cNvGrpSpPr/>
          <p:nvPr userDrawn="1"/>
        </p:nvGrpSpPr>
        <p:grpSpPr>
          <a:xfrm>
            <a:off x="6137965" y="5331413"/>
            <a:ext cx="878754" cy="771971"/>
            <a:chOff x="5079026" y="9864272"/>
            <a:chExt cx="1757737" cy="1544143"/>
          </a:xfrm>
        </p:grpSpPr>
        <p:sp>
          <p:nvSpPr>
            <p:cNvPr id="45" name="Rectangle 44"/>
            <p:cNvSpPr/>
            <p:nvPr/>
          </p:nvSpPr>
          <p:spPr>
            <a:xfrm>
              <a:off x="5079026" y="9864272"/>
              <a:ext cx="1626574" cy="1544143"/>
            </a:xfrm>
            <a:prstGeom prst="rect">
              <a:avLst/>
            </a:prstGeom>
            <a:solidFill>
              <a:schemeClr val="accent5">
                <a:lumMod val="50000"/>
              </a:schemeClr>
            </a:solidFill>
            <a:ln>
              <a:noFill/>
            </a:ln>
          </p:spPr>
          <p:txBody>
            <a:bodyPr vert="horz" wrap="square" lIns="121904" tIns="60952" rIns="121904" bIns="60952"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6" name="Rectangle 45"/>
            <p:cNvSpPr/>
            <p:nvPr/>
          </p:nvSpPr>
          <p:spPr>
            <a:xfrm>
              <a:off x="5499043" y="10034634"/>
              <a:ext cx="1337720" cy="129257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 </a:t>
              </a:r>
              <a:endPar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sp>
        <p:nvSpPr>
          <p:cNvPr id="4" name="Text Placeholder 10"/>
          <p:cNvSpPr>
            <a:spLocks noGrp="1"/>
          </p:cNvSpPr>
          <p:nvPr>
            <p:ph type="body" sz="quarter" idx="12" hasCustomPrompt="1"/>
          </p:nvPr>
        </p:nvSpPr>
        <p:spPr>
          <a:xfrm>
            <a:off x="373628" y="1746216"/>
            <a:ext cx="1492045" cy="429730"/>
          </a:xfrm>
        </p:spPr>
        <p:txBody>
          <a:bodyPr/>
          <a:lstStyle>
            <a:lvl1pPr marL="0" indent="0">
              <a:buNone/>
              <a:defRPr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algn="l"/>
            <a:r>
              <a:rPr lang="en-US" sz="2800" b="1" dirty="0">
                <a:solidFill>
                  <a:schemeClr val="bg1"/>
                </a:solidFill>
              </a:rPr>
              <a:t>CÂU 1.</a:t>
            </a:r>
          </a:p>
        </p:txBody>
      </p:sp>
      <p:sp>
        <p:nvSpPr>
          <p:cNvPr id="5" name="Text Placeholder 51"/>
          <p:cNvSpPr>
            <a:spLocks noGrp="1"/>
          </p:cNvSpPr>
          <p:nvPr>
            <p:ph type="body" sz="quarter" idx="13" hasCustomPrompt="1"/>
          </p:nvPr>
        </p:nvSpPr>
        <p:spPr>
          <a:xfrm>
            <a:off x="1280207" y="3667663"/>
            <a:ext cx="4773829" cy="687387"/>
          </a:xfrm>
        </p:spPr>
        <p:txBody>
          <a:bodyPr anchor="ctr"/>
          <a:lstStyle>
            <a:lvl2pPr marL="0" indent="0">
              <a:lnSpc>
                <a:spcPct val="100000"/>
              </a:lnSpc>
              <a:spcBef>
                <a:spcPts val="0"/>
              </a:spcBef>
              <a:buNone/>
              <a:defRPr>
                <a:solidFill>
                  <a:srgbClr val="C00000"/>
                </a:solidFill>
              </a:defRPr>
            </a:lvl2pPr>
          </a:lstStyle>
          <a:p>
            <a:pPr lvl="1"/>
            <a:r>
              <a:rPr lang="en-US" dirty="0" err="1"/>
              <a:t>Nội</a:t>
            </a:r>
            <a:r>
              <a:rPr lang="en-US" dirty="0"/>
              <a:t> dung 1.</a:t>
            </a:r>
          </a:p>
        </p:txBody>
      </p:sp>
      <p:sp>
        <p:nvSpPr>
          <p:cNvPr id="6" name="Text Placeholder 51"/>
          <p:cNvSpPr>
            <a:spLocks noGrp="1"/>
          </p:cNvSpPr>
          <p:nvPr>
            <p:ph type="body" sz="quarter" idx="14" hasCustomPrompt="1"/>
          </p:nvPr>
        </p:nvSpPr>
        <p:spPr>
          <a:xfrm>
            <a:off x="6984658" y="3642894"/>
            <a:ext cx="4764107" cy="687387"/>
          </a:xfrm>
        </p:spPr>
        <p:txBody>
          <a:bodyPr anchor="ctr"/>
          <a:lstStyle>
            <a:lvl2pPr marL="0" indent="0">
              <a:lnSpc>
                <a:spcPct val="100000"/>
              </a:lnSpc>
              <a:spcBef>
                <a:spcPts val="0"/>
              </a:spcBef>
              <a:buNone/>
              <a:defRPr>
                <a:solidFill>
                  <a:srgbClr val="002060"/>
                </a:solidFill>
              </a:defRPr>
            </a:lvl2pPr>
          </a:lstStyle>
          <a:p>
            <a:pPr lvl="1"/>
            <a:r>
              <a:rPr lang="en-US" dirty="0" err="1"/>
              <a:t>Nội</a:t>
            </a:r>
            <a:r>
              <a:rPr lang="en-US" dirty="0"/>
              <a:t> dung 2.</a:t>
            </a:r>
          </a:p>
        </p:txBody>
      </p:sp>
      <p:sp>
        <p:nvSpPr>
          <p:cNvPr id="7" name="Text Placeholder 51"/>
          <p:cNvSpPr>
            <a:spLocks noGrp="1"/>
          </p:cNvSpPr>
          <p:nvPr>
            <p:ph type="body" sz="quarter" idx="15" hasCustomPrompt="1"/>
          </p:nvPr>
        </p:nvSpPr>
        <p:spPr>
          <a:xfrm>
            <a:off x="1280207" y="5368810"/>
            <a:ext cx="4792185" cy="687387"/>
          </a:xfrm>
        </p:spPr>
        <p:txBody>
          <a:bodyPr anchor="ctr"/>
          <a:lstStyle>
            <a:lvl2pPr marL="0" indent="0">
              <a:lnSpc>
                <a:spcPct val="100000"/>
              </a:lnSpc>
              <a:spcBef>
                <a:spcPts val="0"/>
              </a:spcBef>
              <a:buNone/>
              <a:defRPr>
                <a:solidFill>
                  <a:schemeClr val="accent6">
                    <a:lumMod val="50000"/>
                  </a:schemeClr>
                </a:solidFill>
              </a:defRPr>
            </a:lvl2pPr>
          </a:lstStyle>
          <a:p>
            <a:pPr lvl="1"/>
            <a:r>
              <a:rPr lang="en-US" dirty="0" err="1"/>
              <a:t>Nội</a:t>
            </a:r>
            <a:r>
              <a:rPr lang="en-US" dirty="0"/>
              <a:t> dung 3.</a:t>
            </a:r>
          </a:p>
        </p:txBody>
      </p:sp>
      <p:sp>
        <p:nvSpPr>
          <p:cNvPr id="8" name="Text Placeholder 51"/>
          <p:cNvSpPr>
            <a:spLocks noGrp="1"/>
          </p:cNvSpPr>
          <p:nvPr>
            <p:ph type="body" sz="quarter" idx="16" hasCustomPrompt="1"/>
          </p:nvPr>
        </p:nvSpPr>
        <p:spPr>
          <a:xfrm>
            <a:off x="7016719" y="5411049"/>
            <a:ext cx="4732047" cy="687387"/>
          </a:xfrm>
        </p:spPr>
        <p:txBody>
          <a:bodyPr anchor="ctr"/>
          <a:lstStyle>
            <a:lvl2pPr marL="0" indent="0">
              <a:lnSpc>
                <a:spcPct val="100000"/>
              </a:lnSpc>
              <a:spcBef>
                <a:spcPts val="0"/>
              </a:spcBef>
              <a:buNone/>
              <a:defRPr>
                <a:solidFill>
                  <a:srgbClr val="FF0066"/>
                </a:solidFill>
              </a:defRPr>
            </a:lvl2pPr>
          </a:lstStyle>
          <a:p>
            <a:pPr lvl="1"/>
            <a:r>
              <a:rPr lang="en-US" dirty="0" err="1"/>
              <a:t>Nội</a:t>
            </a:r>
            <a:r>
              <a:rPr lang="en-US" dirty="0"/>
              <a:t> dung 4.</a:t>
            </a:r>
          </a:p>
        </p:txBody>
      </p:sp>
      <p:sp>
        <p:nvSpPr>
          <p:cNvPr id="22" name="Text Placeholder 30"/>
          <p:cNvSpPr>
            <a:spLocks noGrp="1"/>
          </p:cNvSpPr>
          <p:nvPr>
            <p:ph type="body" sz="quarter" idx="17" hasCustomPrompt="1"/>
          </p:nvPr>
        </p:nvSpPr>
        <p:spPr>
          <a:xfrm>
            <a:off x="1951038" y="157163"/>
            <a:ext cx="1319212" cy="522287"/>
          </a:xfrm>
        </p:spPr>
        <p:txBody>
          <a:bodyPr/>
          <a:lstStyle>
            <a:lvl1pPr marL="0" indent="0" algn="ctr">
              <a:buNone/>
              <a:defRPr b="1">
                <a:solidFill>
                  <a:schemeClr val="bg1"/>
                </a:solidFill>
              </a:defRPr>
            </a:lvl1pPr>
          </a:lstStyle>
          <a:p>
            <a:pPr lvl="0"/>
            <a:r>
              <a:rPr lang="en-US" dirty="0"/>
              <a:t>BÀI</a:t>
            </a:r>
          </a:p>
        </p:txBody>
      </p:sp>
      <p:grpSp>
        <p:nvGrpSpPr>
          <p:cNvPr id="2" name="Group 1"/>
          <p:cNvGrpSpPr/>
          <p:nvPr userDrawn="1"/>
        </p:nvGrpSpPr>
        <p:grpSpPr>
          <a:xfrm>
            <a:off x="382" y="-84658"/>
            <a:ext cx="1358900" cy="857945"/>
            <a:chOff x="382" y="-84658"/>
            <a:chExt cx="1358900" cy="857945"/>
          </a:xfrm>
        </p:grpSpPr>
        <p:grpSp>
          <p:nvGrpSpPr>
            <p:cNvPr id="3" name="Group 2"/>
            <p:cNvGrpSpPr/>
            <p:nvPr userDrawn="1"/>
          </p:nvGrpSpPr>
          <p:grpSpPr>
            <a:xfrm>
              <a:off x="382" y="38884"/>
              <a:ext cx="1358900" cy="734403"/>
              <a:chOff x="36291" y="65661"/>
              <a:chExt cx="1358900" cy="734403"/>
            </a:xfrm>
          </p:grpSpPr>
          <p:sp>
            <p:nvSpPr>
              <p:cNvPr id="23"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26" name="TextBox 25"/>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9" name="Picture 8"/>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3546326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90509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NOI DUNG BAI GIANG">
    <p:spTree>
      <p:nvGrpSpPr>
        <p:cNvPr id="1" name=""/>
        <p:cNvGrpSpPr/>
        <p:nvPr/>
      </p:nvGrpSpPr>
      <p:grpSpPr>
        <a:xfrm>
          <a:off x="0" y="0"/>
          <a:ext cx="0" cy="0"/>
          <a:chOff x="0" y="0"/>
          <a:chExt cx="0" cy="0"/>
        </a:xfrm>
      </p:grpSpPr>
      <p:sp>
        <p:nvSpPr>
          <p:cNvPr id="2" name="Rectangle: Rounded Corners 1"/>
          <p:cNvSpPr/>
          <p:nvPr userDrawn="1"/>
        </p:nvSpPr>
        <p:spPr>
          <a:xfrm>
            <a:off x="723901" y="1303020"/>
            <a:ext cx="10909912" cy="5145607"/>
          </a:xfrm>
          <a:prstGeom prst="roundRect">
            <a:avLst>
              <a:gd name="adj" fmla="val 6463"/>
            </a:avLst>
          </a:prstGeom>
          <a:solidFill>
            <a:schemeClr val="bg1">
              <a:alpha val="47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Rectangle: Diagonal Corners Snipped 13"/>
          <p:cNvSpPr/>
          <p:nvPr userDrawn="1"/>
        </p:nvSpPr>
        <p:spPr>
          <a:xfrm>
            <a:off x="2677546" y="1000560"/>
            <a:ext cx="6836909" cy="687307"/>
          </a:xfrm>
          <a:prstGeom prst="snip2DiagRect">
            <a:avLst/>
          </a:prstGeom>
          <a:solidFill>
            <a:srgbClr val="0DA3A7"/>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a:solidFill>
                  <a:schemeClr val="bg1"/>
                </a:solidFill>
                <a:latin typeface="Calibri" panose="020F0502020204030204" pitchFamily="34" charset="0"/>
              </a:rPr>
              <a:t>YÊU CẦU VỀ NHÀ</a:t>
            </a:r>
          </a:p>
        </p:txBody>
      </p:sp>
      <p:sp>
        <p:nvSpPr>
          <p:cNvPr id="11" name="Rectangle 10"/>
          <p:cNvSpPr/>
          <p:nvPr userDrawn="1"/>
        </p:nvSpPr>
        <p:spPr>
          <a:xfrm>
            <a:off x="0" y="-12338"/>
            <a:ext cx="12192000" cy="741139"/>
          </a:xfrm>
          <a:prstGeom prst="rect">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7" name="Rectangle: Rounded Corners 16"/>
          <p:cNvSpPr/>
          <p:nvPr userDrawn="1"/>
        </p:nvSpPr>
        <p:spPr>
          <a:xfrm>
            <a:off x="1225593" y="39946"/>
            <a:ext cx="640080" cy="64008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0000"/>
              </a:solidFill>
              <a:latin typeface="Calibri" panose="020F0502020204030204" pitchFamily="34" charset="0"/>
            </a:endParaRPr>
          </a:p>
        </p:txBody>
      </p:sp>
      <p:sp>
        <p:nvSpPr>
          <p:cNvPr id="18" name="Rectangle: Rounded Corners 17"/>
          <p:cNvSpPr/>
          <p:nvPr userDrawn="1"/>
        </p:nvSpPr>
        <p:spPr>
          <a:xfrm>
            <a:off x="1950651" y="39946"/>
            <a:ext cx="1319549" cy="64008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Calibri" panose="020F0502020204030204" pitchFamily="34" charset="0"/>
            </a:endParaRPr>
          </a:p>
        </p:txBody>
      </p:sp>
      <p:sp>
        <p:nvSpPr>
          <p:cNvPr id="19" name="Rectangle: Diagonal Corners Rounded 18"/>
          <p:cNvSpPr/>
          <p:nvPr userDrawn="1"/>
        </p:nvSpPr>
        <p:spPr>
          <a:xfrm>
            <a:off x="3379992" y="39946"/>
            <a:ext cx="8764863" cy="64008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Calibri" panose="020F0502020204030204" pitchFamily="34" charset="0"/>
            </a:endParaRPr>
          </a:p>
        </p:txBody>
      </p:sp>
      <p:sp>
        <p:nvSpPr>
          <p:cNvPr id="20" name="TextBox 19"/>
          <p:cNvSpPr txBox="1"/>
          <p:nvPr userDrawn="1"/>
        </p:nvSpPr>
        <p:spPr>
          <a:xfrm>
            <a:off x="1999853" y="113071"/>
            <a:ext cx="1358900" cy="548521"/>
          </a:xfrm>
          <a:prstGeom prst="round2SameRect">
            <a:avLst/>
          </a:prstGeom>
          <a:noFill/>
        </p:spPr>
        <p:txBody>
          <a:bodyPr wrap="square" rtlCol="0">
            <a:spAutoFit/>
          </a:bodyPr>
          <a:lstStyle/>
          <a:p>
            <a:pPr algn="l"/>
            <a:r>
              <a:rPr lang="en-US" sz="2800" b="1" dirty="0">
                <a:solidFill>
                  <a:schemeClr val="bg1"/>
                </a:solidFill>
                <a:latin typeface="Calibri" panose="020F0502020204030204" pitchFamily="34" charset="0"/>
              </a:rPr>
              <a:t>BÀI</a:t>
            </a:r>
          </a:p>
        </p:txBody>
      </p:sp>
      <p:sp>
        <p:nvSpPr>
          <p:cNvPr id="21" name="TextBox 20"/>
          <p:cNvSpPr txBox="1"/>
          <p:nvPr userDrawn="1"/>
        </p:nvSpPr>
        <p:spPr>
          <a:xfrm>
            <a:off x="857965" y="51216"/>
            <a:ext cx="1358900" cy="677585"/>
          </a:xfrm>
          <a:prstGeom prst="round2SameRect">
            <a:avLst/>
          </a:prstGeom>
          <a:noFill/>
        </p:spPr>
        <p:txBody>
          <a:bodyPr wrap="square" rtlCol="0">
            <a:spAutoFit/>
          </a:bodyPr>
          <a:lstStyle/>
          <a:p>
            <a:pPr algn="ctr"/>
            <a:r>
              <a:rPr lang="en-US" sz="1800" b="1" dirty="0">
                <a:solidFill>
                  <a:schemeClr val="bg1"/>
                </a:solidFill>
                <a:latin typeface="Calibri" panose="020F0502020204030204" pitchFamily="34" charset="0"/>
              </a:rPr>
              <a:t>LỚP</a:t>
            </a:r>
          </a:p>
          <a:p>
            <a:pPr algn="ctr"/>
            <a:r>
              <a:rPr lang="en-US" sz="1800" b="1" dirty="0">
                <a:solidFill>
                  <a:schemeClr val="bg1"/>
                </a:solidFill>
                <a:latin typeface="Calibri" panose="020F0502020204030204" pitchFamily="34" charset="0"/>
              </a:rPr>
              <a:t>11</a:t>
            </a:r>
          </a:p>
        </p:txBody>
      </p:sp>
      <p:grpSp>
        <p:nvGrpSpPr>
          <p:cNvPr id="22" name="Group 21"/>
          <p:cNvGrpSpPr/>
          <p:nvPr userDrawn="1"/>
        </p:nvGrpSpPr>
        <p:grpSpPr>
          <a:xfrm>
            <a:off x="0" y="6655798"/>
            <a:ext cx="12191999" cy="191043"/>
            <a:chOff x="0" y="6655798"/>
            <a:chExt cx="12191999" cy="191043"/>
          </a:xfrm>
          <a:solidFill>
            <a:srgbClr val="0DA3A7"/>
          </a:solidFill>
        </p:grpSpPr>
        <p:sp>
          <p:nvSpPr>
            <p:cNvPr id="23" name="Rectangle 22"/>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4" name="Rectangle 23"/>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3" name="Group 2"/>
          <p:cNvGrpSpPr/>
          <p:nvPr userDrawn="1"/>
        </p:nvGrpSpPr>
        <p:grpSpPr>
          <a:xfrm>
            <a:off x="382" y="-84658"/>
            <a:ext cx="1358900" cy="857945"/>
            <a:chOff x="382" y="-84658"/>
            <a:chExt cx="1358900" cy="857945"/>
          </a:xfrm>
        </p:grpSpPr>
        <p:grpSp>
          <p:nvGrpSpPr>
            <p:cNvPr id="4" name="Group 3"/>
            <p:cNvGrpSpPr/>
            <p:nvPr userDrawn="1"/>
          </p:nvGrpSpPr>
          <p:grpSpPr>
            <a:xfrm>
              <a:off x="382" y="38884"/>
              <a:ext cx="1358900" cy="734403"/>
              <a:chOff x="36291" y="65661"/>
              <a:chExt cx="1358900" cy="734403"/>
            </a:xfrm>
          </p:grpSpPr>
          <p:sp>
            <p:nvSpPr>
              <p:cNvPr id="6"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7" name="TextBox 6"/>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5" name="Picture 4"/>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1200453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OI DUNG CHINH">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857747"/>
          </a:xfrm>
        </p:spPr>
        <p:txBody>
          <a:bodyPr>
            <a:normAutofit/>
            <a:scene3d>
              <a:camera prst="orthographicFront"/>
              <a:lightRig rig="soft" dir="t">
                <a:rot lat="0" lon="0" rev="15600000"/>
              </a:lightRig>
            </a:scene3d>
            <a:sp3d extrusionH="57150" prstMaterial="softEdge">
              <a:bevelT w="25400" h="38100" prst="angle"/>
            </a:sp3d>
          </a:bodyPr>
          <a:lstStyle>
            <a:lvl1pPr algn="ctr">
              <a:defRPr sz="5400" b="1" cap="none" spc="0">
                <a:solidFill>
                  <a:srgbClr val="0DA3A7"/>
                </a:solidFill>
                <a:effectLst/>
              </a:defRPr>
            </a:lvl1pPr>
          </a:lstStyle>
          <a:p>
            <a:r>
              <a:rPr lang="en-US" dirty="0"/>
              <a:t>NỘI DUNG CHÍNH</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21421"/>
            <a:ext cx="2701222" cy="5371454"/>
          </a:xfrm>
          <a:prstGeom prst="rect">
            <a:avLst/>
          </a:prstGeom>
        </p:spPr>
      </p:pic>
      <p:sp>
        <p:nvSpPr>
          <p:cNvPr id="7" name="Text Placeholder 6"/>
          <p:cNvSpPr>
            <a:spLocks noGrp="1"/>
          </p:cNvSpPr>
          <p:nvPr>
            <p:ph type="body" sz="quarter" idx="10" hasCustomPrompt="1"/>
          </p:nvPr>
        </p:nvSpPr>
        <p:spPr>
          <a:xfrm>
            <a:off x="2701222" y="1420898"/>
            <a:ext cx="7183438" cy="650875"/>
          </a:xfrm>
          <a:noFill/>
        </p:spPr>
        <p:txBody>
          <a:bodyPr>
            <a:noAutofit/>
          </a:bodyPr>
          <a:lstStyle>
            <a:lvl1pPr>
              <a:defRPr sz="2600" b="1"/>
            </a:lvl1pPr>
            <a:lvl2pPr marL="457200" indent="0">
              <a:buNone/>
              <a:defRPr sz="2800" b="1">
                <a:solidFill>
                  <a:srgbClr val="C73C68"/>
                </a:solidFill>
              </a:defRPr>
            </a:lvl2pPr>
            <a:lvl3pPr>
              <a:defRPr sz="2600" b="1"/>
            </a:lvl3pPr>
            <a:lvl4pPr>
              <a:defRPr sz="2600" b="1"/>
            </a:lvl4pPr>
            <a:lvl5pPr>
              <a:defRPr sz="2600" b="1"/>
            </a:lvl5pPr>
          </a:lstStyle>
          <a:p>
            <a:pPr lvl="1"/>
            <a:r>
              <a:rPr lang="en-US" dirty="0"/>
              <a:t>Second level</a:t>
            </a:r>
          </a:p>
        </p:txBody>
      </p:sp>
      <p:sp>
        <p:nvSpPr>
          <p:cNvPr id="8" name="Text Placeholder 6"/>
          <p:cNvSpPr>
            <a:spLocks noGrp="1"/>
          </p:cNvSpPr>
          <p:nvPr>
            <p:ph type="body" sz="quarter" idx="11" hasCustomPrompt="1"/>
          </p:nvPr>
        </p:nvSpPr>
        <p:spPr>
          <a:xfrm>
            <a:off x="2492583" y="2478549"/>
            <a:ext cx="7183438" cy="650875"/>
          </a:xfrm>
        </p:spPr>
        <p:txBody>
          <a:bodyPr>
            <a:noAutofit/>
          </a:bodyPr>
          <a:lstStyle>
            <a:lvl1pPr>
              <a:defRPr sz="2600" b="1"/>
            </a:lvl1pPr>
            <a:lvl2pPr marL="457200" indent="0">
              <a:buNone/>
              <a:defRPr sz="2800" b="1">
                <a:solidFill>
                  <a:srgbClr val="BD4034"/>
                </a:solidFill>
              </a:defRPr>
            </a:lvl2pPr>
            <a:lvl3pPr>
              <a:defRPr sz="2600" b="1"/>
            </a:lvl3pPr>
            <a:lvl4pPr>
              <a:defRPr sz="2600" b="1"/>
            </a:lvl4pPr>
            <a:lvl5pPr>
              <a:defRPr sz="2600" b="1"/>
            </a:lvl5pPr>
          </a:lstStyle>
          <a:p>
            <a:pPr lvl="1"/>
            <a:r>
              <a:rPr lang="en-US" dirty="0"/>
              <a:t>Second level</a:t>
            </a:r>
          </a:p>
        </p:txBody>
      </p:sp>
      <p:sp>
        <p:nvSpPr>
          <p:cNvPr id="9" name="Text Placeholder 6"/>
          <p:cNvSpPr>
            <a:spLocks noGrp="1"/>
          </p:cNvSpPr>
          <p:nvPr>
            <p:ph type="body" sz="quarter" idx="12" hasCustomPrompt="1"/>
          </p:nvPr>
        </p:nvSpPr>
        <p:spPr>
          <a:xfrm>
            <a:off x="2232134" y="3532436"/>
            <a:ext cx="7183438" cy="650875"/>
          </a:xfrm>
        </p:spPr>
        <p:txBody>
          <a:bodyPr>
            <a:noAutofit/>
          </a:bodyPr>
          <a:lstStyle>
            <a:lvl1pPr>
              <a:defRPr sz="2600" b="1"/>
            </a:lvl1pPr>
            <a:lvl2pPr marL="457200" indent="0">
              <a:buNone/>
              <a:defRPr sz="2800" b="1">
                <a:solidFill>
                  <a:srgbClr val="338DAF"/>
                </a:solidFill>
              </a:defRPr>
            </a:lvl2pPr>
            <a:lvl3pPr>
              <a:defRPr sz="2600" b="1"/>
            </a:lvl3pPr>
            <a:lvl4pPr>
              <a:defRPr sz="2600" b="1"/>
            </a:lvl4pPr>
            <a:lvl5pPr>
              <a:defRPr sz="2600" b="1"/>
            </a:lvl5pPr>
          </a:lstStyle>
          <a:p>
            <a:pPr lvl="1"/>
            <a:r>
              <a:rPr lang="en-US" dirty="0"/>
              <a:t>Second level</a:t>
            </a:r>
          </a:p>
        </p:txBody>
      </p:sp>
      <p:sp>
        <p:nvSpPr>
          <p:cNvPr id="10" name="Text Placeholder 6"/>
          <p:cNvSpPr>
            <a:spLocks noGrp="1"/>
          </p:cNvSpPr>
          <p:nvPr>
            <p:ph type="body" sz="quarter" idx="13" hasCustomPrompt="1"/>
          </p:nvPr>
        </p:nvSpPr>
        <p:spPr>
          <a:xfrm>
            <a:off x="2466678" y="4578051"/>
            <a:ext cx="7183438" cy="650875"/>
          </a:xfrm>
        </p:spPr>
        <p:txBody>
          <a:bodyPr>
            <a:noAutofit/>
          </a:bodyPr>
          <a:lstStyle>
            <a:lvl1pPr>
              <a:defRPr sz="2600" b="1"/>
            </a:lvl1pPr>
            <a:lvl2pPr marL="457200" indent="0">
              <a:buNone/>
              <a:defRPr sz="2800" b="1">
                <a:solidFill>
                  <a:srgbClr val="369348"/>
                </a:solidFill>
              </a:defRPr>
            </a:lvl2pPr>
            <a:lvl3pPr>
              <a:defRPr sz="2600" b="1"/>
            </a:lvl3pPr>
            <a:lvl4pPr>
              <a:defRPr sz="2600" b="1"/>
            </a:lvl4pPr>
            <a:lvl5pPr>
              <a:defRPr sz="2600" b="1"/>
            </a:lvl5pPr>
          </a:lstStyle>
          <a:p>
            <a:pPr lvl="1"/>
            <a:r>
              <a:rPr lang="en-US" dirty="0"/>
              <a:t>Second level</a:t>
            </a:r>
          </a:p>
        </p:txBody>
      </p:sp>
      <p:sp>
        <p:nvSpPr>
          <p:cNvPr id="11" name="Text Placeholder 6"/>
          <p:cNvSpPr>
            <a:spLocks noGrp="1"/>
          </p:cNvSpPr>
          <p:nvPr>
            <p:ph type="body" sz="quarter" idx="14" hasCustomPrompt="1"/>
          </p:nvPr>
        </p:nvSpPr>
        <p:spPr>
          <a:xfrm>
            <a:off x="2701222" y="5623666"/>
            <a:ext cx="7183438" cy="650875"/>
          </a:xfrm>
        </p:spPr>
        <p:txBody>
          <a:bodyPr>
            <a:noAutofit/>
          </a:bodyPr>
          <a:lstStyle>
            <a:lvl1pPr>
              <a:defRPr sz="2600" b="1"/>
            </a:lvl1pPr>
            <a:lvl2pPr marL="457200" indent="0">
              <a:buNone/>
              <a:defRPr sz="2800" b="1">
                <a:solidFill>
                  <a:srgbClr val="3889AA"/>
                </a:solidFill>
              </a:defRPr>
            </a:lvl2pPr>
            <a:lvl3pPr>
              <a:defRPr sz="2600" b="1"/>
            </a:lvl3pPr>
            <a:lvl4pPr>
              <a:defRPr sz="2600" b="1"/>
            </a:lvl4pPr>
            <a:lvl5pPr>
              <a:defRPr sz="2600" b="1"/>
            </a:lvl5pPr>
          </a:lstStyle>
          <a:p>
            <a:pPr lvl="1"/>
            <a:r>
              <a:rPr lang="en-US" dirty="0"/>
              <a:t>Second level</a:t>
            </a:r>
          </a:p>
        </p:txBody>
      </p:sp>
      <p:grpSp>
        <p:nvGrpSpPr>
          <p:cNvPr id="3" name="Group 2"/>
          <p:cNvGrpSpPr/>
          <p:nvPr userDrawn="1"/>
        </p:nvGrpSpPr>
        <p:grpSpPr>
          <a:xfrm>
            <a:off x="220720" y="156483"/>
            <a:ext cx="1358900" cy="857945"/>
            <a:chOff x="382" y="-84658"/>
            <a:chExt cx="1358900" cy="857945"/>
          </a:xfrm>
        </p:grpSpPr>
        <p:grpSp>
          <p:nvGrpSpPr>
            <p:cNvPr id="4" name="Group 3"/>
            <p:cNvGrpSpPr/>
            <p:nvPr userDrawn="1"/>
          </p:nvGrpSpPr>
          <p:grpSpPr>
            <a:xfrm>
              <a:off x="382" y="38884"/>
              <a:ext cx="1358900" cy="734403"/>
              <a:chOff x="36291" y="65661"/>
              <a:chExt cx="1358900" cy="734403"/>
            </a:xfrm>
          </p:grpSpPr>
          <p:sp>
            <p:nvSpPr>
              <p:cNvPr id="12"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13" name="TextBox 12"/>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6" name="Picture 5"/>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D KHAM PHA">
    <p:spTree>
      <p:nvGrpSpPr>
        <p:cNvPr id="1" name=""/>
        <p:cNvGrpSpPr/>
        <p:nvPr/>
      </p:nvGrpSpPr>
      <p:grpSpPr>
        <a:xfrm>
          <a:off x="0" y="0"/>
          <a:ext cx="0" cy="0"/>
          <a:chOff x="0" y="0"/>
          <a:chExt cx="0" cy="0"/>
        </a:xfrm>
      </p:grpSpPr>
      <p:pic>
        <p:nvPicPr>
          <p:cNvPr id="26" name="Video 25" title="Swimming Goldfish">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536440"/>
            <a:ext cx="3741122" cy="3194560"/>
          </a:xfrm>
          <a:prstGeom prst="rect">
            <a:avLst/>
          </a:prstGeom>
        </p:spPr>
      </p:pic>
      <p:grpSp>
        <p:nvGrpSpPr>
          <p:cNvPr id="11" name="Group 10"/>
          <p:cNvGrpSpPr/>
          <p:nvPr userDrawn="1"/>
        </p:nvGrpSpPr>
        <p:grpSpPr>
          <a:xfrm>
            <a:off x="0" y="6655798"/>
            <a:ext cx="12191999" cy="191043"/>
            <a:chOff x="0" y="6655798"/>
            <a:chExt cx="12191999" cy="191043"/>
          </a:xfrm>
          <a:solidFill>
            <a:schemeClr val="accent4"/>
          </a:solidFill>
        </p:grpSpPr>
        <p:sp>
          <p:nvSpPr>
            <p:cNvPr id="32" name="Rectangle 31"/>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3" name="Rectangle 32"/>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17" name="Group 16"/>
          <p:cNvGrpSpPr/>
          <p:nvPr userDrawn="1"/>
        </p:nvGrpSpPr>
        <p:grpSpPr>
          <a:xfrm>
            <a:off x="0" y="6655798"/>
            <a:ext cx="12191999" cy="191043"/>
            <a:chOff x="0" y="6655798"/>
            <a:chExt cx="12191999" cy="191043"/>
          </a:xfrm>
          <a:solidFill>
            <a:srgbClr val="0DA3A7"/>
          </a:solidFill>
        </p:grpSpPr>
        <p:sp>
          <p:nvSpPr>
            <p:cNvPr id="18" name="Rectangle 17"/>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9" name="Rectangle 18"/>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27" name="TextBox 26"/>
          <p:cNvSpPr txBox="1"/>
          <p:nvPr userDrawn="1"/>
        </p:nvSpPr>
        <p:spPr>
          <a:xfrm>
            <a:off x="4296580" y="2491858"/>
            <a:ext cx="6827704" cy="1323439"/>
          </a:xfrm>
          <a:prstGeom prst="rect">
            <a:avLst/>
          </a:prstGeom>
          <a:noFill/>
        </p:spPr>
        <p:txBody>
          <a:bodyPr wrap="square" rtlCol="0">
            <a:spAutoFit/>
          </a:bodyPr>
          <a:lstStyle/>
          <a:p>
            <a:r>
              <a:rPr lang="en-US" sz="8000" b="1" cap="none" spc="0" dirty="0">
                <a:ln w="0"/>
                <a:solidFill>
                  <a:srgbClr val="0070C0"/>
                </a:solidFill>
                <a:effectLst>
                  <a:reflection blurRad="6350" stA="53000" endA="300" endPos="35500" dir="5400000" sy="-90000" algn="bl" rotWithShape="0"/>
                </a:effectLst>
                <a:latin typeface="Calibri" panose="020F0502020204030204" pitchFamily="34" charset="0"/>
              </a:rPr>
              <a:t>KHÁM PHÁ</a:t>
            </a:r>
          </a:p>
        </p:txBody>
      </p:sp>
      <p:grpSp>
        <p:nvGrpSpPr>
          <p:cNvPr id="2" name="Group 1"/>
          <p:cNvGrpSpPr/>
          <p:nvPr userDrawn="1"/>
        </p:nvGrpSpPr>
        <p:grpSpPr>
          <a:xfrm>
            <a:off x="220720" y="156483"/>
            <a:ext cx="1358900" cy="857945"/>
            <a:chOff x="382" y="-84658"/>
            <a:chExt cx="1358900" cy="857945"/>
          </a:xfrm>
        </p:grpSpPr>
        <p:grpSp>
          <p:nvGrpSpPr>
            <p:cNvPr id="4" name="Group 3"/>
            <p:cNvGrpSpPr/>
            <p:nvPr userDrawn="1"/>
          </p:nvGrpSpPr>
          <p:grpSpPr>
            <a:xfrm>
              <a:off x="382" y="38884"/>
              <a:ext cx="1358900" cy="734403"/>
              <a:chOff x="36291" y="65661"/>
              <a:chExt cx="1358900" cy="734403"/>
            </a:xfrm>
          </p:grpSpPr>
          <p:sp>
            <p:nvSpPr>
              <p:cNvPr id="6"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7" name="TextBox 6"/>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5" name="Picture 4"/>
            <p:cNvPicPr>
              <a:picLocks noChangeAspect="1"/>
            </p:cNvPicPr>
            <p:nvPr userDrawn="1"/>
          </p:nvPicPr>
          <p:blipFill>
            <a:blip r:embed="rId6" cstate="print">
              <a:extLst>
                <a:ext uri="{BEBA8EAE-BF5A-486C-A8C5-ECC9F3942E4B}">
                  <a14:imgProps xmlns:a14="http://schemas.microsoft.com/office/drawing/2010/main">
                    <a14:imgLayer r:embed="rId7">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I DUNG BAI GIANG">
    <p:spTree>
      <p:nvGrpSpPr>
        <p:cNvPr id="1" name=""/>
        <p:cNvGrpSpPr/>
        <p:nvPr/>
      </p:nvGrpSpPr>
      <p:grpSpPr>
        <a:xfrm>
          <a:off x="0" y="0"/>
          <a:ext cx="0" cy="0"/>
          <a:chOff x="0" y="0"/>
          <a:chExt cx="0" cy="0"/>
        </a:xfrm>
      </p:grpSpPr>
      <p:sp>
        <p:nvSpPr>
          <p:cNvPr id="2" name="Rectangle: Rounded Corners 1"/>
          <p:cNvSpPr/>
          <p:nvPr userDrawn="1"/>
        </p:nvSpPr>
        <p:spPr>
          <a:xfrm>
            <a:off x="723901" y="1303020"/>
            <a:ext cx="10909912" cy="5145607"/>
          </a:xfrm>
          <a:prstGeom prst="roundRect">
            <a:avLst>
              <a:gd name="adj" fmla="val 6463"/>
            </a:avLst>
          </a:prstGeom>
          <a:solidFill>
            <a:schemeClr val="bg1">
              <a:alpha val="47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Rectangle: Diagonal Corners Snipped 13"/>
          <p:cNvSpPr/>
          <p:nvPr userDrawn="1"/>
        </p:nvSpPr>
        <p:spPr>
          <a:xfrm>
            <a:off x="2677546" y="1000560"/>
            <a:ext cx="6836909" cy="687307"/>
          </a:xfrm>
          <a:prstGeom prst="snip2DiagRect">
            <a:avLst/>
          </a:prstGeom>
          <a:solidFill>
            <a:srgbClr val="0DA3A7"/>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a:solidFill>
                  <a:schemeClr val="bg1"/>
                </a:solidFill>
                <a:latin typeface="Calibri" panose="020F0502020204030204" pitchFamily="34" charset="0"/>
              </a:rPr>
              <a:t>NỘI DUNG GHI NHỚ</a:t>
            </a:r>
          </a:p>
        </p:txBody>
      </p:sp>
      <p:sp>
        <p:nvSpPr>
          <p:cNvPr id="11" name="Rectangle 10"/>
          <p:cNvSpPr/>
          <p:nvPr userDrawn="1"/>
        </p:nvSpPr>
        <p:spPr>
          <a:xfrm>
            <a:off x="0" y="-12338"/>
            <a:ext cx="12192000" cy="741139"/>
          </a:xfrm>
          <a:prstGeom prst="rect">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7" name="Rectangle: Rounded Corners 16"/>
          <p:cNvSpPr/>
          <p:nvPr userDrawn="1"/>
        </p:nvSpPr>
        <p:spPr>
          <a:xfrm>
            <a:off x="1225593" y="39946"/>
            <a:ext cx="640080" cy="64008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FF0000"/>
              </a:solidFill>
              <a:latin typeface="Calibri" panose="020F0502020204030204" pitchFamily="34" charset="0"/>
            </a:endParaRPr>
          </a:p>
        </p:txBody>
      </p:sp>
      <p:sp>
        <p:nvSpPr>
          <p:cNvPr id="18" name="Rectangle: Rounded Corners 17"/>
          <p:cNvSpPr/>
          <p:nvPr userDrawn="1"/>
        </p:nvSpPr>
        <p:spPr>
          <a:xfrm>
            <a:off x="1950651" y="39946"/>
            <a:ext cx="1319549" cy="64008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solidFill>
              <a:latin typeface="Calibri" panose="020F0502020204030204" pitchFamily="34" charset="0"/>
            </a:endParaRPr>
          </a:p>
        </p:txBody>
      </p:sp>
      <p:sp>
        <p:nvSpPr>
          <p:cNvPr id="19" name="Rectangle: Diagonal Corners Rounded 18"/>
          <p:cNvSpPr/>
          <p:nvPr userDrawn="1"/>
        </p:nvSpPr>
        <p:spPr>
          <a:xfrm>
            <a:off x="3379992" y="39946"/>
            <a:ext cx="8764863" cy="64008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Calibri" panose="020F0502020204030204" pitchFamily="34" charset="0"/>
            </a:endParaRPr>
          </a:p>
        </p:txBody>
      </p:sp>
      <p:sp>
        <p:nvSpPr>
          <p:cNvPr id="21" name="TextBox 20"/>
          <p:cNvSpPr txBox="1"/>
          <p:nvPr userDrawn="1"/>
        </p:nvSpPr>
        <p:spPr>
          <a:xfrm>
            <a:off x="857965" y="51216"/>
            <a:ext cx="1358900" cy="677585"/>
          </a:xfrm>
          <a:prstGeom prst="round2SameRect">
            <a:avLst/>
          </a:prstGeom>
          <a:noFill/>
        </p:spPr>
        <p:txBody>
          <a:bodyPr wrap="square" rtlCol="0">
            <a:spAutoFit/>
          </a:bodyPr>
          <a:lstStyle/>
          <a:p>
            <a:pPr algn="ctr"/>
            <a:r>
              <a:rPr lang="en-US" sz="1800" b="1" dirty="0">
                <a:solidFill>
                  <a:schemeClr val="bg1"/>
                </a:solidFill>
                <a:latin typeface="Calibri" panose="020F0502020204030204" pitchFamily="34" charset="0"/>
              </a:rPr>
              <a:t>LỚP</a:t>
            </a:r>
          </a:p>
          <a:p>
            <a:pPr algn="ctr"/>
            <a:r>
              <a:rPr lang="en-US" sz="1800" b="1" dirty="0">
                <a:solidFill>
                  <a:schemeClr val="bg1"/>
                </a:solidFill>
                <a:latin typeface="Calibri" panose="020F0502020204030204" pitchFamily="34" charset="0"/>
              </a:rPr>
              <a:t>11</a:t>
            </a:r>
          </a:p>
        </p:txBody>
      </p:sp>
      <p:grpSp>
        <p:nvGrpSpPr>
          <p:cNvPr id="22" name="Group 21"/>
          <p:cNvGrpSpPr/>
          <p:nvPr userDrawn="1"/>
        </p:nvGrpSpPr>
        <p:grpSpPr>
          <a:xfrm>
            <a:off x="0" y="6655798"/>
            <a:ext cx="12191999" cy="191043"/>
            <a:chOff x="0" y="6655798"/>
            <a:chExt cx="12191999" cy="191043"/>
          </a:xfrm>
          <a:solidFill>
            <a:srgbClr val="0DA3A7"/>
          </a:solidFill>
        </p:grpSpPr>
        <p:sp>
          <p:nvSpPr>
            <p:cNvPr id="23" name="Rectangle 22"/>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4" name="Rectangle 23"/>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27" name="Text Placeholder 28"/>
          <p:cNvSpPr>
            <a:spLocks noGrp="1"/>
          </p:cNvSpPr>
          <p:nvPr>
            <p:ph type="body" sz="quarter" idx="14" hasCustomPrompt="1"/>
          </p:nvPr>
        </p:nvSpPr>
        <p:spPr>
          <a:xfrm>
            <a:off x="3418177" y="139154"/>
            <a:ext cx="4029225" cy="482600"/>
          </a:xfrm>
        </p:spPr>
        <p:txBody>
          <a:bodyPr/>
          <a:lstStyle>
            <a:lvl1pPr marL="0" indent="0" algn="ctr">
              <a:buNone/>
              <a:defRPr b="1">
                <a:solidFill>
                  <a:schemeClr val="bg1"/>
                </a:solidFill>
              </a:defRPr>
            </a:lvl1pPr>
          </a:lstStyle>
          <a:p>
            <a:pPr lvl="0"/>
            <a:r>
              <a:rPr lang="en-US" dirty="0"/>
              <a:t>CLICK TO ADD TEXT</a:t>
            </a:r>
          </a:p>
        </p:txBody>
      </p:sp>
      <p:sp>
        <p:nvSpPr>
          <p:cNvPr id="28" name="Text Placeholder 30"/>
          <p:cNvSpPr>
            <a:spLocks noGrp="1"/>
          </p:cNvSpPr>
          <p:nvPr>
            <p:ph type="body" sz="quarter" idx="15" hasCustomPrompt="1"/>
          </p:nvPr>
        </p:nvSpPr>
        <p:spPr>
          <a:xfrm>
            <a:off x="1951038" y="157163"/>
            <a:ext cx="1319212" cy="522287"/>
          </a:xfrm>
        </p:spPr>
        <p:txBody>
          <a:bodyPr/>
          <a:lstStyle>
            <a:lvl1pPr marL="0" indent="0" algn="ctr">
              <a:buNone/>
              <a:defRPr b="1">
                <a:solidFill>
                  <a:schemeClr val="bg1"/>
                </a:solidFill>
              </a:defRPr>
            </a:lvl1pPr>
          </a:lstStyle>
          <a:p>
            <a:pPr lvl="0"/>
            <a:r>
              <a:rPr lang="en-US" dirty="0"/>
              <a:t>BÀI</a:t>
            </a:r>
          </a:p>
        </p:txBody>
      </p:sp>
      <p:grpSp>
        <p:nvGrpSpPr>
          <p:cNvPr id="3" name="Group 2"/>
          <p:cNvGrpSpPr/>
          <p:nvPr userDrawn="1"/>
        </p:nvGrpSpPr>
        <p:grpSpPr>
          <a:xfrm>
            <a:off x="382" y="-84658"/>
            <a:ext cx="1358900" cy="857945"/>
            <a:chOff x="382" y="-84658"/>
            <a:chExt cx="1358900" cy="857945"/>
          </a:xfrm>
        </p:grpSpPr>
        <p:grpSp>
          <p:nvGrpSpPr>
            <p:cNvPr id="4" name="Group 3"/>
            <p:cNvGrpSpPr/>
            <p:nvPr userDrawn="1"/>
          </p:nvGrpSpPr>
          <p:grpSpPr>
            <a:xfrm>
              <a:off x="382" y="38884"/>
              <a:ext cx="1358900" cy="734403"/>
              <a:chOff x="36291" y="65661"/>
              <a:chExt cx="1358900" cy="734403"/>
            </a:xfrm>
          </p:grpSpPr>
          <p:sp>
            <p:nvSpPr>
              <p:cNvPr id="6" name="Rectangle: Rounded Corners 5"/>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sp>
            <p:nvSpPr>
              <p:cNvPr id="7" name="TextBox 6"/>
              <p:cNvSpPr txBox="1"/>
              <p:nvPr userDrawn="1"/>
            </p:nvSpPr>
            <p:spPr>
              <a:xfrm>
                <a:off x="36291" y="477405"/>
                <a:ext cx="1358900" cy="322659"/>
              </a:xfrm>
              <a:prstGeom prst="round2SameRect">
                <a:avLst/>
              </a:prstGeom>
              <a:noFill/>
            </p:spPr>
            <p:txBody>
              <a:bodyPr wrap="square" rtlCol="0">
                <a:spAutoFit/>
              </a:bodyPr>
              <a:lstStyle/>
              <a:p>
                <a:pPr algn="ctr"/>
                <a:r>
                  <a:rPr lang="en-US" sz="1400" b="1" dirty="0">
                    <a:solidFill>
                      <a:schemeClr val="bg1"/>
                    </a:solidFill>
                    <a:latin typeface="Calibri" panose="020F0502020204030204" pitchFamily="34" charset="0"/>
                  </a:rPr>
                  <a:t>SINH HỌC</a:t>
                </a:r>
              </a:p>
            </p:txBody>
          </p:sp>
        </p:grpSp>
        <p:pic>
          <p:nvPicPr>
            <p:cNvPr id="5" name="Picture 4"/>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brightnessContrast bright="18000" contrast="18000"/>
                      </a14:imgEffect>
                      <a14:imgEffect>
                        <a14:colorTemperature colorTemp="7308"/>
                      </a14:imgEffect>
                      <a14:imgEffect>
                        <a14:saturation sat="124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794" y="-84658"/>
              <a:ext cx="1028915" cy="64307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8505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12704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40715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2025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2146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03568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90135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47361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5" r:id="rId20"/>
    <p:sldLayoutId id="2147483651" r:id="rId21"/>
    <p:sldLayoutId id="2147483654" r:id="rId22"/>
    <p:sldLayoutId id="2147483657"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cLz3lsqfpMA"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6.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919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669884" y="1317125"/>
            <a:ext cx="11259357" cy="501650"/>
          </a:xfrm>
        </p:spPr>
        <p:txBody>
          <a:bodyPr>
            <a:noAutofit/>
          </a:bodyPr>
          <a:lstStyle/>
          <a:p>
            <a:r>
              <a:rPr lang="en-US" sz="3200" dirty="0"/>
              <a:t>2. </a:t>
            </a:r>
            <a:r>
              <a:rPr lang="en-US" sz="3200" dirty="0" err="1"/>
              <a:t>Các</a:t>
            </a:r>
            <a:r>
              <a:rPr lang="en-US" sz="3200" dirty="0"/>
              <a:t> </a:t>
            </a:r>
            <a:r>
              <a:rPr lang="en-US" sz="3200" dirty="0" err="1"/>
              <a:t>dấu</a:t>
            </a:r>
            <a:r>
              <a:rPr lang="en-US" sz="3200" dirty="0"/>
              <a:t> </a:t>
            </a:r>
            <a:r>
              <a:rPr lang="en-US" sz="3200" dirty="0" err="1"/>
              <a:t>hiệu</a:t>
            </a:r>
            <a:r>
              <a:rPr lang="en-US" sz="3200" dirty="0"/>
              <a:t> </a:t>
            </a:r>
            <a:r>
              <a:rPr lang="en-US" sz="3200" dirty="0" err="1"/>
              <a:t>đặc</a:t>
            </a:r>
            <a:r>
              <a:rPr lang="en-US" sz="3200" dirty="0"/>
              <a:t> </a:t>
            </a:r>
            <a:r>
              <a:rPr lang="en-US" sz="3200" dirty="0" err="1"/>
              <a:t>trưng</a:t>
            </a:r>
            <a:r>
              <a:rPr lang="en-US" sz="3200" dirty="0"/>
              <a:t> </a:t>
            </a:r>
            <a:r>
              <a:rPr lang="en-US" sz="3200" dirty="0" err="1"/>
              <a:t>của</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ở </a:t>
            </a:r>
            <a:r>
              <a:rPr lang="en-US" sz="3200" dirty="0" err="1"/>
              <a:t>sinh</a:t>
            </a:r>
            <a:r>
              <a:rPr lang="en-US" sz="3200" dirty="0"/>
              <a:t> </a:t>
            </a:r>
            <a:r>
              <a:rPr lang="en-US" sz="3200" dirty="0" err="1"/>
              <a:t>vật</a:t>
            </a:r>
            <a:endParaRPr lang="en-US" sz="3200" dirty="0"/>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11" name="Rectangle 10"/>
          <p:cNvSpPr/>
          <p:nvPr/>
        </p:nvSpPr>
        <p:spPr>
          <a:xfrm>
            <a:off x="272715" y="2295784"/>
            <a:ext cx="11776410" cy="4451924"/>
          </a:xfrm>
          <a:prstGeom prst="rect">
            <a:avLst/>
          </a:prstGeom>
          <a:ln>
            <a:solidFill>
              <a:srgbClr val="FF0000"/>
            </a:solidFill>
          </a:ln>
        </p:spPr>
        <p:txBody>
          <a:bodyPr wrap="square">
            <a:spAutoFit/>
          </a:bodyPr>
          <a:lstStyle/>
          <a:p>
            <a:pPr indent="353060" algn="just">
              <a:lnSpc>
                <a:spcPct val="107000"/>
              </a:lnSpc>
              <a:spcAft>
                <a:spcPts val="600"/>
              </a:spcAft>
              <a:tabLst>
                <a:tab pos="1620520" algn="l"/>
                <a:tab pos="4860925" algn="l"/>
              </a:tabLst>
            </a:pPr>
            <a:r>
              <a:rPr lang="en-US" sz="2800" b="1" dirty="0">
                <a:solidFill>
                  <a:srgbClr val="000000"/>
                </a:solidFill>
                <a:highlight>
                  <a:srgbClr val="00FF00"/>
                </a:highlight>
                <a:ea typeface="Calibri" panose="020F0502020204030204" charset="0"/>
              </a:rPr>
              <a:t>* </a:t>
            </a:r>
            <a:r>
              <a:rPr lang="vi-VN"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GHI NHỚ 2: </a:t>
            </a:r>
            <a:r>
              <a:rPr lang="vi-VN" sz="2800" b="1" dirty="0">
                <a:solidFill>
                  <a:srgbClr val="000000"/>
                </a:solidFill>
                <a:latin typeface="Calibri" panose="020F0502020204030204" pitchFamily="34" charset="0"/>
                <a:ea typeface="Calibri" panose="020F0502020204030204" charset="0"/>
                <a:cs typeface="Calibri" panose="020F0502020204030204" pitchFamily="34" charset="0"/>
              </a:rPr>
              <a:t>Các dấu hiệu đặc trưng của sự sinh trưởng và phát triển ở sinh vật</a:t>
            </a:r>
            <a:endParaRPr lang="en-US" sz="2800" b="1" dirty="0">
              <a:solidFill>
                <a:srgbClr val="000000"/>
              </a:solidFill>
              <a:latin typeface="Calibri" panose="020F0502020204030204" pitchFamily="34" charset="0"/>
              <a:ea typeface="Calibri" panose="020F0502020204030204" charset="0"/>
              <a:cs typeface="Calibri" panose="020F0502020204030204" pitchFamily="34" charset="0"/>
            </a:endParaRPr>
          </a:p>
          <a:p>
            <a:pPr indent="353060" algn="just">
              <a:lnSpc>
                <a:spcPct val="107000"/>
              </a:lnSpc>
              <a:spcAft>
                <a:spcPts val="600"/>
              </a:spcAft>
              <a:tabLst>
                <a:tab pos="1620520" algn="l"/>
                <a:tab pos="4860925" algn="l"/>
              </a:tabLst>
            </a:pPr>
            <a:r>
              <a:rPr lang="vi-VN" sz="2800" dirty="0">
                <a:solidFill>
                  <a:srgbClr val="000000"/>
                </a:solidFill>
                <a:latin typeface="Calibri" panose="020F0502020204030204" pitchFamily="34" charset="0"/>
                <a:ea typeface="Calibri" panose="020F0502020204030204" charset="0"/>
                <a:cs typeface="Calibri" panose="020F0502020204030204" pitchFamily="34" charset="0"/>
              </a:rPr>
              <a:t>- Dấu hiệu đặc trưng của sinh trưởng của sinh vật: gia tăng số lượng, kích thước, khối lượng tế bào dẫn đến sự gia tăng kích thước và khối lượng cơ thể.</a:t>
            </a:r>
          </a:p>
          <a:p>
            <a:pPr indent="353060" algn="just">
              <a:lnSpc>
                <a:spcPct val="107000"/>
              </a:lnSpc>
              <a:spcAft>
                <a:spcPts val="600"/>
              </a:spcAft>
              <a:tabLst>
                <a:tab pos="1620520" algn="l"/>
                <a:tab pos="4860925" algn="l"/>
              </a:tabLst>
            </a:pPr>
            <a:r>
              <a:rPr lang="vi-VN" sz="2800" dirty="0">
                <a:solidFill>
                  <a:srgbClr val="000000"/>
                </a:solidFill>
                <a:latin typeface="Calibri" panose="020F0502020204030204" pitchFamily="34" charset="0"/>
                <a:ea typeface="Calibri" panose="020F0502020204030204" charset="0"/>
                <a:cs typeface="Calibri" panose="020F0502020204030204" pitchFamily="34" charset="0"/>
              </a:rPr>
              <a:t>- Dấu hiệu đặc trưng của phát triển của sinh vật: phân hóa và phát sinh hình thái cơ quan, thay đổi chức năng sinh lí của cơ thể</a:t>
            </a:r>
          </a:p>
          <a:p>
            <a:pPr indent="353060" algn="just">
              <a:lnSpc>
                <a:spcPct val="107000"/>
              </a:lnSpc>
              <a:spcAft>
                <a:spcPts val="600"/>
              </a:spcAft>
              <a:tabLst>
                <a:tab pos="1620520" algn="l"/>
                <a:tab pos="4860925" algn="l"/>
              </a:tabLst>
            </a:pPr>
            <a:r>
              <a:rPr lang="vi-VN" sz="2800" dirty="0">
                <a:solidFill>
                  <a:srgbClr val="000000"/>
                </a:solidFill>
                <a:latin typeface="Calibri" panose="020F0502020204030204" pitchFamily="34" charset="0"/>
                <a:ea typeface="Calibri" panose="020F0502020204030204" charset="0"/>
                <a:cs typeface="Calibri" panose="020F0502020204030204" pitchFamily="34" charset="0"/>
              </a:rPr>
              <a:t>Sự phát triển của các cơ quan trong cơ thể có thời điểm bắt đầu, tốc độ khác nhau theo từng giai đoạn và được điều hòa bởi các yếu tố bên trong và bên ngoài.</a:t>
            </a:r>
          </a:p>
        </p:txBody>
      </p:sp>
      <p:sp>
        <p:nvSpPr>
          <p:cNvPr id="12" name="TextBox 11"/>
          <p:cNvSpPr txBox="1"/>
          <p:nvPr/>
        </p:nvSpPr>
        <p:spPr>
          <a:xfrm>
            <a:off x="609600" y="1732016"/>
            <a:ext cx="11582400" cy="523220"/>
          </a:xfrm>
          <a:prstGeom prst="rect">
            <a:avLst/>
          </a:prstGeom>
          <a:noFill/>
        </p:spPr>
        <p:txBody>
          <a:bodyPr wrap="square" rtlCol="0">
            <a:spAutoFit/>
          </a:bodyPr>
          <a:lstStyle/>
          <a:p>
            <a:pPr algn="ctr"/>
            <a:r>
              <a:rPr lang="en-US" sz="2800" b="1" i="1" dirty="0">
                <a:solidFill>
                  <a:srgbClr val="FF0000"/>
                </a:solidFill>
                <a:latin typeface="Calibri" panose="020F0502020204030204" pitchFamily="34" charset="0"/>
                <a:sym typeface="Wingdings 2" panose="05020102010507070707" pitchFamily="18" charset="2"/>
              </a:rPr>
              <a:t> </a:t>
            </a:r>
            <a:r>
              <a:rPr lang="en-US" sz="2800" b="1" i="1" dirty="0" err="1">
                <a:solidFill>
                  <a:srgbClr val="FF0000"/>
                </a:solidFill>
                <a:latin typeface="Calibri" panose="020F0502020204030204" pitchFamily="34" charset="0"/>
              </a:rPr>
              <a:t>Hoàn</a:t>
            </a:r>
            <a:r>
              <a:rPr lang="en-US" sz="2800" b="1" i="1" dirty="0">
                <a:solidFill>
                  <a:srgbClr val="FF0000"/>
                </a:solidFill>
                <a:latin typeface="Calibri" panose="020F0502020204030204" pitchFamily="34" charset="0"/>
              </a:rPr>
              <a:t> </a:t>
            </a:r>
            <a:r>
              <a:rPr lang="en-US" sz="2800" b="1" i="1" dirty="0" err="1">
                <a:solidFill>
                  <a:srgbClr val="FF0000"/>
                </a:solidFill>
                <a:latin typeface="Calibri" panose="020F0502020204030204" pitchFamily="34" charset="0"/>
              </a:rPr>
              <a:t>thành</a:t>
            </a:r>
            <a:r>
              <a:rPr lang="en-US" sz="2800" b="1" i="1" dirty="0">
                <a:solidFill>
                  <a:srgbClr val="FF0000"/>
                </a:solidFill>
                <a:latin typeface="Calibri" panose="020F0502020204030204" pitchFamily="34" charset="0"/>
              </a:rPr>
              <a:t> GHI NHỚ 2</a:t>
            </a:r>
          </a:p>
        </p:txBody>
      </p:sp>
      <p:sp>
        <p:nvSpPr>
          <p:cNvPr id="13" name="Rectangle 12"/>
          <p:cNvSpPr/>
          <p:nvPr/>
        </p:nvSpPr>
        <p:spPr>
          <a:xfrm>
            <a:off x="6981824" y="3829325"/>
            <a:ext cx="4947416"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Rectangle 14"/>
          <p:cNvSpPr/>
          <p:nvPr/>
        </p:nvSpPr>
        <p:spPr>
          <a:xfrm>
            <a:off x="8515350" y="3345622"/>
            <a:ext cx="3413892"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6" name="Rectangle 15"/>
          <p:cNvSpPr/>
          <p:nvPr/>
        </p:nvSpPr>
        <p:spPr>
          <a:xfrm>
            <a:off x="314632" y="3816073"/>
            <a:ext cx="3666818"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7" name="Rectangle 16"/>
          <p:cNvSpPr/>
          <p:nvPr/>
        </p:nvSpPr>
        <p:spPr>
          <a:xfrm>
            <a:off x="7943849" y="4329200"/>
            <a:ext cx="3985391"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Rectangle 17"/>
          <p:cNvSpPr/>
          <p:nvPr/>
        </p:nvSpPr>
        <p:spPr>
          <a:xfrm>
            <a:off x="314631" y="4802787"/>
            <a:ext cx="7981229"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0" name="Rectangle 19"/>
          <p:cNvSpPr/>
          <p:nvPr/>
        </p:nvSpPr>
        <p:spPr>
          <a:xfrm>
            <a:off x="5676900" y="5776249"/>
            <a:ext cx="1304924"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2" name="Title 24">
            <a:extLst>
              <a:ext uri="{FF2B5EF4-FFF2-40B4-BE49-F238E27FC236}">
                <a16:creationId xmlns:a16="http://schemas.microsoft.com/office/drawing/2014/main" id="{F3940F95-3373-4BC5-9844-8B287CA8B543}"/>
              </a:ext>
            </a:extLst>
          </p:cNvPr>
          <p:cNvSpPr>
            <a:spLocks noGrp="1"/>
          </p:cNvSpPr>
          <p:nvPr>
            <p:ph type="title"/>
          </p:nvPr>
        </p:nvSpPr>
        <p:spPr>
          <a:xfrm>
            <a:off x="658209" y="794113"/>
            <a:ext cx="10993321" cy="631866"/>
          </a:xfrm>
        </p:spPr>
        <p:txBody>
          <a:bodyPr>
            <a:noAutofit/>
          </a:bodyPr>
          <a:lstStyle/>
          <a:p>
            <a:pPr algn="ctr"/>
            <a:r>
              <a:rPr lang="en-US" sz="3200" b="1" dirty="0" err="1">
                <a:latin typeface="+mn-lt"/>
              </a:rPr>
              <a:t>Khái</a:t>
            </a:r>
            <a:r>
              <a:rPr lang="en-US" sz="3200" b="1" dirty="0">
                <a:latin typeface="+mn-lt"/>
              </a:rPr>
              <a:t> </a:t>
            </a:r>
            <a:r>
              <a:rPr lang="en-US" sz="3200" b="1" dirty="0" err="1">
                <a:latin typeface="+mn-lt"/>
              </a:rPr>
              <a:t>quát</a:t>
            </a:r>
            <a:r>
              <a:rPr lang="en-US" sz="3200" b="1" dirty="0">
                <a:latin typeface="+mn-lt"/>
              </a:rPr>
              <a:t> </a:t>
            </a:r>
            <a:r>
              <a:rPr lang="en-US" sz="3200" b="1" dirty="0" err="1">
                <a:latin typeface="+mn-lt"/>
              </a:rPr>
              <a:t>về</a:t>
            </a:r>
            <a:r>
              <a:rPr lang="en-US" sz="3200" b="1" dirty="0">
                <a:latin typeface="+mn-lt"/>
              </a:rPr>
              <a:t> </a:t>
            </a:r>
            <a:r>
              <a:rPr lang="en-US" sz="3200" b="1" dirty="0" err="1">
                <a:latin typeface="+mn-lt"/>
              </a:rPr>
              <a:t>sự</a:t>
            </a:r>
            <a:r>
              <a:rPr lang="en-US" sz="3200" b="1" dirty="0">
                <a:latin typeface="+mn-lt"/>
              </a:rPr>
              <a:t> </a:t>
            </a:r>
            <a:r>
              <a:rPr lang="en-US" sz="3200" b="1" dirty="0" err="1">
                <a:latin typeface="+mn-lt"/>
              </a:rPr>
              <a:t>sinh</a:t>
            </a:r>
            <a:r>
              <a:rPr lang="en-US" sz="3200" b="1" dirty="0">
                <a:latin typeface="+mn-lt"/>
              </a:rPr>
              <a:t> </a:t>
            </a:r>
            <a:r>
              <a:rPr lang="en-US" sz="3200" b="1" dirty="0" err="1">
                <a:latin typeface="+mn-lt"/>
              </a:rPr>
              <a:t>trưởng</a:t>
            </a:r>
            <a:r>
              <a:rPr lang="en-US" sz="3200" b="1" dirty="0">
                <a:latin typeface="+mn-lt"/>
              </a:rPr>
              <a:t> </a:t>
            </a:r>
            <a:r>
              <a:rPr lang="en-US" sz="3200" b="1" dirty="0" err="1">
                <a:latin typeface="+mn-lt"/>
              </a:rPr>
              <a:t>và</a:t>
            </a:r>
            <a:r>
              <a:rPr lang="en-US" sz="3200" b="1" dirty="0">
                <a:latin typeface="+mn-lt"/>
              </a:rPr>
              <a:t> </a:t>
            </a:r>
            <a:r>
              <a:rPr lang="en-US" sz="3200" b="1" dirty="0" err="1">
                <a:latin typeface="+mn-lt"/>
              </a:rPr>
              <a:t>phát</a:t>
            </a:r>
            <a:r>
              <a:rPr lang="en-US" sz="3200" b="1" dirty="0">
                <a:latin typeface="+mn-lt"/>
              </a:rPr>
              <a:t> </a:t>
            </a:r>
            <a:r>
              <a:rPr lang="en-US" sz="3200" b="1" dirty="0" err="1">
                <a:latin typeface="+mn-lt"/>
              </a:rPr>
              <a:t>triển</a:t>
            </a:r>
            <a:r>
              <a:rPr lang="en-US" sz="3200" b="1" dirty="0">
                <a:latin typeface="+mn-lt"/>
              </a:rPr>
              <a:t> </a:t>
            </a:r>
            <a:r>
              <a:rPr lang="en-US" sz="3200" b="1" dirty="0" err="1">
                <a:latin typeface="+mn-lt"/>
              </a:rPr>
              <a:t>của</a:t>
            </a:r>
            <a:r>
              <a:rPr lang="en-US" sz="3200" b="1" dirty="0">
                <a:latin typeface="+mn-lt"/>
              </a:rPr>
              <a:t> </a:t>
            </a:r>
            <a:r>
              <a:rPr lang="en-US" sz="3200" b="1" dirty="0" err="1">
                <a:latin typeface="+mn-lt"/>
              </a:rPr>
              <a:t>sinh</a:t>
            </a:r>
            <a:r>
              <a:rPr lang="en-US" sz="3200" b="1" dirty="0">
                <a:latin typeface="+mn-lt"/>
              </a:rPr>
              <a:t> </a:t>
            </a:r>
            <a:r>
              <a:rPr lang="en-US" sz="3200" b="1" dirty="0" err="1">
                <a:latin typeface="+mn-lt"/>
              </a:rPr>
              <a:t>vật</a:t>
            </a:r>
            <a:endParaRPr lang="en-US" sz="3200" b="1" dirty="0">
              <a:latin typeface="+mn-lt"/>
            </a:endParaRPr>
          </a:p>
        </p:txBody>
      </p:sp>
      <p:sp>
        <p:nvSpPr>
          <p:cNvPr id="23" name="Text Placeholder 26">
            <a:extLst>
              <a:ext uri="{FF2B5EF4-FFF2-40B4-BE49-F238E27FC236}">
                <a16:creationId xmlns:a16="http://schemas.microsoft.com/office/drawing/2014/main" id="{D849A012-EC61-407F-A722-66E5BEBDEE32}"/>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24" name="Text Placeholder 27">
            <a:extLst>
              <a:ext uri="{FF2B5EF4-FFF2-40B4-BE49-F238E27FC236}">
                <a16:creationId xmlns:a16="http://schemas.microsoft.com/office/drawing/2014/main" id="{B2C715C6-7572-4A20-A560-154D0F7631CC}"/>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669885" y="1383385"/>
            <a:ext cx="9025908" cy="501650"/>
          </a:xfrm>
        </p:spPr>
        <p:txBody>
          <a:bodyPr>
            <a:noAutofit/>
          </a:bodyPr>
          <a:lstStyle/>
          <a:p>
            <a:r>
              <a:rPr lang="en-US" sz="3200" dirty="0"/>
              <a:t>3. </a:t>
            </a:r>
            <a:r>
              <a:rPr lang="en-US" sz="3200" dirty="0" err="1"/>
              <a:t>Mối</a:t>
            </a:r>
            <a:r>
              <a:rPr lang="en-US" sz="3200" dirty="0"/>
              <a:t> </a:t>
            </a:r>
            <a:r>
              <a:rPr lang="en-US" sz="3200" dirty="0" err="1"/>
              <a:t>quan</a:t>
            </a:r>
            <a:r>
              <a:rPr lang="en-US" sz="3200" dirty="0"/>
              <a:t> </a:t>
            </a:r>
            <a:r>
              <a:rPr lang="en-US" sz="3200" dirty="0" err="1"/>
              <a:t>hệ</a:t>
            </a:r>
            <a:r>
              <a:rPr lang="en-US" sz="3200" dirty="0"/>
              <a:t> </a:t>
            </a:r>
            <a:r>
              <a:rPr lang="en-US" sz="3200" dirty="0" err="1"/>
              <a:t>giữa</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endParaRPr lang="en-US" sz="3200" dirty="0"/>
          </a:p>
        </p:txBody>
      </p:sp>
      <p:sp>
        <p:nvSpPr>
          <p:cNvPr id="13" name="Text Placeholder 2"/>
          <p:cNvSpPr>
            <a:spLocks noGrp="1"/>
          </p:cNvSpPr>
          <p:nvPr>
            <p:ph type="body" sz="quarter" idx="13"/>
          </p:nvPr>
        </p:nvSpPr>
        <p:spPr>
          <a:xfrm>
            <a:off x="1068608" y="2721561"/>
            <a:ext cx="9078913" cy="3396437"/>
          </a:xfrm>
        </p:spPr>
        <p:txBody>
          <a:bodyPr>
            <a:normAutofit/>
          </a:bodyPr>
          <a:lstStyle/>
          <a:p>
            <a:pPr marL="457200" indent="-457200" algn="just">
              <a:buFont typeface="Arial" panose="020B0604020202020204" pitchFamily="34" charset="0"/>
              <a:buChar char="•"/>
            </a:pPr>
            <a:r>
              <a:rPr lang="en-US" sz="2800" dirty="0" err="1">
                <a:solidFill>
                  <a:schemeClr val="tx1"/>
                </a:solidFill>
              </a:rPr>
              <a:t>Nghiên</a:t>
            </a:r>
            <a:r>
              <a:rPr lang="en-US" sz="2800" dirty="0">
                <a:solidFill>
                  <a:schemeClr val="tx1"/>
                </a:solidFill>
              </a:rPr>
              <a:t> </a:t>
            </a:r>
            <a:r>
              <a:rPr lang="en-US" sz="2800" dirty="0" err="1">
                <a:solidFill>
                  <a:schemeClr val="tx1"/>
                </a:solidFill>
              </a:rPr>
              <a:t>cứu</a:t>
            </a:r>
            <a:r>
              <a:rPr lang="en-US" sz="2800" dirty="0">
                <a:solidFill>
                  <a:schemeClr val="tx1"/>
                </a:solidFill>
              </a:rPr>
              <a:t> </a:t>
            </a:r>
            <a:r>
              <a:rPr lang="en-US" sz="2800" dirty="0" err="1">
                <a:solidFill>
                  <a:schemeClr val="tx1"/>
                </a:solidFill>
              </a:rPr>
              <a:t>thông</a:t>
            </a:r>
            <a:r>
              <a:rPr lang="en-US" sz="2800" dirty="0">
                <a:solidFill>
                  <a:schemeClr val="tx1"/>
                </a:solidFill>
              </a:rPr>
              <a:t> tin </a:t>
            </a:r>
            <a:r>
              <a:rPr lang="en-US" sz="2800" dirty="0" err="1">
                <a:solidFill>
                  <a:schemeClr val="tx1"/>
                </a:solidFill>
              </a:rPr>
              <a:t>và</a:t>
            </a:r>
            <a:r>
              <a:rPr lang="en-US" sz="2800" dirty="0">
                <a:solidFill>
                  <a:schemeClr val="tx1"/>
                </a:solidFill>
              </a:rPr>
              <a:t> </a:t>
            </a:r>
            <a:r>
              <a:rPr lang="en-US" sz="2800" dirty="0" err="1">
                <a:solidFill>
                  <a:schemeClr val="tx1"/>
                </a:solidFill>
              </a:rPr>
              <a:t>hoàn</a:t>
            </a:r>
            <a:r>
              <a:rPr lang="en-US" sz="2800" dirty="0">
                <a:solidFill>
                  <a:schemeClr val="tx1"/>
                </a:solidFill>
              </a:rPr>
              <a:t> </a:t>
            </a:r>
            <a:r>
              <a:rPr lang="en-US" sz="2800" dirty="0" err="1">
                <a:solidFill>
                  <a:schemeClr val="tx1"/>
                </a:solidFill>
              </a:rPr>
              <a:t>thành</a:t>
            </a:r>
            <a:r>
              <a:rPr lang="en-US" sz="2800" dirty="0">
                <a:solidFill>
                  <a:schemeClr val="tx1"/>
                </a:solidFill>
              </a:rPr>
              <a:t> HOẠT ĐỘNG HỌC TẬP 3 </a:t>
            </a:r>
            <a:r>
              <a:rPr lang="en-US" sz="2800" dirty="0" err="1">
                <a:solidFill>
                  <a:schemeClr val="tx1"/>
                </a:solidFill>
              </a:rPr>
              <a:t>trong</a:t>
            </a:r>
            <a:r>
              <a:rPr lang="en-US" sz="2800" dirty="0">
                <a:solidFill>
                  <a:schemeClr val="tx1"/>
                </a:solidFill>
              </a:rPr>
              <a:t> </a:t>
            </a:r>
            <a:r>
              <a:rPr lang="en-US" sz="2800" dirty="0" err="1">
                <a:solidFill>
                  <a:schemeClr val="tx1"/>
                </a:solidFill>
              </a:rPr>
              <a:t>đề</a:t>
            </a:r>
            <a:r>
              <a:rPr lang="en-US" sz="2800" dirty="0">
                <a:solidFill>
                  <a:schemeClr val="tx1"/>
                </a:solidFill>
              </a:rPr>
              <a:t> </a:t>
            </a:r>
            <a:r>
              <a:rPr lang="en-US" sz="2800" dirty="0" err="1">
                <a:solidFill>
                  <a:schemeClr val="tx1"/>
                </a:solidFill>
              </a:rPr>
              <a:t>cương</a:t>
            </a:r>
            <a:r>
              <a:rPr lang="en-US" sz="2800" dirty="0">
                <a:solidFill>
                  <a:schemeClr val="tx1"/>
                </a:solidFill>
              </a:rPr>
              <a:t>.</a:t>
            </a:r>
          </a:p>
          <a:p>
            <a:pPr marL="457200" indent="-457200" algn="just">
              <a:buFont typeface="Arial" panose="020B0604020202020204" pitchFamily="34" charset="0"/>
              <a:buChar char="•"/>
            </a:pPr>
            <a:r>
              <a:rPr lang="en-US" sz="2800" dirty="0" err="1">
                <a:solidFill>
                  <a:schemeClr val="tx1"/>
                </a:solidFill>
              </a:rPr>
              <a:t>Thời</a:t>
            </a:r>
            <a:r>
              <a:rPr lang="en-US" sz="2800" dirty="0">
                <a:solidFill>
                  <a:schemeClr val="tx1"/>
                </a:solidFill>
              </a:rPr>
              <a:t> </a:t>
            </a:r>
            <a:r>
              <a:rPr lang="en-US" sz="2800" dirty="0" err="1">
                <a:solidFill>
                  <a:schemeClr val="tx1"/>
                </a:solidFill>
              </a:rPr>
              <a:t>gian</a:t>
            </a:r>
            <a:r>
              <a:rPr lang="en-US" sz="2800" dirty="0">
                <a:solidFill>
                  <a:schemeClr val="tx1"/>
                </a:solidFill>
              </a:rPr>
              <a:t> </a:t>
            </a:r>
            <a:r>
              <a:rPr lang="en-US" sz="2800" dirty="0" err="1">
                <a:solidFill>
                  <a:schemeClr val="tx1"/>
                </a:solidFill>
              </a:rPr>
              <a:t>hoàn</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nhiệm</a:t>
            </a:r>
            <a:r>
              <a:rPr lang="en-US" sz="2800" dirty="0">
                <a:solidFill>
                  <a:schemeClr val="tx1"/>
                </a:solidFill>
              </a:rPr>
              <a:t> </a:t>
            </a:r>
            <a:r>
              <a:rPr lang="en-US" sz="2800" dirty="0" err="1">
                <a:solidFill>
                  <a:schemeClr val="tx1"/>
                </a:solidFill>
              </a:rPr>
              <a:t>vụ</a:t>
            </a:r>
            <a:r>
              <a:rPr lang="en-US" sz="2800" dirty="0">
                <a:solidFill>
                  <a:schemeClr val="tx1"/>
                </a:solidFill>
              </a:rPr>
              <a:t>: 3 </a:t>
            </a:r>
            <a:r>
              <a:rPr lang="en-US" sz="2800" dirty="0" err="1">
                <a:solidFill>
                  <a:schemeClr val="tx1"/>
                </a:solidFill>
              </a:rPr>
              <a:t>phút</a:t>
            </a:r>
            <a:r>
              <a:rPr lang="en-US" sz="2800" dirty="0">
                <a:solidFill>
                  <a:schemeClr val="tx1"/>
                </a:solidFill>
              </a:rPr>
              <a:t> (</a:t>
            </a:r>
            <a:r>
              <a:rPr lang="en-US" sz="2800" dirty="0" err="1">
                <a:solidFill>
                  <a:schemeClr val="tx1"/>
                </a:solidFill>
              </a:rPr>
              <a:t>kể</a:t>
            </a:r>
            <a:r>
              <a:rPr lang="en-US" sz="2800" dirty="0">
                <a:solidFill>
                  <a:schemeClr val="tx1"/>
                </a:solidFill>
              </a:rPr>
              <a:t> </a:t>
            </a:r>
            <a:r>
              <a:rPr lang="en-US" sz="2800" dirty="0" err="1">
                <a:solidFill>
                  <a:schemeClr val="tx1"/>
                </a:solidFill>
              </a:rPr>
              <a:t>cả</a:t>
            </a:r>
            <a:r>
              <a:rPr lang="en-US" sz="2800" dirty="0">
                <a:solidFill>
                  <a:schemeClr val="tx1"/>
                </a:solidFill>
              </a:rPr>
              <a:t> </a:t>
            </a:r>
            <a:r>
              <a:rPr lang="en-US" sz="2800" dirty="0" err="1">
                <a:solidFill>
                  <a:schemeClr val="tx1"/>
                </a:solidFill>
              </a:rPr>
              <a:t>thời</a:t>
            </a:r>
            <a:r>
              <a:rPr lang="en-US" sz="2800" dirty="0">
                <a:solidFill>
                  <a:schemeClr val="tx1"/>
                </a:solidFill>
              </a:rPr>
              <a:t> </a:t>
            </a:r>
            <a:r>
              <a:rPr lang="en-US" sz="2800" dirty="0" err="1">
                <a:solidFill>
                  <a:schemeClr val="tx1"/>
                </a:solidFill>
              </a:rPr>
              <a:t>gian</a:t>
            </a:r>
            <a:r>
              <a:rPr lang="en-US" sz="2800" dirty="0">
                <a:solidFill>
                  <a:schemeClr val="tx1"/>
                </a:solidFill>
              </a:rPr>
              <a:t> </a:t>
            </a:r>
            <a:r>
              <a:rPr lang="en-US" sz="2800" dirty="0" err="1">
                <a:solidFill>
                  <a:schemeClr val="tx1"/>
                </a:solidFill>
              </a:rPr>
              <a:t>thảo</a:t>
            </a:r>
            <a:r>
              <a:rPr lang="en-US" sz="2800" dirty="0">
                <a:solidFill>
                  <a:schemeClr val="tx1"/>
                </a:solidFill>
              </a:rPr>
              <a:t> </a:t>
            </a:r>
            <a:r>
              <a:rPr lang="en-US" sz="2800" dirty="0" err="1">
                <a:solidFill>
                  <a:schemeClr val="tx1"/>
                </a:solidFill>
              </a:rPr>
              <a:t>luận</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ghi</a:t>
            </a:r>
            <a:r>
              <a:rPr lang="en-US" sz="2800" dirty="0">
                <a:solidFill>
                  <a:schemeClr val="tx1"/>
                </a:solidFill>
              </a:rPr>
              <a:t> </a:t>
            </a:r>
            <a:r>
              <a:rPr lang="en-US" sz="2800" dirty="0" err="1">
                <a:solidFill>
                  <a:schemeClr val="tx1"/>
                </a:solidFill>
              </a:rPr>
              <a:t>đáp</a:t>
            </a:r>
            <a:r>
              <a:rPr lang="en-US" sz="2800" dirty="0">
                <a:solidFill>
                  <a:schemeClr val="tx1"/>
                </a:solidFill>
              </a:rPr>
              <a:t> </a:t>
            </a:r>
            <a:r>
              <a:rPr lang="en-US" sz="2800" dirty="0" err="1">
                <a:solidFill>
                  <a:schemeClr val="tx1"/>
                </a:solidFill>
              </a:rPr>
              <a:t>án</a:t>
            </a:r>
            <a:r>
              <a:rPr lang="en-US" sz="2800" dirty="0">
                <a:solidFill>
                  <a:schemeClr val="tx1"/>
                </a:solidFill>
              </a:rPr>
              <a:t> </a:t>
            </a:r>
            <a:r>
              <a:rPr lang="en-US" sz="2800" dirty="0" err="1">
                <a:solidFill>
                  <a:schemeClr val="tx1"/>
                </a:solidFill>
              </a:rPr>
              <a:t>lên</a:t>
            </a:r>
            <a:r>
              <a:rPr lang="en-US" sz="2800" dirty="0">
                <a:solidFill>
                  <a:schemeClr val="tx1"/>
                </a:solidFill>
              </a:rPr>
              <a:t> </a:t>
            </a:r>
            <a:r>
              <a:rPr lang="en-US" sz="2800" dirty="0" err="1">
                <a:solidFill>
                  <a:schemeClr val="tx1"/>
                </a:solidFill>
              </a:rPr>
              <a:t>bảng</a:t>
            </a:r>
            <a:r>
              <a:rPr lang="en-US" sz="2800" dirty="0">
                <a:solidFill>
                  <a:schemeClr val="tx1"/>
                </a:solidFill>
              </a:rPr>
              <a:t>).</a:t>
            </a:r>
          </a:p>
          <a:p>
            <a:pPr marL="457200" indent="-457200" algn="just">
              <a:buFont typeface="Arial" panose="020B0604020202020204" pitchFamily="34" charset="0"/>
              <a:buChar char="•"/>
            </a:pPr>
            <a:r>
              <a:rPr lang="en-US" sz="2800" dirty="0">
                <a:solidFill>
                  <a:schemeClr val="tx1"/>
                </a:solidFill>
              </a:rPr>
              <a:t>Sau </a:t>
            </a:r>
            <a:r>
              <a:rPr lang="en-US" sz="2800" dirty="0" err="1">
                <a:solidFill>
                  <a:schemeClr val="tx1"/>
                </a:solidFill>
              </a:rPr>
              <a:t>khi</a:t>
            </a:r>
            <a:r>
              <a:rPr lang="en-US" sz="2800" dirty="0">
                <a:solidFill>
                  <a:schemeClr val="tx1"/>
                </a:solidFill>
              </a:rPr>
              <a:t> </a:t>
            </a:r>
            <a:r>
              <a:rPr lang="en-US" sz="2800" dirty="0" err="1">
                <a:solidFill>
                  <a:schemeClr val="tx1"/>
                </a:solidFill>
              </a:rPr>
              <a:t>đọc</a:t>
            </a:r>
            <a:r>
              <a:rPr lang="en-US" sz="2800" dirty="0">
                <a:solidFill>
                  <a:schemeClr val="tx1"/>
                </a:solidFill>
              </a:rPr>
              <a:t> </a:t>
            </a:r>
            <a:r>
              <a:rPr lang="en-US" sz="2800" dirty="0" err="1">
                <a:solidFill>
                  <a:schemeClr val="tx1"/>
                </a:solidFill>
              </a:rPr>
              <a:t>thông</a:t>
            </a:r>
            <a:r>
              <a:rPr lang="en-US" sz="2800" dirty="0">
                <a:solidFill>
                  <a:schemeClr val="tx1"/>
                </a:solidFill>
              </a:rPr>
              <a:t> tin </a:t>
            </a:r>
            <a:r>
              <a:rPr lang="en-US" sz="2800" dirty="0" err="1">
                <a:solidFill>
                  <a:schemeClr val="tx1"/>
                </a:solidFill>
              </a:rPr>
              <a:t>và</a:t>
            </a:r>
            <a:r>
              <a:rPr lang="en-US" sz="2800" dirty="0">
                <a:solidFill>
                  <a:schemeClr val="tx1"/>
                </a:solidFill>
              </a:rPr>
              <a:t> </a:t>
            </a:r>
            <a:r>
              <a:rPr lang="en-US" sz="2800" dirty="0" err="1">
                <a:solidFill>
                  <a:schemeClr val="tx1"/>
                </a:solidFill>
              </a:rPr>
              <a:t>tự</a:t>
            </a:r>
            <a:r>
              <a:rPr lang="en-US" sz="2800" dirty="0">
                <a:solidFill>
                  <a:schemeClr val="tx1"/>
                </a:solidFill>
              </a:rPr>
              <a:t> </a:t>
            </a:r>
            <a:r>
              <a:rPr lang="en-US" sz="2800" dirty="0" err="1">
                <a:solidFill>
                  <a:schemeClr val="tx1"/>
                </a:solidFill>
              </a:rPr>
              <a:t>trả</a:t>
            </a:r>
            <a:r>
              <a:rPr lang="en-US" sz="2800" dirty="0">
                <a:solidFill>
                  <a:schemeClr val="tx1"/>
                </a:solidFill>
              </a:rPr>
              <a:t> </a:t>
            </a:r>
            <a:r>
              <a:rPr lang="en-US" sz="2800" dirty="0" err="1">
                <a:solidFill>
                  <a:schemeClr val="tx1"/>
                </a:solidFill>
              </a:rPr>
              <a:t>lời</a:t>
            </a:r>
            <a:r>
              <a:rPr lang="en-US" sz="2800" dirty="0">
                <a:solidFill>
                  <a:schemeClr val="tx1"/>
                </a:solidFill>
              </a:rPr>
              <a:t>, </a:t>
            </a:r>
            <a:r>
              <a:rPr lang="en-US" sz="2800" dirty="0" err="1">
                <a:solidFill>
                  <a:schemeClr val="tx1"/>
                </a:solidFill>
              </a:rPr>
              <a:t>hs</a:t>
            </a:r>
            <a:r>
              <a:rPr lang="en-US" sz="2800" dirty="0">
                <a:solidFill>
                  <a:schemeClr val="tx1"/>
                </a:solidFill>
              </a:rPr>
              <a:t> </a:t>
            </a:r>
            <a:r>
              <a:rPr lang="en-US" sz="2800" dirty="0" err="1">
                <a:solidFill>
                  <a:schemeClr val="tx1"/>
                </a:solidFill>
              </a:rPr>
              <a:t>bắt</a:t>
            </a:r>
            <a:r>
              <a:rPr lang="en-US" sz="2800" dirty="0">
                <a:solidFill>
                  <a:schemeClr val="tx1"/>
                </a:solidFill>
              </a:rPr>
              <a:t> </a:t>
            </a:r>
            <a:r>
              <a:rPr lang="en-US" sz="2800" dirty="0" err="1">
                <a:solidFill>
                  <a:schemeClr val="tx1"/>
                </a:solidFill>
              </a:rPr>
              <a:t>cặp</a:t>
            </a:r>
            <a:r>
              <a:rPr lang="en-US" sz="2800" dirty="0">
                <a:solidFill>
                  <a:schemeClr val="tx1"/>
                </a:solidFill>
              </a:rPr>
              <a:t> </a:t>
            </a:r>
            <a:r>
              <a:rPr lang="en-US" sz="2800" dirty="0" err="1">
                <a:solidFill>
                  <a:schemeClr val="tx1"/>
                </a:solidFill>
              </a:rPr>
              <a:t>với</a:t>
            </a:r>
            <a:r>
              <a:rPr lang="en-US" sz="2800" dirty="0">
                <a:solidFill>
                  <a:schemeClr val="tx1"/>
                </a:solidFill>
              </a:rPr>
              <a:t> </a:t>
            </a:r>
            <a:r>
              <a:rPr lang="en-US" sz="2800" dirty="0" err="1">
                <a:solidFill>
                  <a:schemeClr val="tx1"/>
                </a:solidFill>
              </a:rPr>
              <a:t>bạn</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bàn</a:t>
            </a:r>
            <a:r>
              <a:rPr lang="en-US" sz="2800" dirty="0">
                <a:solidFill>
                  <a:schemeClr val="tx1"/>
                </a:solidFill>
              </a:rPr>
              <a:t>, chia </a:t>
            </a:r>
            <a:r>
              <a:rPr lang="en-US" sz="2800" dirty="0" err="1">
                <a:solidFill>
                  <a:schemeClr val="tx1"/>
                </a:solidFill>
              </a:rPr>
              <a:t>sẻ</a:t>
            </a:r>
            <a:r>
              <a:rPr lang="en-US" sz="2800" dirty="0">
                <a:solidFill>
                  <a:schemeClr val="tx1"/>
                </a:solidFill>
              </a:rPr>
              <a:t> </a:t>
            </a:r>
            <a:r>
              <a:rPr lang="en-US" sz="2800" dirty="0" err="1">
                <a:solidFill>
                  <a:schemeClr val="tx1"/>
                </a:solidFill>
              </a:rPr>
              <a:t>thông</a:t>
            </a:r>
            <a:r>
              <a:rPr lang="en-US" sz="2800" dirty="0">
                <a:solidFill>
                  <a:schemeClr val="tx1"/>
                </a:solidFill>
              </a:rPr>
              <a:t> tin </a:t>
            </a:r>
            <a:r>
              <a:rPr lang="en-US" sz="2800" dirty="0" err="1">
                <a:solidFill>
                  <a:schemeClr val="tx1"/>
                </a:solidFill>
              </a:rPr>
              <a:t>và</a:t>
            </a:r>
            <a:r>
              <a:rPr lang="en-US" sz="2800" dirty="0">
                <a:solidFill>
                  <a:schemeClr val="tx1"/>
                </a:solidFill>
              </a:rPr>
              <a:t> </a:t>
            </a:r>
            <a:r>
              <a:rPr lang="en-US" sz="2800" dirty="0" err="1">
                <a:solidFill>
                  <a:schemeClr val="tx1"/>
                </a:solidFill>
              </a:rPr>
              <a:t>ghi</a:t>
            </a:r>
            <a:r>
              <a:rPr lang="en-US" sz="2800" dirty="0">
                <a:solidFill>
                  <a:schemeClr val="tx1"/>
                </a:solidFill>
              </a:rPr>
              <a:t> </a:t>
            </a:r>
            <a:r>
              <a:rPr lang="en-US" sz="2800" dirty="0" err="1">
                <a:solidFill>
                  <a:schemeClr val="tx1"/>
                </a:solidFill>
              </a:rPr>
              <a:t>kết</a:t>
            </a:r>
            <a:r>
              <a:rPr lang="en-US" sz="2800" dirty="0">
                <a:solidFill>
                  <a:schemeClr val="tx1"/>
                </a:solidFill>
              </a:rPr>
              <a:t> </a:t>
            </a:r>
            <a:r>
              <a:rPr lang="en-US" sz="2800" dirty="0" err="1">
                <a:solidFill>
                  <a:schemeClr val="tx1"/>
                </a:solidFill>
              </a:rPr>
              <a:t>quả</a:t>
            </a:r>
            <a:r>
              <a:rPr lang="en-US" sz="2800" dirty="0">
                <a:solidFill>
                  <a:schemeClr val="tx1"/>
                </a:solidFill>
              </a:rPr>
              <a:t> </a:t>
            </a:r>
            <a:r>
              <a:rPr lang="en-US" sz="2800" dirty="0" err="1">
                <a:solidFill>
                  <a:schemeClr val="tx1"/>
                </a:solidFill>
              </a:rPr>
              <a:t>thảo</a:t>
            </a:r>
            <a:r>
              <a:rPr lang="en-US" sz="2800" dirty="0">
                <a:solidFill>
                  <a:schemeClr val="tx1"/>
                </a:solidFill>
              </a:rPr>
              <a:t> </a:t>
            </a:r>
            <a:r>
              <a:rPr lang="en-US" sz="2800" dirty="0" err="1">
                <a:solidFill>
                  <a:schemeClr val="tx1"/>
                </a:solidFill>
              </a:rPr>
              <a:t>luận</a:t>
            </a:r>
            <a:r>
              <a:rPr lang="en-US" sz="2800" dirty="0">
                <a:solidFill>
                  <a:schemeClr val="tx1"/>
                </a:solidFill>
              </a:rPr>
              <a:t>.</a:t>
            </a:r>
          </a:p>
          <a:p>
            <a:pPr marL="457200" indent="-457200" algn="just">
              <a:buFont typeface="Arial" panose="020B0604020202020204" pitchFamily="34" charset="0"/>
              <a:buChar char="•"/>
            </a:pPr>
            <a:r>
              <a:rPr lang="en-US" sz="2800" dirty="0" err="1">
                <a:solidFill>
                  <a:schemeClr val="tx1"/>
                </a:solidFill>
              </a:rPr>
              <a:t>Giơ</a:t>
            </a:r>
            <a:r>
              <a:rPr lang="en-US" sz="2800" dirty="0">
                <a:solidFill>
                  <a:schemeClr val="tx1"/>
                </a:solidFill>
              </a:rPr>
              <a:t> </a:t>
            </a:r>
            <a:r>
              <a:rPr lang="en-US" sz="2800" dirty="0" err="1">
                <a:solidFill>
                  <a:schemeClr val="tx1"/>
                </a:solidFill>
              </a:rPr>
              <a:t>tay</a:t>
            </a:r>
            <a:r>
              <a:rPr lang="en-US" sz="2800" dirty="0">
                <a:solidFill>
                  <a:schemeClr val="tx1"/>
                </a:solidFill>
              </a:rPr>
              <a:t> </a:t>
            </a:r>
            <a:r>
              <a:rPr lang="en-US" sz="2800" dirty="0" err="1">
                <a:solidFill>
                  <a:schemeClr val="tx1"/>
                </a:solidFill>
              </a:rPr>
              <a:t>phát</a:t>
            </a:r>
            <a:r>
              <a:rPr lang="en-US" sz="2800" dirty="0">
                <a:solidFill>
                  <a:schemeClr val="tx1"/>
                </a:solidFill>
              </a:rPr>
              <a:t> </a:t>
            </a:r>
            <a:r>
              <a:rPr lang="en-US" sz="2800" dirty="0" err="1">
                <a:solidFill>
                  <a:schemeClr val="tx1"/>
                </a:solidFill>
              </a:rPr>
              <a:t>biểu</a:t>
            </a:r>
            <a:r>
              <a:rPr lang="en-US" sz="2800" dirty="0">
                <a:solidFill>
                  <a:schemeClr val="tx1"/>
                </a:solidFill>
              </a:rPr>
              <a:t> </a:t>
            </a:r>
            <a:r>
              <a:rPr lang="en-US" sz="2800" dirty="0" err="1">
                <a:solidFill>
                  <a:schemeClr val="tx1"/>
                </a:solidFill>
              </a:rPr>
              <a:t>báo</a:t>
            </a:r>
            <a:r>
              <a:rPr lang="en-US" sz="2800" dirty="0">
                <a:solidFill>
                  <a:schemeClr val="tx1"/>
                </a:solidFill>
              </a:rPr>
              <a:t> </a:t>
            </a:r>
            <a:r>
              <a:rPr lang="en-US" sz="2800" dirty="0" err="1">
                <a:solidFill>
                  <a:schemeClr val="tx1"/>
                </a:solidFill>
              </a:rPr>
              <a:t>cáo</a:t>
            </a:r>
            <a:r>
              <a:rPr lang="en-US" sz="2800" dirty="0">
                <a:solidFill>
                  <a:schemeClr val="tx1"/>
                </a:solidFill>
              </a:rPr>
              <a:t> </a:t>
            </a:r>
            <a:r>
              <a:rPr lang="en-US" sz="2800" dirty="0" err="1">
                <a:solidFill>
                  <a:schemeClr val="tx1"/>
                </a:solidFill>
              </a:rPr>
              <a:t>kết</a:t>
            </a:r>
            <a:r>
              <a:rPr lang="en-US" sz="2800" dirty="0">
                <a:solidFill>
                  <a:schemeClr val="tx1"/>
                </a:solidFill>
              </a:rPr>
              <a:t> </a:t>
            </a:r>
            <a:r>
              <a:rPr lang="en-US" sz="2800" dirty="0" err="1">
                <a:solidFill>
                  <a:schemeClr val="tx1"/>
                </a:solidFill>
              </a:rPr>
              <a:t>quả</a:t>
            </a:r>
            <a:r>
              <a:rPr lang="en-US" sz="2800" dirty="0">
                <a:solidFill>
                  <a:schemeClr val="tx1"/>
                </a:solidFill>
              </a:rPr>
              <a:t> </a:t>
            </a:r>
            <a:r>
              <a:rPr lang="en-US" sz="2800" dirty="0" err="1">
                <a:solidFill>
                  <a:schemeClr val="tx1"/>
                </a:solidFill>
              </a:rPr>
              <a:t>thảo</a:t>
            </a:r>
            <a:r>
              <a:rPr lang="en-US" sz="2800" dirty="0">
                <a:solidFill>
                  <a:schemeClr val="tx1"/>
                </a:solidFill>
              </a:rPr>
              <a:t> </a:t>
            </a:r>
            <a:r>
              <a:rPr lang="en-US" sz="2800" dirty="0" err="1">
                <a:solidFill>
                  <a:schemeClr val="tx1"/>
                </a:solidFill>
              </a:rPr>
              <a:t>luận</a:t>
            </a:r>
            <a:r>
              <a:rPr lang="en-US" sz="2800" dirty="0">
                <a:solidFill>
                  <a:schemeClr val="tx1"/>
                </a:solidFill>
              </a:rPr>
              <a:t>.</a:t>
            </a:r>
          </a:p>
        </p:txBody>
      </p:sp>
      <p:sp>
        <p:nvSpPr>
          <p:cNvPr id="12" name="Title 1"/>
          <p:cNvSpPr txBox="1"/>
          <p:nvPr/>
        </p:nvSpPr>
        <p:spPr>
          <a:xfrm>
            <a:off x="658209" y="1858365"/>
            <a:ext cx="9899713" cy="631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cap="all" baseline="0">
                <a:solidFill>
                  <a:srgbClr val="0DA3A7"/>
                </a:solidFill>
                <a:latin typeface="+mj-lt"/>
                <a:ea typeface="+mj-ea"/>
                <a:cs typeface="+mj-cs"/>
              </a:defRPr>
            </a:lvl1pPr>
          </a:lstStyle>
          <a:p>
            <a:pPr algn="ctr"/>
            <a:r>
              <a:rPr lang="en-US" dirty="0" err="1">
                <a:solidFill>
                  <a:srgbClr val="FF0000"/>
                </a:solidFill>
                <a:latin typeface="Calibri" panose="020F0502020204030204" pitchFamily="34" charset="0"/>
              </a:rPr>
              <a:t>Nhiệm</a:t>
            </a:r>
            <a:r>
              <a:rPr lang="en-US" dirty="0">
                <a:solidFill>
                  <a:srgbClr val="FF0000"/>
                </a:solidFill>
                <a:latin typeface="Calibri" panose="020F0502020204030204" pitchFamily="34" charset="0"/>
              </a:rPr>
              <a:t> </a:t>
            </a:r>
            <a:r>
              <a:rPr lang="en-US" dirty="0" err="1">
                <a:solidFill>
                  <a:srgbClr val="FF0000"/>
                </a:solidFill>
                <a:latin typeface="Calibri" panose="020F0502020204030204" pitchFamily="34" charset="0"/>
              </a:rPr>
              <a:t>vụ</a:t>
            </a:r>
            <a:endParaRPr lang="en-US" dirty="0">
              <a:solidFill>
                <a:srgbClr val="FF0000"/>
              </a:solidFill>
              <a:latin typeface="Calibri" panose="020F0502020204030204" pitchFamily="34" charset="0"/>
            </a:endParaRPr>
          </a:p>
        </p:txBody>
      </p:sp>
      <p:sp>
        <p:nvSpPr>
          <p:cNvPr id="16" name="Title 24">
            <a:extLst>
              <a:ext uri="{FF2B5EF4-FFF2-40B4-BE49-F238E27FC236}">
                <a16:creationId xmlns:a16="http://schemas.microsoft.com/office/drawing/2014/main" id="{579A9E98-05D6-4A6E-ACAD-DD6516CB5E1E}"/>
              </a:ext>
            </a:extLst>
          </p:cNvPr>
          <p:cNvSpPr>
            <a:spLocks noGrp="1"/>
          </p:cNvSpPr>
          <p:nvPr>
            <p:ph type="title"/>
          </p:nvPr>
        </p:nvSpPr>
        <p:spPr>
          <a:xfrm>
            <a:off x="658209" y="794113"/>
            <a:ext cx="10863906" cy="631866"/>
          </a:xfrm>
        </p:spPr>
        <p:txBody>
          <a:bodyPr>
            <a:noAutofit/>
          </a:bodyPr>
          <a:lstStyle/>
          <a:p>
            <a:pPr algn="ctr"/>
            <a:r>
              <a:rPr lang="en-US" sz="3200" b="1" dirty="0" err="1">
                <a:latin typeface="+mn-lt"/>
              </a:rPr>
              <a:t>Khái</a:t>
            </a:r>
            <a:r>
              <a:rPr lang="en-US" sz="3200" b="1" dirty="0">
                <a:latin typeface="+mn-lt"/>
              </a:rPr>
              <a:t> </a:t>
            </a:r>
            <a:r>
              <a:rPr lang="en-US" sz="3200" b="1" dirty="0" err="1">
                <a:latin typeface="+mn-lt"/>
              </a:rPr>
              <a:t>quát</a:t>
            </a:r>
            <a:r>
              <a:rPr lang="en-US" sz="3200" b="1" dirty="0">
                <a:latin typeface="+mn-lt"/>
              </a:rPr>
              <a:t> </a:t>
            </a:r>
            <a:r>
              <a:rPr lang="en-US" sz="3200" b="1" dirty="0" err="1">
                <a:latin typeface="+mn-lt"/>
              </a:rPr>
              <a:t>về</a:t>
            </a:r>
            <a:r>
              <a:rPr lang="en-US" sz="3200" b="1" dirty="0">
                <a:latin typeface="+mn-lt"/>
              </a:rPr>
              <a:t> </a:t>
            </a:r>
            <a:r>
              <a:rPr lang="en-US" sz="3200" b="1" dirty="0" err="1">
                <a:latin typeface="+mn-lt"/>
              </a:rPr>
              <a:t>sự</a:t>
            </a:r>
            <a:r>
              <a:rPr lang="en-US" sz="3200" b="1" dirty="0">
                <a:latin typeface="+mn-lt"/>
              </a:rPr>
              <a:t> </a:t>
            </a:r>
            <a:r>
              <a:rPr lang="en-US" sz="3200" b="1" dirty="0" err="1">
                <a:latin typeface="+mn-lt"/>
              </a:rPr>
              <a:t>sinh</a:t>
            </a:r>
            <a:r>
              <a:rPr lang="en-US" sz="3200" b="1" dirty="0">
                <a:latin typeface="+mn-lt"/>
              </a:rPr>
              <a:t> </a:t>
            </a:r>
            <a:r>
              <a:rPr lang="en-US" sz="3200" b="1" dirty="0" err="1">
                <a:latin typeface="+mn-lt"/>
              </a:rPr>
              <a:t>trưởng</a:t>
            </a:r>
            <a:r>
              <a:rPr lang="en-US" sz="3200" b="1" dirty="0">
                <a:latin typeface="+mn-lt"/>
              </a:rPr>
              <a:t> </a:t>
            </a:r>
            <a:r>
              <a:rPr lang="en-US" sz="3200" b="1" dirty="0" err="1">
                <a:latin typeface="+mn-lt"/>
              </a:rPr>
              <a:t>và</a:t>
            </a:r>
            <a:r>
              <a:rPr lang="en-US" sz="3200" b="1" dirty="0">
                <a:latin typeface="+mn-lt"/>
              </a:rPr>
              <a:t> </a:t>
            </a:r>
            <a:r>
              <a:rPr lang="en-US" sz="3200" b="1" dirty="0" err="1">
                <a:latin typeface="+mn-lt"/>
              </a:rPr>
              <a:t>phát</a:t>
            </a:r>
            <a:r>
              <a:rPr lang="en-US" sz="3200" b="1" dirty="0">
                <a:latin typeface="+mn-lt"/>
              </a:rPr>
              <a:t> </a:t>
            </a:r>
            <a:r>
              <a:rPr lang="en-US" sz="3200" b="1" dirty="0" err="1">
                <a:latin typeface="+mn-lt"/>
              </a:rPr>
              <a:t>triển</a:t>
            </a:r>
            <a:r>
              <a:rPr lang="en-US" sz="3200" b="1" dirty="0">
                <a:latin typeface="+mn-lt"/>
              </a:rPr>
              <a:t> </a:t>
            </a:r>
            <a:r>
              <a:rPr lang="en-US" sz="3200" b="1" dirty="0" err="1">
                <a:latin typeface="+mn-lt"/>
              </a:rPr>
              <a:t>của</a:t>
            </a:r>
            <a:r>
              <a:rPr lang="en-US" sz="3200" b="1" dirty="0">
                <a:latin typeface="+mn-lt"/>
              </a:rPr>
              <a:t> </a:t>
            </a:r>
            <a:r>
              <a:rPr lang="en-US" sz="3200" b="1" dirty="0" err="1">
                <a:latin typeface="+mn-lt"/>
              </a:rPr>
              <a:t>sinh</a:t>
            </a:r>
            <a:r>
              <a:rPr lang="en-US" sz="3200" b="1" dirty="0">
                <a:latin typeface="+mn-lt"/>
              </a:rPr>
              <a:t> </a:t>
            </a:r>
            <a:r>
              <a:rPr lang="en-US" sz="3200" b="1" dirty="0" err="1">
                <a:latin typeface="+mn-lt"/>
              </a:rPr>
              <a:t>vật</a:t>
            </a:r>
            <a:endParaRPr lang="en-US" sz="3200" b="1" dirty="0">
              <a:latin typeface="+mn-lt"/>
            </a:endParaRPr>
          </a:p>
        </p:txBody>
      </p:sp>
      <p:sp>
        <p:nvSpPr>
          <p:cNvPr id="17" name="Text Placeholder 26">
            <a:extLst>
              <a:ext uri="{FF2B5EF4-FFF2-40B4-BE49-F238E27FC236}">
                <a16:creationId xmlns:a16="http://schemas.microsoft.com/office/drawing/2014/main" id="{4823CB6C-1BF5-4BB8-8AE8-CA50D433D613}"/>
              </a:ext>
            </a:extLst>
          </p:cNvPr>
          <p:cNvSpPr>
            <a:spLocks noGrp="1"/>
          </p:cNvSpPr>
          <p:nvPr>
            <p:ph type="body" sz="quarter" idx="14"/>
          </p:nvPr>
        </p:nvSpPr>
        <p:spPr>
          <a:xfrm>
            <a:off x="3399127" y="167729"/>
            <a:ext cx="8773823" cy="482600"/>
          </a:xfrm>
        </p:spPr>
        <p:txBody>
          <a:bodyPr>
            <a:normAutofit fontScale="92500" lnSpcReduction="10000"/>
          </a:bodyPr>
          <a:lstStyle/>
          <a:p>
            <a:r>
              <a:rPr lang="en-US" sz="3200" dirty="0" err="1"/>
              <a:t>Khái</a:t>
            </a:r>
            <a:r>
              <a:rPr lang="en-US" sz="3200" dirty="0"/>
              <a:t> </a:t>
            </a:r>
            <a:r>
              <a:rPr lang="en-US" sz="3200" dirty="0" err="1"/>
              <a:t>quát</a:t>
            </a:r>
            <a:r>
              <a:rPr lang="en-US" sz="3200" dirty="0"/>
              <a:t> </a:t>
            </a:r>
            <a:r>
              <a:rPr lang="en-US" sz="3200" dirty="0" err="1"/>
              <a:t>về</a:t>
            </a:r>
            <a:r>
              <a:rPr lang="en-US" sz="3200" dirty="0"/>
              <a:t> </a:t>
            </a:r>
            <a:r>
              <a:rPr lang="en-US" sz="3200" dirty="0" err="1"/>
              <a:t>sự</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của</a:t>
            </a:r>
            <a:r>
              <a:rPr lang="en-US" sz="3200" dirty="0"/>
              <a:t> </a:t>
            </a:r>
            <a:r>
              <a:rPr lang="en-US" sz="3200" dirty="0" err="1"/>
              <a:t>sinh</a:t>
            </a:r>
            <a:r>
              <a:rPr lang="en-US" sz="3200" dirty="0"/>
              <a:t> </a:t>
            </a:r>
            <a:r>
              <a:rPr lang="en-US" sz="3200" dirty="0" err="1"/>
              <a:t>vật</a:t>
            </a:r>
            <a:endParaRPr lang="en-US" sz="3200" dirty="0"/>
          </a:p>
        </p:txBody>
      </p:sp>
      <p:sp>
        <p:nvSpPr>
          <p:cNvPr id="18" name="Text Placeholder 27">
            <a:extLst>
              <a:ext uri="{FF2B5EF4-FFF2-40B4-BE49-F238E27FC236}">
                <a16:creationId xmlns:a16="http://schemas.microsoft.com/office/drawing/2014/main" id="{6F088D6B-91EE-4E20-AAB8-4AAC655E475D}"/>
              </a:ext>
            </a:extLst>
          </p:cNvPr>
          <p:cNvSpPr>
            <a:spLocks noGrp="1"/>
          </p:cNvSpPr>
          <p:nvPr>
            <p:ph type="body" sz="quarter" idx="15"/>
          </p:nvPr>
        </p:nvSpPr>
        <p:spPr>
          <a:xfrm>
            <a:off x="1951038" y="157163"/>
            <a:ext cx="1319212" cy="522287"/>
          </a:xfrm>
        </p:spPr>
        <p:txBody>
          <a:bodyPr/>
          <a:lstStyle/>
          <a:p>
            <a:r>
              <a:rPr lang="en-US" dirty="0" err="1"/>
              <a:t>Bài</a:t>
            </a:r>
            <a:r>
              <a:rPr lang="en-US" dirty="0"/>
              <a:t> 19</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478317-FE1B-40DD-A70A-2BF740D8792E}"/>
              </a:ext>
            </a:extLst>
          </p:cNvPr>
          <p:cNvSpPr txBox="1"/>
          <p:nvPr/>
        </p:nvSpPr>
        <p:spPr>
          <a:xfrm>
            <a:off x="98977" y="209550"/>
            <a:ext cx="11708295" cy="6580969"/>
          </a:xfrm>
          <a:prstGeom prst="rect">
            <a:avLst/>
          </a:prstGeom>
          <a:noFill/>
        </p:spPr>
        <p:txBody>
          <a:bodyPr wrap="square" rtlCol="0">
            <a:spAutoFit/>
          </a:bodyPr>
          <a:lstStyle/>
          <a:p>
            <a:pPr marL="0" marR="0" indent="0" algn="just">
              <a:lnSpc>
                <a:spcPct val="115000"/>
              </a:lnSpc>
              <a:spcBef>
                <a:spcPts val="0"/>
              </a:spcBef>
              <a:spcAft>
                <a:spcPts val="0"/>
              </a:spcAft>
              <a:tabLst>
                <a:tab pos="1620520" algn="l"/>
                <a:tab pos="3240405" algn="l"/>
                <a:tab pos="4860925" algn="l"/>
              </a:tabLst>
            </a:pPr>
            <a:r>
              <a:rPr lang="en-US" sz="2300" i="1" dirty="0">
                <a:solidFill>
                  <a:srgbClr val="000000"/>
                </a:solidFill>
                <a:effectLst/>
                <a:ea typeface="Times New Roman" panose="02020603050405020304" pitchFamily="18" charset="0"/>
              </a:rPr>
              <a:t>“</a:t>
            </a:r>
            <a:r>
              <a:rPr lang="en-US" sz="2300" i="1" dirty="0" err="1">
                <a:solidFill>
                  <a:srgbClr val="000000"/>
                </a:solidFill>
                <a:effectLst/>
                <a:ea typeface="Times New Roman" panose="02020603050405020304" pitchFamily="18" charset="0"/>
              </a:rPr>
              <a:t>Kết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quả</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điều</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tra</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đến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năm</a:t>
            </a:r>
            <a:r>
              <a:rPr lang="en-US" sz="2300" i="1" dirty="0">
                <a:solidFill>
                  <a:srgbClr val="000000"/>
                </a:solidFill>
                <a:effectLst/>
                <a:ea typeface="Times New Roman" panose="02020603050405020304" pitchFamily="18" charset="0"/>
              </a:rPr>
              <a:t> 2021 </a:t>
            </a:r>
            <a:r>
              <a:rPr lang="en-US" sz="2300" i="1" dirty="0" err="1">
                <a:solidFill>
                  <a:srgbClr val="000000"/>
                </a:solidFill>
                <a:effectLst/>
                <a:ea typeface="Times New Roman" panose="02020603050405020304" pitchFamily="18" charset="0"/>
              </a:rPr>
              <a:t>cho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thấy</a:t>
            </a:r>
            <a:r>
              <a:rPr lang="en-US" sz="2300" i="1" dirty="0">
                <a:solidFill>
                  <a:srgbClr val="000000"/>
                </a:solidFill>
                <a:effectLst/>
                <a:ea typeface="Times New Roman" panose="02020603050405020304" pitchFamily="18" charset="0"/>
              </a:rPr>
              <a:t> ở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dưới</a:t>
            </a:r>
            <a:r>
              <a:rPr lang="en-US" sz="2300" i="1" dirty="0">
                <a:solidFill>
                  <a:srgbClr val="000000"/>
                </a:solidFill>
                <a:effectLst/>
                <a:ea typeface="Times New Roman" panose="02020603050405020304" pitchFamily="18" charset="0"/>
              </a:rPr>
              <a:t> 5 </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tỷ</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lệ</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suy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dưỡng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theo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cân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nặng</a:t>
            </a:r>
            <a:r>
              <a:rPr lang="en-US" sz="2300" i="1" dirty="0">
                <a:solidFill>
                  <a:srgbClr val="000000"/>
                </a:solidFill>
                <a:effectLst/>
                <a:ea typeface="Times New Roman" panose="02020603050405020304" pitchFamily="18" charset="0"/>
              </a:rPr>
              <a:t>/</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là</a:t>
            </a:r>
            <a:r>
              <a:rPr lang="en-US" sz="2300" i="1" dirty="0">
                <a:solidFill>
                  <a:srgbClr val="000000"/>
                </a:solidFill>
                <a:effectLst/>
                <a:ea typeface="Times New Roman" panose="02020603050405020304" pitchFamily="18" charset="0"/>
              </a:rPr>
              <a:t> 10,8% </a:t>
            </a:r>
            <a:r>
              <a:rPr lang="en-US" sz="2300" i="1" dirty="0" err="1">
                <a:solidFill>
                  <a:srgbClr val="000000"/>
                </a:solidFill>
                <a:effectLst/>
                <a:ea typeface="Times New Roman" panose="02020603050405020304" pitchFamily="18" charset="0"/>
              </a:rPr>
              <a:t>còn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tỷ</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lệ</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tỷ</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lệ</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suy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dưỡng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thể</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thấp</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còi</a:t>
            </a:r>
            <a:r>
              <a:rPr lang="en-US" sz="2300" i="1" dirty="0">
                <a:solidFill>
                  <a:srgbClr val="000000"/>
                </a:solidFill>
                <a:effectLst/>
                <a:ea typeface="Times New Roman" panose="02020603050405020304" pitchFamily="18" charset="0"/>
              </a:rPr>
              <a:t>/</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là</a:t>
            </a:r>
            <a:r>
              <a:rPr lang="en-US" sz="2300" i="1" dirty="0">
                <a:solidFill>
                  <a:srgbClr val="000000"/>
                </a:solidFill>
                <a:effectLst/>
                <a:ea typeface="Times New Roman" panose="02020603050405020304" pitchFamily="18" charset="0"/>
              </a:rPr>
              <a:t> 19,9% . </a:t>
            </a:r>
            <a:r>
              <a:rPr lang="en-US" sz="2300" i="1" dirty="0" err="1">
                <a:solidFill>
                  <a:srgbClr val="000000"/>
                </a:solidFill>
                <a:effectLst/>
                <a:ea typeface="Times New Roman" panose="02020603050405020304" pitchFamily="18" charset="0"/>
              </a:rPr>
              <a:t>Tỷ</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lệ</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này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giảm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theo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từng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năm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tuy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nhiên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vẫn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còn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cao</a:t>
            </a:r>
            <a:r>
              <a:rPr lang="en-US" sz="2300" i="1" dirty="0">
                <a:solidFill>
                  <a:srgbClr val="000000"/>
                </a:solidFill>
                <a:effectLst/>
                <a:ea typeface="Times New Roman" panose="02020603050405020304" pitchFamily="18" charset="0"/>
              </a:rPr>
              <a:t> so </a:t>
            </a:r>
            <a:r>
              <a:rPr lang="en-US" sz="2300" i="1" dirty="0" err="1">
                <a:solidFill>
                  <a:srgbClr val="000000"/>
                </a:solidFill>
                <a:effectLst/>
                <a:ea typeface="Times New Roman" panose="02020603050405020304" pitchFamily="18" charset="0"/>
              </a:rPr>
              <a:t>với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các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nước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phát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triển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Suy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dưỡng</a:t>
            </a:r>
            <a:r>
              <a:rPr lang="en-US" sz="2300" i="1" dirty="0">
                <a:solidFill>
                  <a:srgbClr val="000000"/>
                </a:solidFill>
                <a:effectLst/>
                <a:ea typeface="Times New Roman" panose="02020603050405020304" pitchFamily="18" charset="0"/>
              </a:rPr>
              <a:t> ở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ảnh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hưởng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rất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lớn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đến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sự</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trưởng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phát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triển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của</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đặc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biệt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là</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giai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đoạn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dậy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thì</a:t>
            </a:r>
            <a:r>
              <a:rPr lang="en-US" sz="2300" i="1" dirty="0">
                <a:solidFill>
                  <a:srgbClr val="000000"/>
                </a:solidFill>
                <a:effectLst/>
                <a:ea typeface="Times New Roman" panose="02020603050405020304" pitchFamily="18" charset="0"/>
              </a:rPr>
              <a:t>. Theo </a:t>
            </a:r>
            <a:r>
              <a:rPr lang="en-US" sz="2300" i="1" dirty="0" err="1">
                <a:solidFill>
                  <a:srgbClr val="000000"/>
                </a:solidFill>
                <a:effectLst/>
                <a:ea typeface="Times New Roman" panose="02020603050405020304" pitchFamily="18" charset="0"/>
              </a:rPr>
              <a:t>các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thống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kê</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cho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thấy</a:t>
            </a:r>
            <a:r>
              <a:rPr lang="en-US" sz="2300" i="1" dirty="0">
                <a:solidFill>
                  <a:srgbClr val="000000"/>
                </a:solidFill>
                <a:effectLst/>
                <a:ea typeface="Times New Roman" panose="02020603050405020304" pitchFamily="18" charset="0"/>
              </a:rPr>
              <a:t>, 80%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bị</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suy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dưỡng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giai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đoạn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dưới</a:t>
            </a:r>
            <a:r>
              <a:rPr lang="en-US" sz="2300" i="1" dirty="0">
                <a:solidFill>
                  <a:srgbClr val="000000"/>
                </a:solidFill>
                <a:effectLst/>
                <a:ea typeface="Times New Roman" panose="02020603050405020304" pitchFamily="18" charset="0"/>
              </a:rPr>
              <a:t> 5 </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sẽ</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dậy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thì</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trễ</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kém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tăng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trưởng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về</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chiều</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cao</a:t>
            </a:r>
            <a:r>
              <a:rPr lang="en-US" sz="2300" i="1" dirty="0">
                <a:solidFill>
                  <a:srgbClr val="000000"/>
                </a:solidFill>
                <a:effectLst/>
                <a:ea typeface="Times New Roman" panose="02020603050405020304" pitchFamily="18" charset="0"/>
              </a:rPr>
              <a:t> so </a:t>
            </a:r>
            <a:r>
              <a:rPr lang="en-US" sz="2300" i="1" dirty="0" err="1">
                <a:solidFill>
                  <a:srgbClr val="000000"/>
                </a:solidFill>
                <a:effectLst/>
                <a:ea typeface="Times New Roman" panose="02020603050405020304" pitchFamily="18" charset="0"/>
              </a:rPr>
              <a:t>với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các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dậy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thì</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đúng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độ</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Nếu</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được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đảm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bảo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về</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dưỡng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phát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triển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bình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thường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sẽ</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bước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dậy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thì</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đúng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thời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điểm</a:t>
            </a:r>
            <a:r>
              <a:rPr lang="en-US" sz="2300" i="1" dirty="0">
                <a:solidFill>
                  <a:srgbClr val="000000"/>
                </a:solidFill>
                <a:effectLst/>
                <a:ea typeface="Times New Roman" panose="02020603050405020304" pitchFamily="18" charset="0"/>
              </a:rPr>
              <a:t>, ở </a:t>
            </a:r>
            <a:r>
              <a:rPr lang="en-US" sz="2300" i="1" dirty="0" err="1">
                <a:solidFill>
                  <a:srgbClr val="000000"/>
                </a:solidFill>
                <a:effectLst/>
                <a:ea typeface="Times New Roman" panose="02020603050405020304" pitchFamily="18" charset="0"/>
              </a:rPr>
              <a:t>bé</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gái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khoảng</a:t>
            </a:r>
            <a:r>
              <a:rPr lang="en-US" sz="2300" i="1" dirty="0">
                <a:solidFill>
                  <a:srgbClr val="000000"/>
                </a:solidFill>
                <a:effectLst/>
                <a:ea typeface="Times New Roman" panose="02020603050405020304" pitchFamily="18" charset="0"/>
              </a:rPr>
              <a:t> 9-13 </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ở </a:t>
            </a:r>
            <a:r>
              <a:rPr lang="en-US" sz="2300" i="1" dirty="0" err="1">
                <a:solidFill>
                  <a:srgbClr val="000000"/>
                </a:solidFill>
                <a:effectLst/>
                <a:ea typeface="Times New Roman" panose="02020603050405020304" pitchFamily="18" charset="0"/>
              </a:rPr>
              <a:t>bé</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trai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khoảng</a:t>
            </a:r>
            <a:r>
              <a:rPr lang="en-US" sz="2300" i="1" dirty="0">
                <a:solidFill>
                  <a:srgbClr val="000000"/>
                </a:solidFill>
                <a:effectLst/>
                <a:ea typeface="Times New Roman" panose="02020603050405020304" pitchFamily="18" charset="0"/>
              </a:rPr>
              <a:t> 11-13 </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giai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đoạn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dậy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thì</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bé</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gái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phát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các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đặc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điểm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dục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phụ</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thứ</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cấp</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như</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vòng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ngực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phát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triển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xuất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hiện</a:t>
            </a:r>
            <a:r>
              <a:rPr lang="en-US" sz="2300" i="1" dirty="0">
                <a:solidFill>
                  <a:srgbClr val="000000"/>
                </a:solidFill>
                <a:effectLst/>
                <a:ea typeface="Times New Roman" panose="02020603050405020304" pitchFamily="18" charset="0"/>
              </a:rPr>
              <a:t> chu </a:t>
            </a:r>
            <a:r>
              <a:rPr lang="en-US" sz="2300" i="1" dirty="0" err="1">
                <a:solidFill>
                  <a:srgbClr val="000000"/>
                </a:solidFill>
                <a:effectLst/>
                <a:ea typeface="Times New Roman" panose="02020603050405020304" pitchFamily="18" charset="0"/>
              </a:rPr>
              <a:t>kỳ</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kinh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nguyệt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lớp</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mỡ</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dưới</a:t>
            </a:r>
            <a:r>
              <a:rPr lang="en-US" sz="2300" i="1" dirty="0">
                <a:solidFill>
                  <a:srgbClr val="000000"/>
                </a:solidFill>
                <a:effectLst/>
                <a:ea typeface="Times New Roman" panose="02020603050405020304" pitchFamily="18" charset="0"/>
              </a:rPr>
              <a:t> da </a:t>
            </a:r>
            <a:r>
              <a:rPr lang="en-US" sz="2300" i="1" dirty="0" err="1">
                <a:solidFill>
                  <a:srgbClr val="000000"/>
                </a:solidFill>
                <a:effectLst/>
                <a:ea typeface="Times New Roman" panose="02020603050405020304" pitchFamily="18" charset="0"/>
              </a:rPr>
              <a:t>dày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lên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bé</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trai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sẽ</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có</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hiện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tượng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mộng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vỡ</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giọng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mọc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râu</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bắp</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thịt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vạm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vỡ</a:t>
            </a:r>
            <a:r>
              <a:rPr lang="en-US" sz="2300" i="1" dirty="0">
                <a:solidFill>
                  <a:srgbClr val="000000"/>
                </a:solidFill>
                <a:effectLst/>
                <a:ea typeface="Times New Roman" panose="02020603050405020304" pitchFamily="18" charset="0"/>
              </a:rPr>
              <a:t>….</a:t>
            </a:r>
            <a:r>
              <a:rPr lang="en-US" sz="2300" i="1" dirty="0" err="1">
                <a:solidFill>
                  <a:srgbClr val="000000"/>
                </a:solidFill>
                <a:effectLst/>
                <a:ea typeface="Times New Roman" panose="02020603050405020304" pitchFamily="18" charset="0"/>
              </a:rPr>
              <a:t>Các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đặc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điểm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dục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sẽ</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dần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hoàn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thiện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để</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bước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giai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đoạn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trưởng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thành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có</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khả</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năng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sản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Ngoài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các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đặc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điểm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trên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khi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bước</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tuổi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dậy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thì</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chiều</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cao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cân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nặng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của</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cũng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tăng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trưởng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mạnh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Vì</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vậy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từ</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giai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đoạn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em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đến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giai</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đoạn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dậy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thì</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cần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bổ</a:t>
            </a:r>
            <a:r>
              <a:rPr lang="en-US" sz="2300" i="1" dirty="0">
                <a:solidFill>
                  <a:srgbClr val="000000"/>
                </a:solidFill>
                <a:effectLst/>
                <a:ea typeface="Times New Roman" panose="02020603050405020304" pitchFamily="18" charset="0"/>
              </a:rPr>
              <a:t> sung </a:t>
            </a:r>
            <a:r>
              <a:rPr lang="en-US" sz="2300" i="1" dirty="0" err="1">
                <a:solidFill>
                  <a:srgbClr val="000000"/>
                </a:solidFill>
                <a:effectLst/>
                <a:ea typeface="Times New Roman" panose="02020603050405020304" pitchFamily="18" charset="0"/>
              </a:rPr>
              <a:t>đầy</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đủ</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chất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dưỡng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a:t>
            </a:r>
            <a:r>
              <a:rPr lang="en-US" sz="2300" i="1" dirty="0">
                <a:solidFill>
                  <a:srgbClr val="000000"/>
                </a:solidFill>
                <a:effectLst/>
                <a:ea typeface="Times New Roman" panose="02020603050405020304" pitchFamily="18" charset="0"/>
              </a:rPr>
              <a:t> vitamin </a:t>
            </a:r>
            <a:r>
              <a:rPr lang="en-US" sz="2300" i="1" dirty="0" err="1">
                <a:solidFill>
                  <a:srgbClr val="000000"/>
                </a:solidFill>
                <a:effectLst/>
                <a:ea typeface="Times New Roman" panose="02020603050405020304" pitchFamily="18" charset="0"/>
              </a:rPr>
              <a:t>khoáng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chất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thiết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yếu</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để</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đảm</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bảo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cho</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sự</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sinh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trưởng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và</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phát</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triển</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bình</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thường</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của</a:t>
            </a:r>
            <a:r>
              <a:rPr lang="en-US" sz="2300" i="1" dirty="0">
                <a:solidFill>
                  <a:srgbClr val="000000"/>
                </a:solidFill>
                <a:effectLst/>
                <a:ea typeface="Times New Roman" panose="02020603050405020304" pitchFamily="18" charset="0"/>
              </a:rPr>
              <a:t> </a:t>
            </a:r>
            <a:r>
              <a:rPr lang="en-US" sz="2300" i="1" dirty="0" err="1">
                <a:solidFill>
                  <a:srgbClr val="000000"/>
                </a:solidFill>
                <a:effectLst/>
                <a:ea typeface="Times New Roman" panose="02020603050405020304" pitchFamily="18" charset="0"/>
              </a:rPr>
              <a:t>trẻ</a:t>
            </a:r>
            <a:r>
              <a:rPr lang="en-US" sz="2300" i="1" dirty="0">
                <a:solidFill>
                  <a:srgbClr val="000000"/>
                </a:solidFill>
                <a:effectLst/>
                <a:ea typeface="Times New Roman" panose="02020603050405020304" pitchFamily="18" charset="0"/>
              </a:rPr>
              <a:t>…”</a:t>
            </a:r>
            <a:endParaRPr lang="en-US" sz="2300" dirty="0">
              <a:solidFill>
                <a:srgbClr val="000000"/>
              </a:solidFill>
              <a:effectLst/>
              <a:ea typeface="Times New Roman" panose="02020603050405020304" pitchFamily="18" charset="0"/>
            </a:endParaRPr>
          </a:p>
          <a:p>
            <a:pPr marL="0" marR="0" indent="0" algn="just">
              <a:lnSpc>
                <a:spcPct val="115000"/>
              </a:lnSpc>
              <a:spcBef>
                <a:spcPts val="0"/>
              </a:spcBef>
              <a:spcAft>
                <a:spcPts val="0"/>
              </a:spcAft>
              <a:tabLst>
                <a:tab pos="1620520" algn="l"/>
                <a:tab pos="3240405" algn="l"/>
                <a:tab pos="4860925" algn="l"/>
              </a:tabLst>
            </a:pPr>
            <a:r>
              <a:rPr lang="en-US" sz="2300" dirty="0">
                <a:solidFill>
                  <a:srgbClr val="000000"/>
                </a:solidFill>
                <a:effectLst/>
                <a:ea typeface="Times New Roman" panose="02020603050405020304" pitchFamily="18" charset="0"/>
              </a:rPr>
              <a:t>(</a:t>
            </a:r>
            <a:r>
              <a:rPr lang="en-US" sz="2300" dirty="0" err="1">
                <a:solidFill>
                  <a:srgbClr val="000000"/>
                </a:solidFill>
                <a:effectLst/>
                <a:ea typeface="Times New Roman" panose="02020603050405020304" pitchFamily="18" charset="0"/>
              </a:rPr>
              <a:t>Trích</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bài</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báo</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Cải</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thiện</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tình</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trạng</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suy</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dinh</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dưỡng</a:t>
            </a:r>
            <a:r>
              <a:rPr lang="en-US" sz="2300" dirty="0">
                <a:solidFill>
                  <a:srgbClr val="000000"/>
                </a:solidFill>
                <a:effectLst/>
                <a:ea typeface="Times New Roman" panose="02020603050405020304" pitchFamily="18" charset="0"/>
              </a:rPr>
              <a:t> ở </a:t>
            </a:r>
            <a:r>
              <a:rPr lang="en-US" sz="2300" dirty="0" err="1">
                <a:solidFill>
                  <a:srgbClr val="000000"/>
                </a:solidFill>
                <a:effectLst/>
                <a:ea typeface="Times New Roman" panose="02020603050405020304" pitchFamily="18" charset="0"/>
              </a:rPr>
              <a:t>trẻ</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Tác</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giả</a:t>
            </a:r>
            <a:r>
              <a:rPr lang="en-US" sz="2300" dirty="0">
                <a:solidFill>
                  <a:srgbClr val="000000"/>
                </a:solidFill>
                <a:effectLst/>
                <a:ea typeface="Times New Roman" panose="02020603050405020304" pitchFamily="18" charset="0"/>
              </a:rPr>
              <a:t> Minh Khang, </a:t>
            </a:r>
            <a:r>
              <a:rPr lang="en-US" sz="2300" dirty="0" err="1">
                <a:solidFill>
                  <a:srgbClr val="000000"/>
                </a:solidFill>
                <a:effectLst/>
                <a:ea typeface="Times New Roman" panose="02020603050405020304" pitchFamily="18" charset="0"/>
              </a:rPr>
              <a:t>trên</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trang</a:t>
            </a:r>
            <a:r>
              <a:rPr lang="en-US" sz="2300" dirty="0">
                <a:solidFill>
                  <a:srgbClr val="000000"/>
                </a:solidFill>
                <a:effectLst/>
                <a:ea typeface="Times New Roman" panose="02020603050405020304" pitchFamily="18" charset="0"/>
              </a:rPr>
              <a:t> web </a:t>
            </a:r>
            <a:r>
              <a:rPr lang="en-US" sz="2300" dirty="0" err="1">
                <a:solidFill>
                  <a:srgbClr val="000000"/>
                </a:solidFill>
                <a:effectLst/>
                <a:ea typeface="Times New Roman" panose="02020603050405020304" pitchFamily="18" charset="0"/>
              </a:rPr>
              <a:t>của</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Sở</a:t>
            </a:r>
            <a:r>
              <a:rPr lang="en-US" sz="2300" dirty="0">
                <a:solidFill>
                  <a:srgbClr val="000000"/>
                </a:solidFill>
                <a:effectLst/>
                <a:ea typeface="Times New Roman" panose="02020603050405020304" pitchFamily="18" charset="0"/>
              </a:rPr>
              <a:t> y </a:t>
            </a:r>
            <a:r>
              <a:rPr lang="en-US" sz="2300" dirty="0" err="1">
                <a:solidFill>
                  <a:srgbClr val="000000"/>
                </a:solidFill>
                <a:effectLst/>
                <a:ea typeface="Times New Roman" panose="02020603050405020304" pitchFamily="18" charset="0"/>
              </a:rPr>
              <a:t>tế</a:t>
            </a:r>
            <a:r>
              <a:rPr lang="en-US" sz="2300" dirty="0">
                <a:solidFill>
                  <a:srgbClr val="000000"/>
                </a:solidFill>
                <a:effectLst/>
                <a:ea typeface="Times New Roman" panose="02020603050405020304" pitchFamily="18" charset="0"/>
              </a:rPr>
              <a:t> </a:t>
            </a:r>
            <a:r>
              <a:rPr lang="en-US" sz="2300" dirty="0" err="1">
                <a:solidFill>
                  <a:srgbClr val="000000"/>
                </a:solidFill>
                <a:effectLst/>
                <a:ea typeface="Times New Roman" panose="02020603050405020304" pitchFamily="18" charset="0"/>
              </a:rPr>
              <a:t>Cà</a:t>
            </a:r>
            <a:r>
              <a:rPr lang="en-US" sz="2300" dirty="0">
                <a:solidFill>
                  <a:srgbClr val="000000"/>
                </a:solidFill>
                <a:effectLst/>
                <a:ea typeface="Times New Roman" panose="02020603050405020304" pitchFamily="18" charset="0"/>
              </a:rPr>
              <a:t> Mau </a:t>
            </a:r>
            <a:r>
              <a:rPr lang="en-US" sz="2300" dirty="0" err="1">
                <a:solidFill>
                  <a:srgbClr val="000000"/>
                </a:solidFill>
                <a:effectLst/>
                <a:ea typeface="Times New Roman" panose="02020603050405020304" pitchFamily="18" charset="0"/>
              </a:rPr>
              <a:t>ngày</a:t>
            </a:r>
            <a:r>
              <a:rPr lang="en-US" sz="2300" dirty="0">
                <a:solidFill>
                  <a:srgbClr val="000000"/>
                </a:solidFill>
                <a:effectLst/>
                <a:ea typeface="Times New Roman" panose="02020603050405020304" pitchFamily="18" charset="0"/>
              </a:rPr>
              <a:t> 15/7/2022)</a:t>
            </a:r>
          </a:p>
        </p:txBody>
      </p:sp>
      <p:sp>
        <p:nvSpPr>
          <p:cNvPr id="3" name="Slide Number Placeholder 2">
            <a:extLst>
              <a:ext uri="{FF2B5EF4-FFF2-40B4-BE49-F238E27FC236}">
                <a16:creationId xmlns:a16="http://schemas.microsoft.com/office/drawing/2014/main" id="{91267D19-4DA7-4D84-A067-33DD302B5C9A}"/>
              </a:ext>
            </a:extLst>
          </p:cNvPr>
          <p:cNvSpPr>
            <a:spLocks noGrp="1"/>
          </p:cNvSpPr>
          <p:nvPr>
            <p:ph type="sldNum" sz="quarter" idx="12"/>
          </p:nvPr>
        </p:nvSpPr>
        <p:spPr/>
        <p:txBody>
          <a:bodyPr/>
          <a:lstStyle/>
          <a:p>
            <a:fld id="{48F63A3B-78C7-47BE-AE5E-E10140E04643}" type="slidenum">
              <a:rPr lang="en-US" smtClean="0"/>
              <a:t>12</a:t>
            </a:fld>
            <a:endParaRPr lang="en-US" dirty="0"/>
          </a:p>
        </p:txBody>
      </p:sp>
    </p:spTree>
    <p:extLst>
      <p:ext uri="{BB962C8B-B14F-4D97-AF65-F5344CB8AC3E}">
        <p14:creationId xmlns:p14="http://schemas.microsoft.com/office/powerpoint/2010/main" val="2159467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669885" y="1342441"/>
            <a:ext cx="9756377" cy="501650"/>
          </a:xfrm>
        </p:spPr>
        <p:txBody>
          <a:bodyPr>
            <a:no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3. </a:t>
            </a:r>
            <a:r>
              <a:rPr lang="en-US" sz="3200" dirty="0" err="1">
                <a:latin typeface="Calibri" panose="020F0502020204030204" pitchFamily="34" charset="0"/>
                <a:ea typeface="Calibri" panose="020F0502020204030204" pitchFamily="34" charset="0"/>
                <a:cs typeface="Calibri" panose="020F0502020204030204" pitchFamily="34" charset="0"/>
              </a:rPr>
              <a:t>Mối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quan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hệ</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giữa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sinh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trưởng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và</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phát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triển</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856"/>
          <a:stretch>
            <a:fillRect/>
          </a:stretch>
        </p:blipFill>
        <p:spPr>
          <a:xfrm>
            <a:off x="1030605" y="2112282"/>
            <a:ext cx="6011545" cy="3951605"/>
          </a:xfrm>
          <a:prstGeom prst="rect">
            <a:avLst/>
          </a:prstGeom>
        </p:spPr>
      </p:pic>
      <p:sp>
        <p:nvSpPr>
          <p:cNvPr id="4" name="Rectangles 3"/>
          <p:cNvSpPr/>
          <p:nvPr/>
        </p:nvSpPr>
        <p:spPr>
          <a:xfrm>
            <a:off x="7118349" y="1918284"/>
            <a:ext cx="4997449" cy="1301166"/>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a:latin typeface="Calibri" panose="020F0502020204030204" pitchFamily="34" charset="0"/>
                <a:ea typeface="Calibri" panose="020F0502020204030204" pitchFamily="34" charset="0"/>
                <a:cs typeface="Calibri" panose="020F0502020204030204" pitchFamily="34" charset="0"/>
              </a:rPr>
              <a:t>1. Chỉ ra dấu hiệu sinh trưởng, phát triển ở cơ thể nam, </a:t>
            </a:r>
            <a:r>
              <a:rPr lang="en-US" sz="2800" dirty="0" err="1">
                <a:latin typeface="Calibri" panose="020F0502020204030204" pitchFamily="34" charset="0"/>
                <a:ea typeface="Calibri" panose="020F0502020204030204" pitchFamily="34" charset="0"/>
                <a:cs typeface="Calibri" panose="020F0502020204030204" pitchFamily="34" charset="0"/>
              </a:rPr>
              <a:t>nữ</a:t>
            </a:r>
            <a:r>
              <a:rPr lang="en-US" sz="2800" dirty="0">
                <a:latin typeface="Calibri" panose="020F0502020204030204" pitchFamily="34" charset="0"/>
                <a:ea typeface="Calibri" panose="020F0502020204030204" pitchFamily="34" charset="0"/>
                <a:cs typeface="Calibri" panose="020F0502020204030204" pitchFamily="34" charset="0"/>
              </a:rPr>
              <a:t> ở </a:t>
            </a:r>
            <a:r>
              <a:rPr lang="en-US" sz="2800" dirty="0" err="1">
                <a:latin typeface="Calibri" panose="020F0502020204030204" pitchFamily="34" charset="0"/>
                <a:ea typeface="Calibri" panose="020F0502020204030204" pitchFamily="34" charset="0"/>
                <a:cs typeface="Calibri" panose="020F0502020204030204" pitchFamily="34" charset="0"/>
              </a:rPr>
              <a:t>giai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đoạn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dậy</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thì</a:t>
            </a:r>
            <a:r>
              <a:rPr lang="en-US" sz="2800" dirty="0">
                <a:latin typeface="Calibri" panose="020F0502020204030204" pitchFamily="34" charset="0"/>
                <a:ea typeface="Calibri" panose="020F0502020204030204" pitchFamily="34" charset="0"/>
                <a:cs typeface="Calibri" panose="020F0502020204030204" pitchFamily="34" charset="0"/>
              </a:rPr>
              <a:t>?</a:t>
            </a:r>
          </a:p>
        </p:txBody>
      </p:sp>
      <p:sp>
        <p:nvSpPr>
          <p:cNvPr id="5" name="Rectangles 4"/>
          <p:cNvSpPr/>
          <p:nvPr/>
        </p:nvSpPr>
        <p:spPr>
          <a:xfrm>
            <a:off x="7118350" y="3327630"/>
            <a:ext cx="4997450" cy="1740852"/>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a:latin typeface="Calibri" panose="020F0502020204030204" pitchFamily="34" charset="0"/>
                <a:ea typeface="Calibri" panose="020F0502020204030204" pitchFamily="34" charset="0"/>
                <a:cs typeface="Calibri" panose="020F0502020204030204" pitchFamily="34" charset="0"/>
              </a:rPr>
              <a:t>2. Trong độ tuổi dậy thì, bổ sung thiếu các chất dinh dưỡng: đạm, chất béo, đường </a:t>
            </a:r>
            <a:r>
              <a:rPr lang="en-US" sz="2800" dirty="0" err="1">
                <a:latin typeface="Calibri" panose="020F0502020204030204" pitchFamily="34" charset="0"/>
                <a:ea typeface="Calibri" panose="020F0502020204030204" pitchFamily="34" charset="0"/>
                <a:cs typeface="Calibri" panose="020F0502020204030204" pitchFamily="34" charset="0"/>
              </a:rPr>
              <a:t>bột</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err="1">
                <a:latin typeface="Calibri" panose="020F0502020204030204" pitchFamily="34" charset="0"/>
                <a:ea typeface="Calibri" panose="020F0502020204030204" pitchFamily="34" charset="0"/>
                <a:cs typeface="Calibri" panose="020F0502020204030204" pitchFamily="34" charset="0"/>
              </a:rPr>
              <a:t>sẽ</a:t>
            </a:r>
            <a:r>
              <a:rPr lang="en-US" sz="2800" dirty="0">
                <a:latin typeface="Calibri" panose="020F0502020204030204" pitchFamily="34" charset="0"/>
                <a:ea typeface="Calibri" panose="020F0502020204030204" pitchFamily="34" charset="0"/>
                <a:cs typeface="Calibri" panose="020F0502020204030204" pitchFamily="34" charset="0"/>
              </a:rPr>
              <a:t> gây hậu quả gì?</a:t>
            </a:r>
          </a:p>
        </p:txBody>
      </p:sp>
      <p:sp>
        <p:nvSpPr>
          <p:cNvPr id="6" name="Rectangles 5"/>
          <p:cNvSpPr/>
          <p:nvPr/>
        </p:nvSpPr>
        <p:spPr>
          <a:xfrm>
            <a:off x="7118348" y="5175834"/>
            <a:ext cx="4997451" cy="1301166"/>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a:latin typeface="Calibri" panose="020F0502020204030204" pitchFamily="34" charset="0"/>
              </a:rPr>
              <a:t>3. Sinh trưởng và phát triển có mối liên hệ như thế nào ở độ tuổi dậy thì?</a:t>
            </a:r>
          </a:p>
        </p:txBody>
      </p:sp>
      <p:sp>
        <p:nvSpPr>
          <p:cNvPr id="12" name="Title 1">
            <a:extLst>
              <a:ext uri="{FF2B5EF4-FFF2-40B4-BE49-F238E27FC236}">
                <a16:creationId xmlns:a16="http://schemas.microsoft.com/office/drawing/2014/main" id="{3F100A4F-9797-407D-A940-1F1E729CEA80}"/>
              </a:ext>
            </a:extLst>
          </p:cNvPr>
          <p:cNvSpPr>
            <a:spLocks noGrp="1"/>
          </p:cNvSpPr>
          <p:nvPr>
            <p:ph type="title"/>
          </p:nvPr>
        </p:nvSpPr>
        <p:spPr>
          <a:xfrm>
            <a:off x="658209" y="794113"/>
            <a:ext cx="9899713" cy="631866"/>
          </a:xfrm>
        </p:spPr>
        <p:txBody>
          <a:bodyPr>
            <a:normAutofit/>
          </a:bodyPr>
          <a:lstStyle/>
          <a:p>
            <a:pPr algn="ctr"/>
            <a:r>
              <a:rPr lang="en-US" sz="2800" b="1" dirty="0">
                <a:latin typeface="Calibri" panose="020F0502020204030204" pitchFamily="34" charset="0"/>
                <a:ea typeface="Calibri" panose="020F0502020204030204" pitchFamily="34" charset="0"/>
                <a:cs typeface="Calibri" panose="020F0502020204030204" pitchFamily="34" charset="0"/>
                <a:sym typeface="+mn-ea"/>
              </a:rPr>
              <a:t>Khái quát về sự sinh trưởng và phát triển của sinh 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 Placeholder 26">
            <a:extLst>
              <a:ext uri="{FF2B5EF4-FFF2-40B4-BE49-F238E27FC236}">
                <a16:creationId xmlns:a16="http://schemas.microsoft.com/office/drawing/2014/main" id="{CACBA7C5-40DD-44B7-9C2A-8115F3CF9269}"/>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err="1"/>
              <a:t>Khái</a:t>
            </a:r>
            <a:r>
              <a:rPr lang="en-US" sz="3200" dirty="0"/>
              <a:t> </a:t>
            </a:r>
            <a:r>
              <a:rPr lang="en-US" sz="3200" dirty="0" err="1"/>
              <a:t>quát</a:t>
            </a:r>
            <a:r>
              <a:rPr lang="en-US" sz="3200" dirty="0"/>
              <a:t> </a:t>
            </a:r>
            <a:r>
              <a:rPr lang="en-US" sz="3200" dirty="0" err="1"/>
              <a:t>về</a:t>
            </a:r>
            <a:r>
              <a:rPr lang="en-US" sz="3200" dirty="0"/>
              <a:t> </a:t>
            </a:r>
            <a:r>
              <a:rPr lang="en-US" sz="3200" dirty="0" err="1"/>
              <a:t>sự</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của</a:t>
            </a:r>
            <a:r>
              <a:rPr lang="en-US" sz="3200" dirty="0"/>
              <a:t> </a:t>
            </a:r>
            <a:r>
              <a:rPr lang="en-US" sz="3200" dirty="0" err="1"/>
              <a:t>sinh</a:t>
            </a:r>
            <a:r>
              <a:rPr lang="en-US" sz="3200" dirty="0"/>
              <a:t> </a:t>
            </a:r>
            <a:r>
              <a:rPr lang="en-US" sz="3200" dirty="0" err="1"/>
              <a:t>vật</a:t>
            </a:r>
            <a:endParaRPr lang="en-US" sz="3200" dirty="0"/>
          </a:p>
        </p:txBody>
      </p:sp>
      <p:sp>
        <p:nvSpPr>
          <p:cNvPr id="14" name="Text Placeholder 27">
            <a:extLst>
              <a:ext uri="{FF2B5EF4-FFF2-40B4-BE49-F238E27FC236}">
                <a16:creationId xmlns:a16="http://schemas.microsoft.com/office/drawing/2014/main" id="{0E6AC4E7-03E8-4BEB-B6F6-399BD534205B}"/>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669885" y="1342441"/>
            <a:ext cx="9756377" cy="501650"/>
          </a:xfrm>
        </p:spPr>
        <p:txBody>
          <a:bodyPr>
            <a:no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3. </a:t>
            </a:r>
            <a:r>
              <a:rPr lang="en-US" sz="3200" dirty="0" err="1">
                <a:latin typeface="Calibri" panose="020F0502020204030204" pitchFamily="34" charset="0"/>
                <a:ea typeface="Calibri" panose="020F0502020204030204" pitchFamily="34" charset="0"/>
                <a:cs typeface="Calibri" panose="020F0502020204030204" pitchFamily="34" charset="0"/>
              </a:rPr>
              <a:t>Mối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quan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hệ</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giữa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sinh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trưởng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và</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phát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triển</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856"/>
          <a:stretch>
            <a:fillRect/>
          </a:stretch>
        </p:blipFill>
        <p:spPr>
          <a:xfrm>
            <a:off x="205474" y="1892836"/>
            <a:ext cx="3698478" cy="2431143"/>
          </a:xfrm>
          <a:prstGeom prst="rect">
            <a:avLst/>
          </a:prstGeom>
        </p:spPr>
      </p:pic>
      <p:sp>
        <p:nvSpPr>
          <p:cNvPr id="12" name="Title 1">
            <a:extLst>
              <a:ext uri="{FF2B5EF4-FFF2-40B4-BE49-F238E27FC236}">
                <a16:creationId xmlns:a16="http://schemas.microsoft.com/office/drawing/2014/main" id="{3F100A4F-9797-407D-A940-1F1E729CEA80}"/>
              </a:ext>
            </a:extLst>
          </p:cNvPr>
          <p:cNvSpPr>
            <a:spLocks noGrp="1"/>
          </p:cNvSpPr>
          <p:nvPr>
            <p:ph type="title"/>
          </p:nvPr>
        </p:nvSpPr>
        <p:spPr>
          <a:xfrm>
            <a:off x="658209" y="794113"/>
            <a:ext cx="9899713" cy="631866"/>
          </a:xfrm>
        </p:spPr>
        <p:txBody>
          <a:bodyPr>
            <a:normAutofit/>
          </a:bodyPr>
          <a:lstStyle/>
          <a:p>
            <a:pPr algn="ctr"/>
            <a:r>
              <a:rPr lang="en-US" sz="2800" b="1" dirty="0">
                <a:latin typeface="Calibri" panose="020F0502020204030204" pitchFamily="34" charset="0"/>
                <a:ea typeface="Calibri" panose="020F0502020204030204" pitchFamily="34" charset="0"/>
                <a:cs typeface="Calibri" panose="020F0502020204030204" pitchFamily="34" charset="0"/>
                <a:sym typeface="+mn-ea"/>
              </a:rPr>
              <a:t>Khái quát về sự sinh trưởng và phát triển của sinh 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 Placeholder 26">
            <a:extLst>
              <a:ext uri="{FF2B5EF4-FFF2-40B4-BE49-F238E27FC236}">
                <a16:creationId xmlns:a16="http://schemas.microsoft.com/office/drawing/2014/main" id="{CACBA7C5-40DD-44B7-9C2A-8115F3CF9269}"/>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14" name="Text Placeholder 27">
            <a:extLst>
              <a:ext uri="{FF2B5EF4-FFF2-40B4-BE49-F238E27FC236}">
                <a16:creationId xmlns:a16="http://schemas.microsoft.com/office/drawing/2014/main" id="{0E6AC4E7-03E8-4BEB-B6F6-399BD534205B}"/>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sp>
        <p:nvSpPr>
          <p:cNvPr id="10" name="Rectangles 3">
            <a:extLst>
              <a:ext uri="{FF2B5EF4-FFF2-40B4-BE49-F238E27FC236}">
                <a16:creationId xmlns:a16="http://schemas.microsoft.com/office/drawing/2014/main" id="{E080CDB6-7723-47DB-B141-E34A1F3ED26E}"/>
              </a:ext>
            </a:extLst>
          </p:cNvPr>
          <p:cNvSpPr/>
          <p:nvPr/>
        </p:nvSpPr>
        <p:spPr>
          <a:xfrm>
            <a:off x="3912181" y="1870348"/>
            <a:ext cx="8210548" cy="1641071"/>
          </a:xfrm>
          <a:prstGeom prst="rect">
            <a:avLst/>
          </a:prstGeom>
          <a:solidFill>
            <a:schemeClr val="accent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indent="0" algn="just">
              <a:lnSpc>
                <a:spcPct val="110000"/>
              </a:lnSpc>
              <a:spcBef>
                <a:spcPts val="0"/>
              </a:spcBef>
              <a:spcAft>
                <a:spcPts val="580"/>
              </a:spcAft>
              <a:tabLst>
                <a:tab pos="1620520" algn="l"/>
                <a:tab pos="3240405" algn="l"/>
                <a:tab pos="4860925" algn="l"/>
              </a:tabLst>
            </a:pP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Sinh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trưởng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tăng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mạnh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về</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chiều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cao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và</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cân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nặng</a:t>
            </a:r>
            <a:endParaRPr lang="en-US" sz="2800" dirty="0">
              <a:solidFill>
                <a:srgbClr val="000000"/>
              </a:solidFill>
              <a:effectLst/>
              <a:ea typeface="Times New Roman" panose="02020603050405020304" pitchFamily="18" charset="0"/>
            </a:endParaRPr>
          </a:p>
          <a:p>
            <a:pPr marL="0" marR="0" indent="0" algn="just">
              <a:lnSpc>
                <a:spcPct val="110000"/>
              </a:lnSpc>
              <a:spcBef>
                <a:spcPts val="0"/>
              </a:spcBef>
              <a:spcAft>
                <a:spcPts val="580"/>
              </a:spcAft>
              <a:tabLst>
                <a:tab pos="1620520" algn="l"/>
                <a:tab pos="3240405" algn="l"/>
                <a:tab pos="4860925" algn="l"/>
              </a:tabLst>
            </a:pP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Phát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triển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phát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sinh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các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đặc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điểm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sinh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dục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phụ</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thứ</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cấp</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hoàn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thiện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khả</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năng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sinh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sản</a:t>
            </a:r>
            <a:endParaRPr lang="en-US" sz="2800" dirty="0">
              <a:solidFill>
                <a:srgbClr val="000000"/>
              </a:solidFill>
              <a:effectLst/>
              <a:ea typeface="Times New Roman" panose="02020603050405020304" pitchFamily="18" charset="0"/>
            </a:endParaRPr>
          </a:p>
        </p:txBody>
      </p:sp>
      <p:sp>
        <p:nvSpPr>
          <p:cNvPr id="11" name="Rectangles 3">
            <a:extLst>
              <a:ext uri="{FF2B5EF4-FFF2-40B4-BE49-F238E27FC236}">
                <a16:creationId xmlns:a16="http://schemas.microsoft.com/office/drawing/2014/main" id="{9B219041-C96A-4FC2-99FF-884CA7B4CA5B}"/>
              </a:ext>
            </a:extLst>
          </p:cNvPr>
          <p:cNvSpPr/>
          <p:nvPr/>
        </p:nvSpPr>
        <p:spPr>
          <a:xfrm>
            <a:off x="3912181" y="3716103"/>
            <a:ext cx="8210548" cy="968334"/>
          </a:xfrm>
          <a:prstGeom prst="rect">
            <a:avLst/>
          </a:prstGeom>
          <a:solidFill>
            <a:schemeClr val="accent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indent="0" algn="just">
              <a:lnSpc>
                <a:spcPct val="110000"/>
              </a:lnSpc>
              <a:spcBef>
                <a:spcPts val="0"/>
              </a:spcBef>
              <a:spcAft>
                <a:spcPts val="580"/>
              </a:spcAft>
              <a:tabLst>
                <a:tab pos="1620520" algn="l"/>
                <a:tab pos="3240405" algn="l"/>
                <a:tab pos="4860925" algn="l"/>
              </a:tabLst>
            </a:pPr>
            <a:r>
              <a:rPr lang="en-US" sz="2800" dirty="0" err="1">
                <a:solidFill>
                  <a:srgbClr val="000000"/>
                </a:solidFill>
                <a:effectLst/>
                <a:ea typeface="Times New Roman" panose="02020603050405020304" pitchFamily="18" charset="0"/>
              </a:rPr>
              <a:t>Thiếu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dinh</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dưỡng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dẫn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đến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hạn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chế</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phát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triển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chiều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cao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cân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nặng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phát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dục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chậm</a:t>
            </a:r>
            <a:r>
              <a:rPr lang="en-US" sz="2800" dirty="0">
                <a:solidFill>
                  <a:srgbClr val="000000"/>
                </a:solidFill>
                <a:effectLst/>
                <a:ea typeface="Times New Roman" panose="02020603050405020304" pitchFamily="18" charset="0"/>
              </a:rPr>
              <a:t>.</a:t>
            </a:r>
          </a:p>
        </p:txBody>
      </p:sp>
      <p:sp>
        <p:nvSpPr>
          <p:cNvPr id="15" name="Rectangles 3">
            <a:extLst>
              <a:ext uri="{FF2B5EF4-FFF2-40B4-BE49-F238E27FC236}">
                <a16:creationId xmlns:a16="http://schemas.microsoft.com/office/drawing/2014/main" id="{32E70BD9-4E0A-45B2-8186-02E50FCB1BE6}"/>
              </a:ext>
            </a:extLst>
          </p:cNvPr>
          <p:cNvSpPr/>
          <p:nvPr/>
        </p:nvSpPr>
        <p:spPr>
          <a:xfrm>
            <a:off x="321254" y="4833665"/>
            <a:ext cx="11801475" cy="1722610"/>
          </a:xfrm>
          <a:prstGeom prst="rect">
            <a:avLst/>
          </a:prstGeom>
          <a:solidFill>
            <a:schemeClr val="accent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indent="0" algn="just">
              <a:lnSpc>
                <a:spcPct val="110000"/>
              </a:lnSpc>
              <a:spcBef>
                <a:spcPts val="0"/>
              </a:spcBef>
              <a:spcAft>
                <a:spcPts val="580"/>
              </a:spcAft>
              <a:tabLst>
                <a:tab pos="1620520" algn="l"/>
                <a:tab pos="3240405" algn="l"/>
                <a:tab pos="4860925" algn="l"/>
              </a:tabLst>
            </a:pPr>
            <a:r>
              <a:rPr lang="vi-VN"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Cùng một thời điểm dậy thì, ngoài sự phát sinh các đặc điểm sinh dục phụ thứ cấp, cơ thể trẻ còn sinh trưởng mạnh về chiều cao và cân nặng. ST và PT có biểu hiện đan xen khó tách biệt</a:t>
            </a:r>
            <a:endPar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86510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669884" y="1317125"/>
            <a:ext cx="9888037" cy="501650"/>
          </a:xfrm>
        </p:spPr>
        <p:txBody>
          <a:bodyPr>
            <a:noAutofit/>
          </a:bodyPr>
          <a:lstStyle/>
          <a:p>
            <a:r>
              <a:rPr lang="en-US" sz="3200" dirty="0"/>
              <a:t>3. </a:t>
            </a:r>
            <a:r>
              <a:rPr lang="en-US" sz="3200" dirty="0" err="1"/>
              <a:t>Mối</a:t>
            </a:r>
            <a:r>
              <a:rPr lang="en-US" sz="3200" dirty="0"/>
              <a:t> </a:t>
            </a:r>
            <a:r>
              <a:rPr lang="en-US" sz="3200" dirty="0" err="1"/>
              <a:t>quan</a:t>
            </a:r>
            <a:r>
              <a:rPr lang="en-US" sz="3200" dirty="0"/>
              <a:t> </a:t>
            </a:r>
            <a:r>
              <a:rPr lang="en-US" sz="3200" dirty="0" err="1"/>
              <a:t>hệ</a:t>
            </a:r>
            <a:r>
              <a:rPr lang="en-US" sz="3200" dirty="0"/>
              <a:t> </a:t>
            </a:r>
            <a:r>
              <a:rPr lang="en-US" sz="3200" dirty="0" err="1"/>
              <a:t>giữa</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endParaRPr lang="en-US" sz="3200" dirty="0"/>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11" name="Rectangle 10"/>
          <p:cNvSpPr/>
          <p:nvPr/>
        </p:nvSpPr>
        <p:spPr>
          <a:xfrm>
            <a:off x="272715" y="2295784"/>
            <a:ext cx="11277600" cy="3166251"/>
          </a:xfrm>
          <a:prstGeom prst="rect">
            <a:avLst/>
          </a:prstGeom>
          <a:noFill/>
          <a:ln>
            <a:solidFill>
              <a:srgbClr val="FF0000"/>
            </a:solidFill>
          </a:ln>
        </p:spPr>
        <p:txBody>
          <a:bodyPr wrap="square">
            <a:spAutoFit/>
          </a:bodyPr>
          <a:lstStyle/>
          <a:p>
            <a:pPr indent="353060" algn="just">
              <a:lnSpc>
                <a:spcPct val="107000"/>
              </a:lnSpc>
              <a:spcAft>
                <a:spcPts val="600"/>
              </a:spcAft>
              <a:tabLst>
                <a:tab pos="1620520" algn="l"/>
                <a:tab pos="4860925" algn="l"/>
              </a:tabLst>
            </a:pPr>
            <a:r>
              <a:rPr lang="vi-VN"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GHI NHỚ 3: </a:t>
            </a:r>
            <a:r>
              <a:rPr lang="vi-VN" sz="2800" b="1" dirty="0">
                <a:latin typeface="Calibri" panose="020F0502020204030204" pitchFamily="34" charset="0"/>
                <a:cs typeface="Calibri" panose="020F0502020204030204" pitchFamily="34" charset="0"/>
              </a:rPr>
              <a:t>Mối quan hệ giữa sinh trưởng và phát triển</a:t>
            </a:r>
          </a:p>
          <a:p>
            <a:pPr indent="353060" algn="just">
              <a:lnSpc>
                <a:spcPct val="107000"/>
              </a:lnSpc>
              <a:spcAft>
                <a:spcPts val="600"/>
              </a:spcAft>
              <a:tabLst>
                <a:tab pos="1620520" algn="l"/>
                <a:tab pos="4860925" algn="l"/>
              </a:tabLst>
            </a:pPr>
            <a:r>
              <a:rPr lang="vi-VN" sz="2800" dirty="0">
                <a:latin typeface="Calibri" panose="020F0502020204030204" pitchFamily="34" charset="0"/>
                <a:cs typeface="Calibri" panose="020F0502020204030204" pitchFamily="34" charset="0"/>
              </a:rPr>
              <a:t>- Sinh trưởng và phát triển liên quan mật thiết với nhau, đó là 2 mặt trong chu trình sống.</a:t>
            </a:r>
          </a:p>
          <a:p>
            <a:pPr indent="353060" algn="just">
              <a:lnSpc>
                <a:spcPct val="107000"/>
              </a:lnSpc>
              <a:spcAft>
                <a:spcPts val="600"/>
              </a:spcAft>
              <a:tabLst>
                <a:tab pos="1620520" algn="l"/>
                <a:tab pos="4860925" algn="l"/>
              </a:tabLst>
            </a:pPr>
            <a:r>
              <a:rPr lang="vi-VN" sz="2800" dirty="0">
                <a:latin typeface="Calibri" panose="020F0502020204030204" pitchFamily="34" charset="0"/>
                <a:cs typeface="Calibri" panose="020F0502020204030204" pitchFamily="34" charset="0"/>
              </a:rPr>
              <a:t>+ Sinh trưởng là tiền đề cho phát triển</a:t>
            </a:r>
          </a:p>
          <a:p>
            <a:pPr indent="353060" algn="just">
              <a:lnSpc>
                <a:spcPct val="107000"/>
              </a:lnSpc>
              <a:spcAft>
                <a:spcPts val="600"/>
              </a:spcAft>
              <a:tabLst>
                <a:tab pos="1620520" algn="l"/>
                <a:tab pos="4860925" algn="l"/>
              </a:tabLst>
            </a:pPr>
            <a:r>
              <a:rPr lang="vi-VN" sz="2800" dirty="0">
                <a:latin typeface="Calibri" panose="020F0502020204030204" pitchFamily="34" charset="0"/>
                <a:cs typeface="Calibri" panose="020F0502020204030204" pitchFamily="34" charset="0"/>
              </a:rPr>
              <a:t>+ Phát triển làm thay đổi mức độ của sự sinh trưởng</a:t>
            </a:r>
          </a:p>
          <a:p>
            <a:pPr indent="353060" algn="just">
              <a:lnSpc>
                <a:spcPct val="107000"/>
              </a:lnSpc>
              <a:spcAft>
                <a:spcPts val="600"/>
              </a:spcAft>
              <a:tabLst>
                <a:tab pos="1620520" algn="l"/>
                <a:tab pos="4860925" algn="l"/>
              </a:tabLst>
            </a:pPr>
            <a:r>
              <a:rPr lang="vi-VN" sz="2800" dirty="0">
                <a:latin typeface="Calibri" panose="020F0502020204030204" pitchFamily="34" charset="0"/>
                <a:cs typeface="Calibri" panose="020F0502020204030204" pitchFamily="34" charset="0"/>
              </a:rPr>
              <a:t>+ Sinh trưởng và phát triển biểu hiện đan xen khó tách biệt</a:t>
            </a:r>
          </a:p>
        </p:txBody>
      </p:sp>
      <p:sp>
        <p:nvSpPr>
          <p:cNvPr id="12" name="TextBox 11"/>
          <p:cNvSpPr txBox="1"/>
          <p:nvPr/>
        </p:nvSpPr>
        <p:spPr>
          <a:xfrm>
            <a:off x="609600" y="1732016"/>
            <a:ext cx="11582400" cy="523220"/>
          </a:xfrm>
          <a:prstGeom prst="rect">
            <a:avLst/>
          </a:prstGeom>
          <a:noFill/>
        </p:spPr>
        <p:txBody>
          <a:bodyPr wrap="square" rtlCol="0">
            <a:spAutoFit/>
          </a:bodyPr>
          <a:lstStyle/>
          <a:p>
            <a:pPr algn="ctr"/>
            <a:r>
              <a:rPr lang="en-US" sz="2800" b="1" i="1" dirty="0">
                <a:solidFill>
                  <a:srgbClr val="FF0000"/>
                </a:solidFill>
                <a:latin typeface="Calibri" panose="020F0502020204030204" pitchFamily="34" charset="0"/>
                <a:sym typeface="Wingdings 2" panose="05020102010507070707" pitchFamily="18" charset="2"/>
              </a:rPr>
              <a:t> </a:t>
            </a:r>
            <a:r>
              <a:rPr lang="en-US" sz="2800" b="1" i="1" dirty="0" err="1">
                <a:solidFill>
                  <a:srgbClr val="FF0000"/>
                </a:solidFill>
                <a:latin typeface="Calibri" panose="020F0502020204030204" pitchFamily="34" charset="0"/>
              </a:rPr>
              <a:t>Hoàn</a:t>
            </a:r>
            <a:r>
              <a:rPr lang="en-US" sz="2800" b="1" i="1" dirty="0">
                <a:solidFill>
                  <a:srgbClr val="FF0000"/>
                </a:solidFill>
                <a:latin typeface="Calibri" panose="020F0502020204030204" pitchFamily="34" charset="0"/>
              </a:rPr>
              <a:t> </a:t>
            </a:r>
            <a:r>
              <a:rPr lang="en-US" sz="2800" b="1" i="1" dirty="0" err="1">
                <a:solidFill>
                  <a:srgbClr val="FF0000"/>
                </a:solidFill>
                <a:latin typeface="Calibri" panose="020F0502020204030204" pitchFamily="34" charset="0"/>
              </a:rPr>
              <a:t>thành</a:t>
            </a:r>
            <a:r>
              <a:rPr lang="en-US" sz="2800" b="1" i="1" dirty="0">
                <a:solidFill>
                  <a:srgbClr val="FF0000"/>
                </a:solidFill>
                <a:latin typeface="Calibri" panose="020F0502020204030204" pitchFamily="34" charset="0"/>
              </a:rPr>
              <a:t> GHI NHỚ 3</a:t>
            </a:r>
          </a:p>
        </p:txBody>
      </p:sp>
      <p:sp>
        <p:nvSpPr>
          <p:cNvPr id="19" name="Rectangle 18"/>
          <p:cNvSpPr/>
          <p:nvPr/>
        </p:nvSpPr>
        <p:spPr>
          <a:xfrm>
            <a:off x="3101745" y="3880359"/>
            <a:ext cx="992583"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0" name="Rectangle 19"/>
          <p:cNvSpPr/>
          <p:nvPr/>
        </p:nvSpPr>
        <p:spPr>
          <a:xfrm>
            <a:off x="3101744" y="4431290"/>
            <a:ext cx="2441805"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1" name="Rectangle 20"/>
          <p:cNvSpPr/>
          <p:nvPr/>
        </p:nvSpPr>
        <p:spPr>
          <a:xfrm>
            <a:off x="6095999" y="4938538"/>
            <a:ext cx="3129887"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Title 1">
            <a:extLst>
              <a:ext uri="{FF2B5EF4-FFF2-40B4-BE49-F238E27FC236}">
                <a16:creationId xmlns:a16="http://schemas.microsoft.com/office/drawing/2014/main" id="{E269500B-F14D-4ACE-88FB-362B1FAA2A31}"/>
              </a:ext>
            </a:extLst>
          </p:cNvPr>
          <p:cNvSpPr>
            <a:spLocks noGrp="1"/>
          </p:cNvSpPr>
          <p:nvPr>
            <p:ph type="title"/>
          </p:nvPr>
        </p:nvSpPr>
        <p:spPr>
          <a:xfrm>
            <a:off x="658209" y="794113"/>
            <a:ext cx="9899713" cy="631866"/>
          </a:xfrm>
        </p:spPr>
        <p:txBody>
          <a:bodyPr>
            <a:normAutofit/>
          </a:bodyPr>
          <a:lstStyle/>
          <a:p>
            <a:pPr algn="ctr"/>
            <a:r>
              <a:rPr lang="en-US" sz="2800" b="1" dirty="0">
                <a:latin typeface="Calibri" panose="020F0502020204030204" pitchFamily="34" charset="0"/>
                <a:ea typeface="Calibri" panose="020F0502020204030204" pitchFamily="34" charset="0"/>
                <a:cs typeface="Calibri" panose="020F0502020204030204" pitchFamily="34" charset="0"/>
                <a:sym typeface="+mn-ea"/>
              </a:rPr>
              <a:t>Khái quát về sự sinh trưởng và phát triển của sinh 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22" name="Text Placeholder 26">
            <a:extLst>
              <a:ext uri="{FF2B5EF4-FFF2-40B4-BE49-F238E27FC236}">
                <a16:creationId xmlns:a16="http://schemas.microsoft.com/office/drawing/2014/main" id="{F996584F-2E07-4027-8D08-B0ED154F510E}"/>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23" name="Text Placeholder 27">
            <a:extLst>
              <a:ext uri="{FF2B5EF4-FFF2-40B4-BE49-F238E27FC236}">
                <a16:creationId xmlns:a16="http://schemas.microsoft.com/office/drawing/2014/main" id="{0C438C0F-29AA-4BE4-B6F4-A4B788E509A1}"/>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669884" y="1317125"/>
            <a:ext cx="9888037" cy="501650"/>
          </a:xfrm>
        </p:spPr>
        <p:txBody>
          <a:bodyPr>
            <a:noAutofit/>
          </a:bodyPr>
          <a:lstStyle/>
          <a:p>
            <a:r>
              <a:rPr lang="en-US" sz="3200" dirty="0"/>
              <a:t>1. </a:t>
            </a:r>
            <a:r>
              <a:rPr lang="en-US" sz="3200" dirty="0" err="1"/>
              <a:t>Khái</a:t>
            </a:r>
            <a:r>
              <a:rPr lang="en-US" sz="3200" dirty="0"/>
              <a:t> </a:t>
            </a:r>
            <a:r>
              <a:rPr lang="en-US" sz="3200" dirty="0" err="1"/>
              <a:t>niệm</a:t>
            </a:r>
            <a:r>
              <a:rPr lang="en-US" sz="3200" dirty="0"/>
              <a:t> </a:t>
            </a:r>
            <a:r>
              <a:rPr lang="en-US" sz="3200" dirty="0" err="1"/>
              <a:t>vòng</a:t>
            </a:r>
            <a:r>
              <a:rPr lang="en-US" sz="3200" dirty="0"/>
              <a:t> </a:t>
            </a:r>
            <a:r>
              <a:rPr lang="en-US" sz="3200" dirty="0" err="1"/>
              <a:t>đời</a:t>
            </a:r>
            <a:r>
              <a:rPr lang="en-US" sz="3200" dirty="0"/>
              <a:t> </a:t>
            </a:r>
            <a:r>
              <a:rPr lang="en-US" sz="3200" dirty="0" err="1"/>
              <a:t>và</a:t>
            </a:r>
            <a:r>
              <a:rPr lang="en-US" sz="3200" dirty="0"/>
              <a:t> </a:t>
            </a:r>
            <a:r>
              <a:rPr lang="en-US" sz="3200" dirty="0" err="1"/>
              <a:t>tuổi</a:t>
            </a:r>
            <a:r>
              <a:rPr lang="en-US" sz="3200" dirty="0"/>
              <a:t> </a:t>
            </a:r>
            <a:r>
              <a:rPr lang="en-US" sz="3200" dirty="0" err="1"/>
              <a:t>thọ</a:t>
            </a:r>
            <a:r>
              <a:rPr lang="en-US" sz="3200" dirty="0"/>
              <a:t> 	</a:t>
            </a:r>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071" y="1880751"/>
            <a:ext cx="5883439" cy="471863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367" y="1614233"/>
            <a:ext cx="4637982" cy="5034391"/>
          </a:xfrm>
          <a:prstGeom prst="rect">
            <a:avLst/>
          </a:prstGeom>
        </p:spPr>
      </p:pic>
      <p:sp>
        <p:nvSpPr>
          <p:cNvPr id="15" name="Title 1">
            <a:extLst>
              <a:ext uri="{FF2B5EF4-FFF2-40B4-BE49-F238E27FC236}">
                <a16:creationId xmlns:a16="http://schemas.microsoft.com/office/drawing/2014/main" id="{6E84241C-0ACC-43D8-B2C6-8DAF4F421BFB}"/>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 Placeholder 26">
            <a:extLst>
              <a:ext uri="{FF2B5EF4-FFF2-40B4-BE49-F238E27FC236}">
                <a16:creationId xmlns:a16="http://schemas.microsoft.com/office/drawing/2014/main" id="{BEFFFD51-F554-4085-889C-E187F9CDABC7}"/>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17" name="Text Placeholder 27">
            <a:extLst>
              <a:ext uri="{FF2B5EF4-FFF2-40B4-BE49-F238E27FC236}">
                <a16:creationId xmlns:a16="http://schemas.microsoft.com/office/drawing/2014/main" id="{862C818F-63AF-4C67-A931-3D0CCE6C92BF}"/>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19" name="Picture 18">
            <a:extLst>
              <a:ext uri="{FF2B5EF4-FFF2-40B4-BE49-F238E27FC236}">
                <a16:creationId xmlns:a16="http://schemas.microsoft.com/office/drawing/2014/main" id="{514D6E62-F459-4BAF-9A79-7B2B2C054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extLst>
      <p:ext uri="{BB962C8B-B14F-4D97-AF65-F5344CB8AC3E}">
        <p14:creationId xmlns:p14="http://schemas.microsoft.com/office/powerpoint/2010/main" val="1062911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669884" y="1317125"/>
            <a:ext cx="9888037" cy="501650"/>
          </a:xfrm>
        </p:spPr>
        <p:txBody>
          <a:bodyPr>
            <a:noAutofit/>
          </a:bodyPr>
          <a:lstStyle/>
          <a:p>
            <a:r>
              <a:rPr lang="en-US" sz="2800" dirty="0"/>
              <a:t>1. </a:t>
            </a:r>
            <a:r>
              <a:rPr lang="en-US" sz="2800" dirty="0" err="1"/>
              <a:t>Khái</a:t>
            </a:r>
            <a:r>
              <a:rPr lang="en-US" sz="2800" dirty="0"/>
              <a:t> </a:t>
            </a:r>
            <a:r>
              <a:rPr lang="en-US" sz="2800" dirty="0" err="1"/>
              <a:t>niệm</a:t>
            </a:r>
            <a:r>
              <a:rPr lang="en-US" sz="2800" dirty="0"/>
              <a:t> </a:t>
            </a:r>
            <a:r>
              <a:rPr lang="en-US" sz="2800" dirty="0" err="1"/>
              <a:t>vòng</a:t>
            </a:r>
            <a:r>
              <a:rPr lang="en-US" sz="2800" dirty="0"/>
              <a:t> </a:t>
            </a:r>
            <a:r>
              <a:rPr lang="en-US" sz="2800" dirty="0" err="1"/>
              <a:t>đời</a:t>
            </a:r>
            <a:r>
              <a:rPr lang="en-US" sz="2800" dirty="0"/>
              <a:t> </a:t>
            </a:r>
            <a:r>
              <a:rPr lang="en-US" sz="2800" dirty="0" err="1"/>
              <a:t>và</a:t>
            </a:r>
            <a:r>
              <a:rPr lang="en-US" sz="2800" dirty="0"/>
              <a:t> </a:t>
            </a:r>
            <a:r>
              <a:rPr lang="en-US" sz="2800" dirty="0" err="1"/>
              <a:t>tuổi</a:t>
            </a:r>
            <a:r>
              <a:rPr lang="en-US" sz="2800" dirty="0"/>
              <a:t> </a:t>
            </a:r>
            <a:r>
              <a:rPr lang="en-US" sz="2800" dirty="0" err="1"/>
              <a:t>thọ</a:t>
            </a:r>
            <a:r>
              <a:rPr lang="en-US" sz="2800" dirty="0"/>
              <a:t> 	</a:t>
            </a:r>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11" name="Rectangle 10"/>
          <p:cNvSpPr/>
          <p:nvPr/>
        </p:nvSpPr>
        <p:spPr>
          <a:xfrm>
            <a:off x="272714" y="2319848"/>
            <a:ext cx="11626518" cy="3473387"/>
          </a:xfrm>
          <a:prstGeom prst="rect">
            <a:avLst/>
          </a:prstGeom>
          <a:noFill/>
          <a:ln>
            <a:solidFill>
              <a:srgbClr val="FF0000"/>
            </a:solidFill>
          </a:ln>
        </p:spPr>
        <p:txBody>
          <a:bodyPr wrap="square">
            <a:spAutoFit/>
          </a:bodyPr>
          <a:lstStyle/>
          <a:p>
            <a:pPr indent="353060" algn="just">
              <a:lnSpc>
                <a:spcPct val="107000"/>
              </a:lnSpc>
              <a:spcAft>
                <a:spcPts val="600"/>
              </a:spcAft>
              <a:tabLst>
                <a:tab pos="1620520" algn="l"/>
                <a:tab pos="4860925" algn="l"/>
              </a:tabLst>
            </a:pPr>
            <a:r>
              <a:rPr lang="vi-VN"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GHI NHỚ </a:t>
            </a:r>
            <a:r>
              <a:rPr lang="en-US"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4</a:t>
            </a:r>
            <a:r>
              <a:rPr lang="vi-VN"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 </a:t>
            </a:r>
            <a:r>
              <a:rPr lang="en-US"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 </a:t>
            </a:r>
            <a:r>
              <a:rPr lang="vi-VN" sz="2800" b="1" dirty="0">
                <a:latin typeface="Calibri" panose="020F0502020204030204" pitchFamily="34" charset="0"/>
                <a:cs typeface="Calibri" panose="020F0502020204030204" pitchFamily="34" charset="0"/>
              </a:rPr>
              <a:t>Khái niệm vòng đời và tuổi thọ</a:t>
            </a:r>
            <a:endParaRPr lang="en-US" sz="2800" b="1" dirty="0">
              <a:latin typeface="Calibri" panose="020F0502020204030204" pitchFamily="34" charset="0"/>
              <a:cs typeface="Calibri" panose="020F0502020204030204" pitchFamily="34" charset="0"/>
            </a:endParaRPr>
          </a:p>
          <a:p>
            <a:pPr indent="353060" algn="just">
              <a:lnSpc>
                <a:spcPct val="107000"/>
              </a:lnSpc>
              <a:spcAft>
                <a:spcPts val="600"/>
              </a:spcAft>
              <a:tabLst>
                <a:tab pos="1620520" algn="l"/>
                <a:tab pos="4860925" algn="l"/>
              </a:tabLst>
            </a:pP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Vòng đời (chu kì sống) của sinh vật là quá trình lặp lại theo trình tự nhất định các thay đổi mà một cá thể sinh vật phải trải qua bắt đầu từ khi sinh ra, lớn lên, trưởng thành, sinh sản và chết. Các cá thể cùng loài có vòng đời giống nhau.</a:t>
            </a:r>
          </a:p>
          <a:p>
            <a:pPr indent="353060" algn="just">
              <a:lnSpc>
                <a:spcPct val="107000"/>
              </a:lnSpc>
              <a:spcAft>
                <a:spcPts val="600"/>
              </a:spcAft>
              <a:tabLst>
                <a:tab pos="1620520" algn="l"/>
                <a:tab pos="4860925" algn="l"/>
              </a:tabLst>
            </a:pPr>
            <a:r>
              <a:rPr lang="vi-VN" sz="2800" dirty="0">
                <a:latin typeface="Calibri" panose="020F0502020204030204" pitchFamily="34" charset="0"/>
                <a:cs typeface="Calibri" panose="020F0502020204030204" pitchFamily="34" charset="0"/>
              </a:rPr>
              <a:t>- Tuổi thọ: thời gian tồn tại của sinh vật tính từ lúc sinh ra cho đến lúc chết đi. Giới hạn tuổi thọ được của loài được quy định bởi đặc điểm di truyền.</a:t>
            </a:r>
          </a:p>
        </p:txBody>
      </p:sp>
      <p:sp>
        <p:nvSpPr>
          <p:cNvPr id="12" name="TextBox 11"/>
          <p:cNvSpPr txBox="1"/>
          <p:nvPr/>
        </p:nvSpPr>
        <p:spPr>
          <a:xfrm>
            <a:off x="609600" y="1756080"/>
            <a:ext cx="11582400" cy="523220"/>
          </a:xfrm>
          <a:prstGeom prst="rect">
            <a:avLst/>
          </a:prstGeom>
          <a:noFill/>
        </p:spPr>
        <p:txBody>
          <a:bodyPr wrap="square" rtlCol="0">
            <a:spAutoFit/>
          </a:bodyPr>
          <a:lstStyle/>
          <a:p>
            <a:pPr algn="ctr"/>
            <a:r>
              <a:rPr lang="en-US" sz="2800" b="1" i="1" dirty="0">
                <a:solidFill>
                  <a:srgbClr val="FF0000"/>
                </a:solidFill>
                <a:latin typeface="Calibri" panose="020F0502020204030204" pitchFamily="34" charset="0"/>
                <a:sym typeface="Wingdings 2" panose="05020102010507070707" pitchFamily="18" charset="2"/>
              </a:rPr>
              <a:t> </a:t>
            </a:r>
            <a:r>
              <a:rPr lang="en-US" sz="2800" b="1" i="1" dirty="0" err="1">
                <a:solidFill>
                  <a:srgbClr val="FF0000"/>
                </a:solidFill>
                <a:latin typeface="Calibri" panose="020F0502020204030204" pitchFamily="34" charset="0"/>
              </a:rPr>
              <a:t>Hoàn</a:t>
            </a:r>
            <a:r>
              <a:rPr lang="en-US" sz="2800" b="1" i="1" dirty="0">
                <a:solidFill>
                  <a:srgbClr val="FF0000"/>
                </a:solidFill>
                <a:latin typeface="Calibri" panose="020F0502020204030204" pitchFamily="34" charset="0"/>
              </a:rPr>
              <a:t> </a:t>
            </a:r>
            <a:r>
              <a:rPr lang="en-US" sz="2800" b="1" i="1" dirty="0" err="1">
                <a:solidFill>
                  <a:srgbClr val="FF0000"/>
                </a:solidFill>
                <a:latin typeface="Calibri" panose="020F0502020204030204" pitchFamily="34" charset="0"/>
              </a:rPr>
              <a:t>thành</a:t>
            </a:r>
            <a:r>
              <a:rPr lang="en-US" sz="2800" b="1" i="1" dirty="0">
                <a:solidFill>
                  <a:srgbClr val="FF0000"/>
                </a:solidFill>
                <a:latin typeface="Calibri" panose="020F0502020204030204" pitchFamily="34" charset="0"/>
              </a:rPr>
              <a:t> GHI NHỚ 4</a:t>
            </a:r>
          </a:p>
        </p:txBody>
      </p:sp>
      <p:sp>
        <p:nvSpPr>
          <p:cNvPr id="15" name="Rectangle 14"/>
          <p:cNvSpPr/>
          <p:nvPr/>
        </p:nvSpPr>
        <p:spPr>
          <a:xfrm>
            <a:off x="8076026" y="2864425"/>
            <a:ext cx="3805157"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6" name="Rectangle 15"/>
          <p:cNvSpPr/>
          <p:nvPr/>
        </p:nvSpPr>
        <p:spPr>
          <a:xfrm>
            <a:off x="365772" y="3358165"/>
            <a:ext cx="2545869"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7" name="Rectangle 16"/>
          <p:cNvSpPr/>
          <p:nvPr/>
        </p:nvSpPr>
        <p:spPr>
          <a:xfrm>
            <a:off x="10202781" y="3338109"/>
            <a:ext cx="1696453"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Rectangle 17"/>
          <p:cNvSpPr/>
          <p:nvPr/>
        </p:nvSpPr>
        <p:spPr>
          <a:xfrm>
            <a:off x="365772" y="3839973"/>
            <a:ext cx="5730228"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9" name="Rectangle 18"/>
          <p:cNvSpPr/>
          <p:nvPr/>
        </p:nvSpPr>
        <p:spPr>
          <a:xfrm>
            <a:off x="10932698" y="3791301"/>
            <a:ext cx="966534"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0" name="Rectangle 19"/>
          <p:cNvSpPr/>
          <p:nvPr/>
        </p:nvSpPr>
        <p:spPr>
          <a:xfrm>
            <a:off x="365770" y="4273109"/>
            <a:ext cx="1280795" cy="43307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1" name="Rectangle 20"/>
          <p:cNvSpPr/>
          <p:nvPr/>
        </p:nvSpPr>
        <p:spPr>
          <a:xfrm>
            <a:off x="2286815" y="4770926"/>
            <a:ext cx="2485210"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2" name="Rectangle 21"/>
          <p:cNvSpPr/>
          <p:nvPr/>
        </p:nvSpPr>
        <p:spPr>
          <a:xfrm>
            <a:off x="8297277" y="4760902"/>
            <a:ext cx="3583906"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3" name="Rectangle 22"/>
          <p:cNvSpPr/>
          <p:nvPr/>
        </p:nvSpPr>
        <p:spPr>
          <a:xfrm>
            <a:off x="8076026" y="5260882"/>
            <a:ext cx="3421966"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4" name="Title 1">
            <a:extLst>
              <a:ext uri="{FF2B5EF4-FFF2-40B4-BE49-F238E27FC236}">
                <a16:creationId xmlns:a16="http://schemas.microsoft.com/office/drawing/2014/main" id="{8D0B1FAC-7BC5-49E9-8C2B-203FAAE67CCA}"/>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25" name="Text Placeholder 26">
            <a:extLst>
              <a:ext uri="{FF2B5EF4-FFF2-40B4-BE49-F238E27FC236}">
                <a16:creationId xmlns:a16="http://schemas.microsoft.com/office/drawing/2014/main" id="{BD4E74B8-A3D4-4314-A794-558DF66D2482}"/>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26" name="Text Placeholder 27">
            <a:extLst>
              <a:ext uri="{FF2B5EF4-FFF2-40B4-BE49-F238E27FC236}">
                <a16:creationId xmlns:a16="http://schemas.microsoft.com/office/drawing/2014/main" id="{8FCC0118-7AE4-416B-B477-DF91A5EFA51D}"/>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27" name="Picture 26">
            <a:extLst>
              <a:ext uri="{FF2B5EF4-FFF2-40B4-BE49-F238E27FC236}">
                <a16:creationId xmlns:a16="http://schemas.microsoft.com/office/drawing/2014/main" id="{0626BAE2-0E57-410F-9E8F-A99A909F9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bldLvl="0" animBg="1"/>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669884" y="1317125"/>
            <a:ext cx="9888037" cy="501650"/>
          </a:xfrm>
        </p:spPr>
        <p:txBody>
          <a:bodyPr>
            <a:normAutofit/>
          </a:bodyPr>
          <a:lstStyle/>
          <a:p>
            <a:r>
              <a:rPr lang="en-US" sz="2800" dirty="0"/>
              <a:t>1. </a:t>
            </a:r>
            <a:r>
              <a:rPr lang="en-US" sz="2800" dirty="0" err="1"/>
              <a:t>Khái</a:t>
            </a:r>
            <a:r>
              <a:rPr lang="en-US" sz="2800" dirty="0"/>
              <a:t> </a:t>
            </a:r>
            <a:r>
              <a:rPr lang="en-US" sz="2800" dirty="0" err="1"/>
              <a:t>niệm</a:t>
            </a:r>
            <a:r>
              <a:rPr lang="en-US" sz="2800" dirty="0"/>
              <a:t> </a:t>
            </a:r>
            <a:r>
              <a:rPr lang="en-US" sz="2800" dirty="0" err="1"/>
              <a:t>vòng</a:t>
            </a:r>
            <a:r>
              <a:rPr lang="en-US" sz="2800" dirty="0"/>
              <a:t> </a:t>
            </a:r>
            <a:r>
              <a:rPr lang="en-US" sz="2800" dirty="0" err="1"/>
              <a:t>đời</a:t>
            </a:r>
            <a:r>
              <a:rPr lang="en-US" sz="2800" dirty="0"/>
              <a:t> </a:t>
            </a:r>
            <a:r>
              <a:rPr lang="en-US" sz="2800" dirty="0" err="1"/>
              <a:t>và</a:t>
            </a:r>
            <a:r>
              <a:rPr lang="en-US" sz="2800" dirty="0"/>
              <a:t> </a:t>
            </a:r>
            <a:r>
              <a:rPr lang="en-US" sz="2800" dirty="0" err="1"/>
              <a:t>tuổi</a:t>
            </a:r>
            <a:r>
              <a:rPr lang="en-US" sz="2800" dirty="0"/>
              <a:t> </a:t>
            </a:r>
            <a:r>
              <a:rPr lang="en-US" sz="2800" dirty="0" err="1"/>
              <a:t>thọ</a:t>
            </a:r>
            <a:r>
              <a:rPr lang="en-US" sz="2800" dirty="0"/>
              <a:t> 	</a:t>
            </a:r>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9055"/>
          <a:stretch>
            <a:fillRect/>
          </a:stretch>
        </p:blipFill>
        <p:spPr>
          <a:xfrm>
            <a:off x="611233" y="1919518"/>
            <a:ext cx="4226756" cy="4151558"/>
          </a:xfrm>
          <a:prstGeom prst="rect">
            <a:avLst/>
          </a:prstGeom>
        </p:spPr>
      </p:pic>
      <p:sp>
        <p:nvSpPr>
          <p:cNvPr id="5" name="TextBox 4"/>
          <p:cNvSpPr txBox="1"/>
          <p:nvPr/>
        </p:nvSpPr>
        <p:spPr>
          <a:xfrm flipH="1">
            <a:off x="1062886" y="6146082"/>
            <a:ext cx="3471013"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err="1">
                <a:latin typeface="Calibri" panose="020F0502020204030204" pitchFamily="34" charset="0"/>
              </a:rPr>
              <a:t>Vòng</a:t>
            </a:r>
            <a:r>
              <a:rPr lang="en-US" sz="2400" dirty="0">
                <a:latin typeface="Calibri" panose="020F0502020204030204" pitchFamily="34" charset="0"/>
              </a:rPr>
              <a:t> </a:t>
            </a:r>
            <a:r>
              <a:rPr lang="en-US" sz="2400" dirty="0" err="1">
                <a:latin typeface="Calibri" panose="020F0502020204030204" pitchFamily="34" charset="0"/>
              </a:rPr>
              <a:t>đời</a:t>
            </a:r>
            <a:r>
              <a:rPr lang="en-US" sz="2400" dirty="0">
                <a:latin typeface="Calibri" panose="020F0502020204030204" pitchFamily="34" charset="0"/>
              </a:rPr>
              <a:t> ở </a:t>
            </a:r>
            <a:r>
              <a:rPr lang="en-US" sz="2400" dirty="0" err="1">
                <a:latin typeface="Calibri" panose="020F0502020204030204" pitchFamily="34" charset="0"/>
              </a:rPr>
              <a:t>ngô</a:t>
            </a:r>
            <a:r>
              <a:rPr lang="en-US" sz="2400" dirty="0">
                <a:latin typeface="Calibri" panose="020F0502020204030204" pitchFamily="34" charset="0"/>
              </a:rPr>
              <a:t> (</a:t>
            </a:r>
            <a:r>
              <a:rPr lang="en-US" sz="2400" dirty="0" err="1">
                <a:latin typeface="Calibri" panose="020F0502020204030204" pitchFamily="34" charset="0"/>
              </a:rPr>
              <a:t>bắp</a:t>
            </a:r>
            <a:r>
              <a:rPr lang="en-US" sz="2400" dirty="0">
                <a:latin typeface="Calibri" panose="020F0502020204030204" pitchFamily="34" charset="0"/>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587" y="1664676"/>
            <a:ext cx="6310775" cy="4335874"/>
          </a:xfrm>
          <a:prstGeom prst="rect">
            <a:avLst/>
          </a:prstGeom>
        </p:spPr>
      </p:pic>
      <p:sp>
        <p:nvSpPr>
          <p:cNvPr id="12" name="TextBox 11"/>
          <p:cNvSpPr txBox="1"/>
          <p:nvPr/>
        </p:nvSpPr>
        <p:spPr>
          <a:xfrm flipH="1">
            <a:off x="7139838" y="6117268"/>
            <a:ext cx="3699612"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err="1">
                <a:latin typeface="Calibri" panose="020F0502020204030204" pitchFamily="34" charset="0"/>
              </a:rPr>
              <a:t>Vòng</a:t>
            </a:r>
            <a:r>
              <a:rPr lang="en-US" sz="2400" dirty="0">
                <a:latin typeface="Calibri" panose="020F0502020204030204" pitchFamily="34" charset="0"/>
              </a:rPr>
              <a:t> </a:t>
            </a:r>
            <a:r>
              <a:rPr lang="en-US" sz="2400" dirty="0" err="1">
                <a:latin typeface="Calibri" panose="020F0502020204030204" pitchFamily="34" charset="0"/>
              </a:rPr>
              <a:t>đời</a:t>
            </a:r>
            <a:r>
              <a:rPr lang="en-US" sz="2400" dirty="0">
                <a:latin typeface="Calibri" panose="020F0502020204030204" pitchFamily="34" charset="0"/>
              </a:rPr>
              <a:t> ở </a:t>
            </a:r>
            <a:r>
              <a:rPr lang="en-US" sz="2400" dirty="0" err="1">
                <a:latin typeface="Calibri" panose="020F0502020204030204" pitchFamily="34" charset="0"/>
              </a:rPr>
              <a:t>châu</a:t>
            </a:r>
            <a:r>
              <a:rPr lang="en-US" sz="2400" dirty="0">
                <a:latin typeface="Calibri" panose="020F0502020204030204" pitchFamily="34" charset="0"/>
              </a:rPr>
              <a:t> </a:t>
            </a:r>
            <a:r>
              <a:rPr lang="en-US" sz="2400" dirty="0" err="1">
                <a:latin typeface="Calibri" panose="020F0502020204030204" pitchFamily="34" charset="0"/>
              </a:rPr>
              <a:t>chấu</a:t>
            </a:r>
            <a:endParaRPr lang="en-US" sz="2400" dirty="0">
              <a:latin typeface="Calibri" panose="020F0502020204030204" pitchFamily="34" charset="0"/>
            </a:endParaRPr>
          </a:p>
        </p:txBody>
      </p:sp>
      <p:sp>
        <p:nvSpPr>
          <p:cNvPr id="17" name="Title 1">
            <a:extLst>
              <a:ext uri="{FF2B5EF4-FFF2-40B4-BE49-F238E27FC236}">
                <a16:creationId xmlns:a16="http://schemas.microsoft.com/office/drawing/2014/main" id="{A6D9B455-2273-4DAF-83ED-BB11A369B584}"/>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 Placeholder 26">
            <a:extLst>
              <a:ext uri="{FF2B5EF4-FFF2-40B4-BE49-F238E27FC236}">
                <a16:creationId xmlns:a16="http://schemas.microsoft.com/office/drawing/2014/main" id="{7F387B00-4DDC-4D2E-A850-7DF0D6B8CE6E}"/>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19" name="Text Placeholder 27">
            <a:extLst>
              <a:ext uri="{FF2B5EF4-FFF2-40B4-BE49-F238E27FC236}">
                <a16:creationId xmlns:a16="http://schemas.microsoft.com/office/drawing/2014/main" id="{3EFFAB40-AA8D-4AAE-92FC-408BA24731D4}"/>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20" name="Picture 19">
            <a:extLst>
              <a:ext uri="{FF2B5EF4-FFF2-40B4-BE49-F238E27FC236}">
                <a16:creationId xmlns:a16="http://schemas.microsoft.com/office/drawing/2014/main" id="{1270622C-46F7-4D49-B113-2178DC857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669884" y="1317125"/>
            <a:ext cx="9888037" cy="501650"/>
          </a:xfrm>
        </p:spPr>
        <p:txBody>
          <a:bodyPr>
            <a:noAutofit/>
          </a:bodyPr>
          <a:lstStyle/>
          <a:p>
            <a:r>
              <a:rPr lang="en-US" sz="2800" dirty="0"/>
              <a:t>1. </a:t>
            </a:r>
            <a:r>
              <a:rPr lang="en-US" sz="2800" dirty="0" err="1"/>
              <a:t>Khái</a:t>
            </a:r>
            <a:r>
              <a:rPr lang="en-US" sz="2800" dirty="0"/>
              <a:t> </a:t>
            </a:r>
            <a:r>
              <a:rPr lang="en-US" sz="2800" dirty="0" err="1"/>
              <a:t>niệm</a:t>
            </a:r>
            <a:r>
              <a:rPr lang="en-US" sz="2800" dirty="0"/>
              <a:t> </a:t>
            </a:r>
            <a:r>
              <a:rPr lang="en-US" sz="2800" dirty="0" err="1"/>
              <a:t>vòng</a:t>
            </a:r>
            <a:r>
              <a:rPr lang="en-US" sz="2800" dirty="0"/>
              <a:t> </a:t>
            </a:r>
            <a:r>
              <a:rPr lang="en-US" sz="2800" dirty="0" err="1"/>
              <a:t>đời</a:t>
            </a:r>
            <a:r>
              <a:rPr lang="en-US" sz="2800" dirty="0"/>
              <a:t> </a:t>
            </a:r>
            <a:r>
              <a:rPr lang="en-US" sz="2800" dirty="0" err="1"/>
              <a:t>và</a:t>
            </a:r>
            <a:r>
              <a:rPr lang="en-US" sz="2800" dirty="0"/>
              <a:t> </a:t>
            </a:r>
            <a:r>
              <a:rPr lang="en-US" sz="2800" dirty="0" err="1"/>
              <a:t>tuổi</a:t>
            </a:r>
            <a:r>
              <a:rPr lang="en-US" sz="2800" dirty="0"/>
              <a:t> </a:t>
            </a:r>
            <a:r>
              <a:rPr lang="en-US" sz="2800" dirty="0" err="1"/>
              <a:t>thọ</a:t>
            </a:r>
            <a:r>
              <a:rPr lang="en-US" sz="2800" dirty="0"/>
              <a:t> 	</a:t>
            </a:r>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17" name="Title 1">
            <a:extLst>
              <a:ext uri="{FF2B5EF4-FFF2-40B4-BE49-F238E27FC236}">
                <a16:creationId xmlns:a16="http://schemas.microsoft.com/office/drawing/2014/main" id="{9E18636D-710B-40D9-9529-367AFF5BFE69}"/>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 Placeholder 26">
            <a:extLst>
              <a:ext uri="{FF2B5EF4-FFF2-40B4-BE49-F238E27FC236}">
                <a16:creationId xmlns:a16="http://schemas.microsoft.com/office/drawing/2014/main" id="{109220DD-C04C-4656-B0E6-3CEF3EA0B34B}"/>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19" name="Text Placeholder 27">
            <a:extLst>
              <a:ext uri="{FF2B5EF4-FFF2-40B4-BE49-F238E27FC236}">
                <a16:creationId xmlns:a16="http://schemas.microsoft.com/office/drawing/2014/main" id="{33E2FB13-3445-4387-9887-40C2922BE1A4}"/>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20" name="Picture 19">
            <a:extLst>
              <a:ext uri="{FF2B5EF4-FFF2-40B4-BE49-F238E27FC236}">
                <a16:creationId xmlns:a16="http://schemas.microsoft.com/office/drawing/2014/main" id="{2CF684EF-2A70-4484-AE9A-49AD0C638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
        <p:nvSpPr>
          <p:cNvPr id="14" name="TextBox 13">
            <a:extLst>
              <a:ext uri="{FF2B5EF4-FFF2-40B4-BE49-F238E27FC236}">
                <a16:creationId xmlns:a16="http://schemas.microsoft.com/office/drawing/2014/main" id="{99959670-FA4A-4CCE-84CD-32F358124FF3}"/>
              </a:ext>
            </a:extLst>
          </p:cNvPr>
          <p:cNvSpPr txBox="1"/>
          <p:nvPr/>
        </p:nvSpPr>
        <p:spPr>
          <a:xfrm>
            <a:off x="738257" y="1879178"/>
            <a:ext cx="8206348" cy="2540824"/>
          </a:xfrm>
          <a:prstGeom prst="rect">
            <a:avLst/>
          </a:prstGeom>
          <a:noFill/>
        </p:spPr>
        <p:txBody>
          <a:bodyPr wrap="square">
            <a:spAutoFit/>
          </a:bodyPr>
          <a:lstStyle/>
          <a:p>
            <a:pPr marL="0" marR="0" indent="215900" algn="just">
              <a:lnSpc>
                <a:spcPct val="115000"/>
              </a:lnSpc>
              <a:spcBef>
                <a:spcPts val="0"/>
              </a:spcBef>
              <a:spcAft>
                <a:spcPts val="0"/>
              </a:spcAft>
            </a:pPr>
            <a:r>
              <a:rPr lang="en-US" sz="2800" dirty="0" err="1">
                <a:effectLst/>
                <a:ea typeface="Times New Roman" panose="02020603050405020304" pitchFamily="18" charset="0"/>
                <a:cs typeface="Times New Roman" panose="02020603050405020304" pitchFamily="18" charset="0"/>
              </a:rPr>
              <a:t>Tra</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cứu</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thêm</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một</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số</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thông</a:t>
            </a:r>
            <a:r>
              <a:rPr lang="en-US" sz="2800" dirty="0">
                <a:effectLst/>
                <a:ea typeface="Times New Roman" panose="02020603050405020304" pitchFamily="18" charset="0"/>
                <a:cs typeface="Times New Roman" panose="02020603050405020304" pitchFamily="18" charset="0"/>
              </a:rPr>
              <a:t> tin </a:t>
            </a:r>
            <a:r>
              <a:rPr lang="en-US" sz="2800" dirty="0" err="1">
                <a:effectLst/>
                <a:ea typeface="Times New Roman" panose="02020603050405020304" pitchFamily="18" charset="0"/>
                <a:cs typeface="Times New Roman" panose="02020603050405020304" pitchFamily="18" charset="0"/>
              </a:rPr>
              <a:t>về</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tuổi</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thọ</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các</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loài</a:t>
            </a:r>
            <a:r>
              <a:rPr lang="en-US" sz="2800" dirty="0">
                <a:effectLst/>
                <a:ea typeface="Times New Roman" panose="02020603050405020304" pitchFamily="18" charset="0"/>
                <a:cs typeface="Times New Roman" panose="02020603050405020304" pitchFamily="18" charset="0"/>
              </a:rPr>
              <a:t> </a:t>
            </a:r>
            <a:r>
              <a:rPr lang="en-US" sz="2800" dirty="0" err="1">
                <a:effectLst/>
                <a:ea typeface="Times New Roman" panose="02020603050405020304" pitchFamily="18" charset="0"/>
                <a:cs typeface="Times New Roman" panose="02020603050405020304" pitchFamily="18" charset="0"/>
              </a:rPr>
              <a:t>sau</a:t>
            </a:r>
            <a:endParaRPr lang="en-US" sz="2800" dirty="0">
              <a:effectLst/>
              <a:ea typeface="Calibri" panose="020F0502020204030204" pitchFamily="34" charset="0"/>
              <a:cs typeface="Times New Roman" panose="02020603050405020304" pitchFamily="18" charset="0"/>
            </a:endParaRPr>
          </a:p>
          <a:p>
            <a:pPr marL="0" marR="0" indent="215900">
              <a:lnSpc>
                <a:spcPct val="115000"/>
              </a:lnSpc>
              <a:spcBef>
                <a:spcPts val="0"/>
              </a:spcBef>
              <a:spcAft>
                <a:spcPts val="0"/>
              </a:spcAft>
            </a:pPr>
            <a:r>
              <a:rPr lang="en-US" sz="2800" i="1" dirty="0">
                <a:effectLst/>
                <a:ea typeface="Times New Roman" panose="02020603050405020304" pitchFamily="18" charset="0"/>
                <a:cs typeface="Times New Roman" panose="02020603050405020304" pitchFamily="18" charset="0"/>
              </a:rPr>
              <a:t>a/ </a:t>
            </a:r>
            <a:r>
              <a:rPr lang="en-US" sz="2800" i="1" dirty="0" err="1">
                <a:effectLst/>
                <a:ea typeface="Times New Roman" panose="02020603050405020304" pitchFamily="18" charset="0"/>
                <a:cs typeface="Times New Roman" panose="02020603050405020304" pitchFamily="18" charset="0"/>
              </a:rPr>
              <a:t>Loài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động</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vật</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nào</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có</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tuổi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thọ</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ngắn</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nhất</a:t>
            </a:r>
            <a:r>
              <a:rPr lang="en-US" sz="2800" i="1" dirty="0">
                <a:effectLst/>
                <a:ea typeface="Times New Roman" panose="02020603050405020304" pitchFamily="18" charset="0"/>
                <a:cs typeface="Times New Roman" panose="02020603050405020304" pitchFamily="18" charset="0"/>
              </a:rPr>
              <a:t>?</a:t>
            </a:r>
            <a:endParaRPr lang="en-US" sz="2800" dirty="0">
              <a:effectLst/>
              <a:ea typeface="Calibri" panose="020F0502020204030204" pitchFamily="34" charset="0"/>
              <a:cs typeface="Times New Roman" panose="02020603050405020304" pitchFamily="18" charset="0"/>
            </a:endParaRPr>
          </a:p>
          <a:p>
            <a:pPr marL="0" marR="0" indent="215900">
              <a:lnSpc>
                <a:spcPct val="115000"/>
              </a:lnSpc>
              <a:spcBef>
                <a:spcPts val="0"/>
              </a:spcBef>
              <a:spcAft>
                <a:spcPts val="0"/>
              </a:spcAft>
            </a:pPr>
            <a:r>
              <a:rPr lang="en-US" sz="2800" i="1" dirty="0">
                <a:effectLst/>
                <a:ea typeface="Times New Roman" panose="02020603050405020304" pitchFamily="18" charset="0"/>
                <a:cs typeface="Times New Roman" panose="02020603050405020304" pitchFamily="18" charset="0"/>
              </a:rPr>
              <a:t>b/ </a:t>
            </a:r>
            <a:r>
              <a:rPr lang="en-US" sz="2800" i="1" dirty="0" err="1">
                <a:effectLst/>
                <a:ea typeface="Times New Roman" panose="02020603050405020304" pitchFamily="18" charset="0"/>
                <a:cs typeface="Times New Roman" panose="02020603050405020304" pitchFamily="18" charset="0"/>
              </a:rPr>
              <a:t>Loài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động</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vật</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có</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tuổi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thọ</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dài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nhất</a:t>
            </a:r>
            <a:r>
              <a:rPr lang="en-US" sz="2800" i="1" dirty="0">
                <a:effectLst/>
                <a:ea typeface="Times New Roman" panose="02020603050405020304" pitchFamily="18" charset="0"/>
                <a:cs typeface="Times New Roman" panose="02020603050405020304" pitchFamily="18" charset="0"/>
              </a:rPr>
              <a:t>?</a:t>
            </a:r>
            <a:endParaRPr lang="en-US" sz="2800" dirty="0">
              <a:effectLst/>
              <a:ea typeface="Calibri" panose="020F0502020204030204" pitchFamily="34" charset="0"/>
              <a:cs typeface="Times New Roman" panose="02020603050405020304" pitchFamily="18" charset="0"/>
            </a:endParaRPr>
          </a:p>
          <a:p>
            <a:pPr marL="0" marR="0" indent="215900">
              <a:lnSpc>
                <a:spcPct val="115000"/>
              </a:lnSpc>
              <a:spcBef>
                <a:spcPts val="0"/>
              </a:spcBef>
              <a:spcAft>
                <a:spcPts val="0"/>
              </a:spcAft>
            </a:pPr>
            <a:r>
              <a:rPr lang="en-US" sz="2800" i="1" dirty="0">
                <a:effectLst/>
                <a:ea typeface="Times New Roman" panose="02020603050405020304" pitchFamily="18" charset="0"/>
                <a:cs typeface="Times New Roman" panose="02020603050405020304" pitchFamily="18" charset="0"/>
              </a:rPr>
              <a:t>c/ </a:t>
            </a:r>
            <a:r>
              <a:rPr lang="en-US" sz="2800" i="1" dirty="0" err="1">
                <a:effectLst/>
                <a:ea typeface="Times New Roman" panose="02020603050405020304" pitchFamily="18" charset="0"/>
                <a:cs typeface="Times New Roman" panose="02020603050405020304" pitchFamily="18" charset="0"/>
              </a:rPr>
              <a:t>Tuổi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thọ</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trung</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bình</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của</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loài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người</a:t>
            </a:r>
            <a:r>
              <a:rPr lang="en-US" sz="2800" i="1" dirty="0">
                <a:effectLst/>
                <a:ea typeface="Times New Roman" panose="02020603050405020304" pitchFamily="18" charset="0"/>
                <a:cs typeface="Times New Roman" panose="02020603050405020304" pitchFamily="18" charset="0"/>
              </a:rPr>
              <a:t>?  </a:t>
            </a:r>
            <a:endParaRPr lang="en-US" sz="2800" dirty="0">
              <a:effectLst/>
              <a:ea typeface="Calibri" panose="020F0502020204030204" pitchFamily="34" charset="0"/>
              <a:cs typeface="Times New Roman" panose="02020603050405020304" pitchFamily="18" charset="0"/>
            </a:endParaRPr>
          </a:p>
          <a:p>
            <a:pPr marL="0" marR="0" indent="215900">
              <a:lnSpc>
                <a:spcPct val="115000"/>
              </a:lnSpc>
              <a:spcBef>
                <a:spcPts val="0"/>
              </a:spcBef>
              <a:spcAft>
                <a:spcPts val="0"/>
              </a:spcAft>
            </a:pPr>
            <a:r>
              <a:rPr lang="en-US" sz="2800" i="1" dirty="0">
                <a:effectLst/>
                <a:ea typeface="Times New Roman" panose="02020603050405020304" pitchFamily="18" charset="0"/>
                <a:cs typeface="Times New Roman" panose="02020603050405020304" pitchFamily="18" charset="0"/>
              </a:rPr>
              <a:t>d/ </a:t>
            </a:r>
            <a:r>
              <a:rPr lang="en-US" sz="2800" i="1" dirty="0" err="1">
                <a:effectLst/>
                <a:ea typeface="Times New Roman" panose="02020603050405020304" pitchFamily="18" charset="0"/>
                <a:cs typeface="Times New Roman" panose="02020603050405020304" pitchFamily="18" charset="0"/>
              </a:rPr>
              <a:t>Tuổi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thọ</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trung</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bình</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của</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người</a:t>
            </a:r>
            <a:r>
              <a:rPr lang="en-US" sz="2800" i="1" dirty="0">
                <a:effectLst/>
                <a:ea typeface="Times New Roman" panose="02020603050405020304" pitchFamily="18" charset="0"/>
                <a:cs typeface="Times New Roman" panose="02020603050405020304" pitchFamily="18" charset="0"/>
              </a:rPr>
              <a:t> </a:t>
            </a:r>
            <a:r>
              <a:rPr lang="en-US" sz="2800" i="1" dirty="0" err="1">
                <a:effectLst/>
                <a:ea typeface="Times New Roman" panose="02020603050405020304" pitchFamily="18" charset="0"/>
                <a:cs typeface="Times New Roman" panose="02020603050405020304" pitchFamily="18" charset="0"/>
              </a:rPr>
              <a:t>Việt</a:t>
            </a:r>
            <a:r>
              <a:rPr lang="en-US" sz="2800" i="1" dirty="0">
                <a:effectLst/>
                <a:ea typeface="Times New Roman" panose="02020603050405020304" pitchFamily="18" charset="0"/>
                <a:cs typeface="Times New Roman" panose="02020603050405020304" pitchFamily="18" charset="0"/>
              </a:rPr>
              <a:t> Nam?</a:t>
            </a:r>
            <a:endParaRPr lang="en-US" sz="2800" dirty="0">
              <a:effectLs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TÌNH HUỐNG</a:t>
            </a:r>
          </a:p>
        </p:txBody>
      </p:sp>
      <p:sp>
        <p:nvSpPr>
          <p:cNvPr id="3" name="TextBox 2"/>
          <p:cNvSpPr txBox="1"/>
          <p:nvPr/>
        </p:nvSpPr>
        <p:spPr>
          <a:xfrm>
            <a:off x="609600" y="1356819"/>
            <a:ext cx="11582400" cy="3447098"/>
          </a:xfrm>
          <a:prstGeom prst="rect">
            <a:avLst/>
          </a:prstGeom>
          <a:noFill/>
        </p:spPr>
        <p:txBody>
          <a:bodyPr wrap="square" rtlCol="0">
            <a:spAutoFit/>
          </a:bodyPr>
          <a:lstStyle/>
          <a:p>
            <a:pPr algn="just"/>
            <a:r>
              <a:rPr lang="en-US" sz="3200" b="1" dirty="0" err="1">
                <a:solidFill>
                  <a:srgbClr val="FF0000"/>
                </a:solidFill>
                <a:latin typeface="Calibri" panose="020F0502020204030204" pitchFamily="34" charset="0"/>
              </a:rPr>
              <a:t>Xem</a:t>
            </a:r>
            <a:r>
              <a:rPr lang="en-US" sz="3200" b="1" dirty="0">
                <a:solidFill>
                  <a:srgbClr val="FF0000"/>
                </a:solidFill>
                <a:latin typeface="Calibri" panose="020F0502020204030204" pitchFamily="34" charset="0"/>
              </a:rPr>
              <a:t> video </a:t>
            </a:r>
            <a:r>
              <a:rPr lang="en-US" sz="3200" b="1" dirty="0" err="1">
                <a:solidFill>
                  <a:srgbClr val="FF0000"/>
                </a:solidFill>
                <a:latin typeface="Calibri" panose="020F0502020204030204" pitchFamily="34" charset="0"/>
              </a:rPr>
              <a:t>về</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sự</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sinh</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trưởng</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và</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phát</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triển</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của</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cây</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cà</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chua</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và</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trả</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lời</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câu</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hỏi</a:t>
            </a:r>
            <a:r>
              <a:rPr lang="en-US" sz="3200" b="1" dirty="0">
                <a:solidFill>
                  <a:srgbClr val="FF0000"/>
                </a:solidFill>
                <a:latin typeface="Calibri" panose="020F0502020204030204" pitchFamily="34" charset="0"/>
              </a:rPr>
              <a:t> </a:t>
            </a:r>
            <a:r>
              <a:rPr lang="en-US" sz="3200" b="1" dirty="0" err="1">
                <a:solidFill>
                  <a:srgbClr val="FF0000"/>
                </a:solidFill>
                <a:latin typeface="Calibri" panose="020F0502020204030204" pitchFamily="34" charset="0"/>
              </a:rPr>
              <a:t>sau</a:t>
            </a:r>
            <a:r>
              <a:rPr lang="en-US" sz="3200" b="1" dirty="0">
                <a:solidFill>
                  <a:srgbClr val="FF0000"/>
                </a:solidFill>
                <a:latin typeface="Calibri" panose="020F0502020204030204" pitchFamily="34" charset="0"/>
              </a:rPr>
              <a:t>:</a:t>
            </a:r>
            <a:endParaRPr lang="en-US" sz="3200" dirty="0">
              <a:solidFill>
                <a:srgbClr val="FF0000"/>
              </a:solidFill>
              <a:latin typeface="Calibri" panose="020F0502020204030204" pitchFamily="34" charset="0"/>
            </a:endParaRPr>
          </a:p>
          <a:p>
            <a:r>
              <a:rPr lang="en-US" sz="3200" b="1" dirty="0">
                <a:latin typeface="Calibri" panose="020F0502020204030204" pitchFamily="34" charset="0"/>
              </a:rPr>
              <a:t>Video </a:t>
            </a:r>
            <a:r>
              <a:rPr lang="en-US" sz="3200" b="1" u="sng" dirty="0">
                <a:latin typeface="Calibri" panose="020F0502020204030204" pitchFamily="34" charset="0"/>
                <a:hlinkClick r:id="rId2"/>
              </a:rPr>
              <a:t>https://www.youtube.com/watch?v=cLz3lsqfpMA</a:t>
            </a:r>
            <a:endParaRPr lang="en-US" sz="3200" b="1" u="sng" dirty="0">
              <a:latin typeface="Calibri" panose="020F0502020204030204" pitchFamily="34" charset="0"/>
            </a:endParaRPr>
          </a:p>
          <a:p>
            <a:pPr algn="just"/>
            <a:endParaRPr lang="en-US" sz="3200" b="1" i="1" dirty="0">
              <a:latin typeface="Calibri" panose="020F0502020204030204" pitchFamily="34" charset="0"/>
            </a:endParaRPr>
          </a:p>
          <a:p>
            <a:pPr algn="just"/>
            <a:r>
              <a:rPr lang="en-US" sz="3200" b="1" i="1" dirty="0">
                <a:latin typeface="Calibri" panose="020F0502020204030204" pitchFamily="34" charset="0"/>
              </a:rPr>
              <a:t>Khi </a:t>
            </a:r>
            <a:r>
              <a:rPr lang="en-US" sz="3200" b="1" i="1" dirty="0" err="1">
                <a:latin typeface="Calibri" panose="020F0502020204030204" pitchFamily="34" charset="0"/>
              </a:rPr>
              <a:t>quan</a:t>
            </a:r>
            <a:r>
              <a:rPr lang="en-US" sz="3200" b="1" i="1" dirty="0">
                <a:latin typeface="Calibri" panose="020F0502020204030204" pitchFamily="34" charset="0"/>
              </a:rPr>
              <a:t> </a:t>
            </a:r>
            <a:r>
              <a:rPr lang="en-US" sz="3200" b="1" i="1" dirty="0" err="1">
                <a:latin typeface="Calibri" panose="020F0502020204030204" pitchFamily="34" charset="0"/>
              </a:rPr>
              <a:t>sát</a:t>
            </a:r>
            <a:r>
              <a:rPr lang="en-US" sz="3200" b="1" i="1" dirty="0">
                <a:latin typeface="Calibri" panose="020F0502020204030204" pitchFamily="34" charset="0"/>
              </a:rPr>
              <a:t> </a:t>
            </a:r>
            <a:r>
              <a:rPr lang="en-US" sz="3200" b="1" i="1" dirty="0" err="1">
                <a:latin typeface="Calibri" panose="020F0502020204030204" pitchFamily="34" charset="0"/>
              </a:rPr>
              <a:t>cây</a:t>
            </a:r>
            <a:r>
              <a:rPr lang="en-US" sz="3200" b="1" i="1" dirty="0">
                <a:latin typeface="Calibri" panose="020F0502020204030204" pitchFamily="34" charset="0"/>
              </a:rPr>
              <a:t> </a:t>
            </a:r>
            <a:r>
              <a:rPr lang="en-US" sz="3200" b="1" i="1" dirty="0" err="1">
                <a:latin typeface="Calibri" panose="020F0502020204030204" pitchFamily="34" charset="0"/>
              </a:rPr>
              <a:t>cà</a:t>
            </a:r>
            <a:r>
              <a:rPr lang="en-US" sz="3200" b="1" i="1" dirty="0">
                <a:latin typeface="Calibri" panose="020F0502020204030204" pitchFamily="34" charset="0"/>
              </a:rPr>
              <a:t> </a:t>
            </a:r>
            <a:r>
              <a:rPr lang="en-US" sz="3200" b="1" i="1" dirty="0" err="1">
                <a:latin typeface="Calibri" panose="020F0502020204030204" pitchFamily="34" charset="0"/>
              </a:rPr>
              <a:t>chua</a:t>
            </a:r>
            <a:r>
              <a:rPr lang="en-US" sz="3200" b="1" i="1" dirty="0">
                <a:latin typeface="Calibri" panose="020F0502020204030204" pitchFamily="34" charset="0"/>
              </a:rPr>
              <a:t> </a:t>
            </a:r>
            <a:r>
              <a:rPr lang="en-US" sz="3200" b="1" i="1" dirty="0" err="1">
                <a:latin typeface="Calibri" panose="020F0502020204030204" pitchFamily="34" charset="0"/>
              </a:rPr>
              <a:t>lớn</a:t>
            </a:r>
            <a:r>
              <a:rPr lang="en-US" sz="3200" b="1" i="1" dirty="0">
                <a:latin typeface="Calibri" panose="020F0502020204030204" pitchFamily="34" charset="0"/>
              </a:rPr>
              <a:t> </a:t>
            </a:r>
            <a:r>
              <a:rPr lang="en-US" sz="3200" b="1" i="1" dirty="0" err="1">
                <a:latin typeface="Calibri" panose="020F0502020204030204" pitchFamily="34" charset="0"/>
              </a:rPr>
              <a:t>lên</a:t>
            </a:r>
            <a:r>
              <a:rPr lang="en-US" sz="3200" b="1" i="1" dirty="0">
                <a:latin typeface="Calibri" panose="020F0502020204030204" pitchFamily="34" charset="0"/>
              </a:rPr>
              <a:t> </a:t>
            </a:r>
            <a:r>
              <a:rPr lang="en-US" sz="3200" b="1" i="1" dirty="0" err="1">
                <a:latin typeface="Calibri" panose="020F0502020204030204" pitchFamily="34" charset="0"/>
              </a:rPr>
              <a:t>trong</a:t>
            </a:r>
            <a:r>
              <a:rPr lang="en-US" sz="3200" b="1" i="1" dirty="0">
                <a:latin typeface="Calibri" panose="020F0502020204030204" pitchFamily="34" charset="0"/>
              </a:rPr>
              <a:t> video, </a:t>
            </a:r>
            <a:r>
              <a:rPr lang="en-US" sz="3200" b="1" i="1" dirty="0" err="1">
                <a:latin typeface="Calibri" panose="020F0502020204030204" pitchFamily="34" charset="0"/>
              </a:rPr>
              <a:t>em</a:t>
            </a:r>
            <a:r>
              <a:rPr lang="en-US" sz="3200" b="1" i="1" dirty="0">
                <a:latin typeface="Calibri" panose="020F0502020204030204" pitchFamily="34" charset="0"/>
              </a:rPr>
              <a:t> </a:t>
            </a:r>
            <a:r>
              <a:rPr lang="en-US" sz="3200" b="1" i="1" dirty="0" err="1">
                <a:latin typeface="Calibri" panose="020F0502020204030204" pitchFamily="34" charset="0"/>
              </a:rPr>
              <a:t>thấy</a:t>
            </a:r>
            <a:r>
              <a:rPr lang="en-US" sz="3200" b="1" i="1" dirty="0">
                <a:latin typeface="Calibri" panose="020F0502020204030204" pitchFamily="34" charset="0"/>
              </a:rPr>
              <a:t> </a:t>
            </a:r>
            <a:r>
              <a:rPr lang="en-US" sz="3200" b="1" i="1" dirty="0" err="1">
                <a:latin typeface="Calibri" panose="020F0502020204030204" pitchFamily="34" charset="0"/>
              </a:rPr>
              <a:t>cây</a:t>
            </a:r>
            <a:r>
              <a:rPr lang="en-US" sz="3200" b="1" i="1" dirty="0">
                <a:latin typeface="Calibri" panose="020F0502020204030204" pitchFamily="34" charset="0"/>
              </a:rPr>
              <a:t> </a:t>
            </a:r>
            <a:r>
              <a:rPr lang="en-US" sz="3200" b="1" i="1" dirty="0" err="1">
                <a:latin typeface="Calibri" panose="020F0502020204030204" pitchFamily="34" charset="0"/>
              </a:rPr>
              <a:t>cà</a:t>
            </a:r>
            <a:r>
              <a:rPr lang="en-US" sz="3200" b="1" i="1" dirty="0">
                <a:latin typeface="Calibri" panose="020F0502020204030204" pitchFamily="34" charset="0"/>
              </a:rPr>
              <a:t> </a:t>
            </a:r>
            <a:r>
              <a:rPr lang="en-US" sz="3200" b="1" i="1" dirty="0" err="1">
                <a:latin typeface="Calibri" panose="020F0502020204030204" pitchFamily="34" charset="0"/>
              </a:rPr>
              <a:t>chua</a:t>
            </a:r>
            <a:r>
              <a:rPr lang="en-US" sz="3200" b="1" i="1" dirty="0">
                <a:latin typeface="Calibri" panose="020F0502020204030204" pitchFamily="34" charset="0"/>
              </a:rPr>
              <a:t> </a:t>
            </a:r>
            <a:r>
              <a:rPr lang="en-US" sz="3200" b="1" i="1" dirty="0" err="1">
                <a:latin typeface="Calibri" panose="020F0502020204030204" pitchFamily="34" charset="0"/>
              </a:rPr>
              <a:t>có</a:t>
            </a:r>
            <a:r>
              <a:rPr lang="en-US" sz="3200" b="1" i="1" dirty="0">
                <a:latin typeface="Calibri" panose="020F0502020204030204" pitchFamily="34" charset="0"/>
              </a:rPr>
              <a:t> </a:t>
            </a:r>
            <a:r>
              <a:rPr lang="en-US" sz="3200" b="1" i="1" dirty="0" err="1">
                <a:latin typeface="Calibri" panose="020F0502020204030204" pitchFamily="34" charset="0"/>
              </a:rPr>
              <a:t>những</a:t>
            </a:r>
            <a:r>
              <a:rPr lang="en-US" sz="3200" b="1" i="1" dirty="0">
                <a:latin typeface="Calibri" panose="020F0502020204030204" pitchFamily="34" charset="0"/>
              </a:rPr>
              <a:t> </a:t>
            </a:r>
            <a:r>
              <a:rPr lang="en-US" sz="3200" b="1" i="1" dirty="0" err="1">
                <a:latin typeface="Calibri" panose="020F0502020204030204" pitchFamily="34" charset="0"/>
              </a:rPr>
              <a:t>thay</a:t>
            </a:r>
            <a:r>
              <a:rPr lang="en-US" sz="3200" b="1" i="1" dirty="0">
                <a:latin typeface="Calibri" panose="020F0502020204030204" pitchFamily="34" charset="0"/>
              </a:rPr>
              <a:t> </a:t>
            </a:r>
            <a:r>
              <a:rPr lang="en-US" sz="3200" b="1" i="1" dirty="0" err="1">
                <a:latin typeface="Calibri" panose="020F0502020204030204" pitchFamily="34" charset="0"/>
              </a:rPr>
              <a:t>đổi</a:t>
            </a:r>
            <a:r>
              <a:rPr lang="en-US" sz="3200" b="1" i="1" dirty="0">
                <a:latin typeface="Calibri" panose="020F0502020204030204" pitchFamily="34" charset="0"/>
              </a:rPr>
              <a:t> </a:t>
            </a:r>
            <a:r>
              <a:rPr lang="en-US" sz="3200" b="1" i="1" dirty="0" err="1">
                <a:latin typeface="Calibri" panose="020F0502020204030204" pitchFamily="34" charset="0"/>
              </a:rPr>
              <a:t>nào</a:t>
            </a:r>
            <a:r>
              <a:rPr lang="en-US" sz="3200" b="1" dirty="0">
                <a:latin typeface="Calibri" panose="020F0502020204030204" pitchFamily="34" charset="0"/>
              </a:rPr>
              <a:t>?</a:t>
            </a:r>
          </a:p>
          <a:p>
            <a:pPr algn="ctr"/>
            <a:endParaRPr lang="en-US" sz="2600" b="1" i="1" dirty="0">
              <a:solidFill>
                <a:srgbClr val="FF0000"/>
              </a:solidFill>
              <a:latin typeface="Calibri" panose="020F0502020204030204" pitchFamily="34" charset="0"/>
            </a:endParaRPr>
          </a:p>
        </p:txBody>
      </p:sp>
      <p:sp>
        <p:nvSpPr>
          <p:cNvPr id="4" name="TextBox 3">
            <a:extLst>
              <a:ext uri="{FF2B5EF4-FFF2-40B4-BE49-F238E27FC236}">
                <a16:creationId xmlns:a16="http://schemas.microsoft.com/office/drawing/2014/main" id="{3B86E16A-B0DD-4F2D-ABC9-4274E52F8287}"/>
              </a:ext>
            </a:extLst>
          </p:cNvPr>
          <p:cNvSpPr txBox="1"/>
          <p:nvPr/>
        </p:nvSpPr>
        <p:spPr>
          <a:xfrm>
            <a:off x="609600" y="4309373"/>
            <a:ext cx="11582400" cy="2246769"/>
          </a:xfrm>
          <a:prstGeom prst="rect">
            <a:avLst/>
          </a:prstGeom>
          <a:noFill/>
        </p:spPr>
        <p:txBody>
          <a:bodyPr wrap="square" rtlCol="0">
            <a:spAutoFit/>
          </a:bodyPr>
          <a:lstStyle/>
          <a:p>
            <a:r>
              <a:rPr lang="en-US" sz="2800" dirty="0"/>
              <a:t>- </a:t>
            </a:r>
            <a:r>
              <a:rPr lang="en-US" sz="2800" dirty="0" err="1"/>
              <a:t>Hạt</a:t>
            </a:r>
            <a:r>
              <a:rPr lang="en-US" sz="2800" dirty="0"/>
              <a:t> </a:t>
            </a:r>
            <a:r>
              <a:rPr lang="en-US" sz="2800" dirty="0" err="1"/>
              <a:t>cà</a:t>
            </a:r>
            <a:r>
              <a:rPr lang="en-US" sz="2800" dirty="0"/>
              <a:t> </a:t>
            </a:r>
            <a:r>
              <a:rPr lang="en-US" sz="2800" dirty="0" err="1"/>
              <a:t>chua</a:t>
            </a:r>
            <a:r>
              <a:rPr lang="en-US" sz="2800" dirty="0"/>
              <a:t> </a:t>
            </a:r>
            <a:r>
              <a:rPr lang="en-US" sz="2800" dirty="0" err="1"/>
              <a:t>nảy</a:t>
            </a:r>
            <a:r>
              <a:rPr lang="en-US" sz="2800" dirty="0"/>
              <a:t> </a:t>
            </a:r>
            <a:r>
              <a:rPr lang="en-US" sz="2800" dirty="0" err="1"/>
              <a:t>mầm</a:t>
            </a:r>
            <a:r>
              <a:rPr lang="en-US" sz="2800" dirty="0"/>
              <a:t>, </a:t>
            </a:r>
            <a:r>
              <a:rPr lang="en-US" sz="2800" dirty="0" err="1"/>
              <a:t>mọc</a:t>
            </a:r>
            <a:r>
              <a:rPr lang="en-US" sz="2800" dirty="0"/>
              <a:t> </a:t>
            </a:r>
            <a:r>
              <a:rPr lang="en-US" sz="2800" dirty="0" err="1"/>
              <a:t>rễ</a:t>
            </a:r>
            <a:endParaRPr lang="en-US" sz="2800" dirty="0"/>
          </a:p>
          <a:p>
            <a:r>
              <a:rPr lang="en-US" sz="2800" dirty="0"/>
              <a:t>- </a:t>
            </a:r>
            <a:r>
              <a:rPr lang="en-US" sz="2800" dirty="0" err="1"/>
              <a:t>Cành</a:t>
            </a:r>
            <a:r>
              <a:rPr lang="en-US" sz="2800" dirty="0"/>
              <a:t> to </a:t>
            </a:r>
            <a:r>
              <a:rPr lang="en-US" sz="2800" dirty="0" err="1"/>
              <a:t>cao</a:t>
            </a:r>
            <a:r>
              <a:rPr lang="en-US" sz="2800" dirty="0"/>
              <a:t> </a:t>
            </a:r>
            <a:r>
              <a:rPr lang="en-US" sz="2800" dirty="0" err="1"/>
              <a:t>hơn</a:t>
            </a:r>
            <a:r>
              <a:rPr lang="en-US" sz="2800" dirty="0"/>
              <a:t>, </a:t>
            </a:r>
            <a:r>
              <a:rPr lang="en-US" sz="2800" dirty="0" err="1"/>
              <a:t>lá</a:t>
            </a:r>
            <a:r>
              <a:rPr lang="en-US" sz="2800" dirty="0"/>
              <a:t> to ra</a:t>
            </a:r>
          </a:p>
          <a:p>
            <a:r>
              <a:rPr lang="en-US" sz="2800" dirty="0"/>
              <a:t>- </a:t>
            </a:r>
            <a:r>
              <a:rPr lang="en-US" sz="2800" dirty="0" err="1"/>
              <a:t>Mọc</a:t>
            </a:r>
            <a:r>
              <a:rPr lang="en-US" sz="2800" dirty="0"/>
              <a:t> </a:t>
            </a:r>
            <a:r>
              <a:rPr lang="en-US" sz="2800" dirty="0" err="1"/>
              <a:t>thêm</a:t>
            </a:r>
            <a:r>
              <a:rPr lang="en-US" sz="2800" dirty="0"/>
              <a:t> </a:t>
            </a:r>
            <a:r>
              <a:rPr lang="en-US" sz="2800" dirty="0" err="1"/>
              <a:t>nhiều</a:t>
            </a:r>
            <a:r>
              <a:rPr lang="en-US" sz="2800" dirty="0"/>
              <a:t> </a:t>
            </a:r>
            <a:r>
              <a:rPr lang="en-US" sz="2800" dirty="0" err="1"/>
              <a:t>cành</a:t>
            </a:r>
            <a:r>
              <a:rPr lang="en-US" sz="2800" dirty="0"/>
              <a:t>, </a:t>
            </a:r>
            <a:r>
              <a:rPr lang="en-US" sz="2800" dirty="0" err="1"/>
              <a:t>lá</a:t>
            </a:r>
            <a:r>
              <a:rPr lang="en-US" sz="2800" dirty="0"/>
              <a:t> </a:t>
            </a:r>
            <a:r>
              <a:rPr lang="en-US" sz="2800" dirty="0" err="1"/>
              <a:t>mới</a:t>
            </a:r>
            <a:endParaRPr lang="en-US" sz="2800" dirty="0"/>
          </a:p>
          <a:p>
            <a:r>
              <a:rPr lang="en-US" sz="2800" dirty="0"/>
              <a:t>- </a:t>
            </a:r>
            <a:r>
              <a:rPr lang="en-US" sz="2800" dirty="0" err="1"/>
              <a:t>Những</a:t>
            </a:r>
            <a:r>
              <a:rPr lang="en-US" sz="2800" dirty="0"/>
              <a:t> </a:t>
            </a:r>
            <a:r>
              <a:rPr lang="en-US" sz="2800" dirty="0" err="1"/>
              <a:t>lá</a:t>
            </a:r>
            <a:r>
              <a:rPr lang="en-US" sz="2800" dirty="0"/>
              <a:t> </a:t>
            </a:r>
            <a:r>
              <a:rPr lang="en-US" sz="2800" dirty="0" err="1"/>
              <a:t>già</a:t>
            </a:r>
            <a:r>
              <a:rPr lang="en-US" sz="2800" dirty="0"/>
              <a:t> </a:t>
            </a:r>
            <a:r>
              <a:rPr lang="en-US" sz="2800" dirty="0" err="1"/>
              <a:t>sẽ</a:t>
            </a:r>
            <a:r>
              <a:rPr lang="en-US" sz="2800" dirty="0"/>
              <a:t> </a:t>
            </a:r>
            <a:r>
              <a:rPr lang="en-US" sz="2800" dirty="0" err="1"/>
              <a:t>vàng</a:t>
            </a:r>
            <a:r>
              <a:rPr lang="en-US" sz="2800" dirty="0"/>
              <a:t> </a:t>
            </a:r>
            <a:r>
              <a:rPr lang="en-US" sz="2800" dirty="0" err="1"/>
              <a:t>và</a:t>
            </a:r>
            <a:r>
              <a:rPr lang="en-US" sz="2800" dirty="0"/>
              <a:t> </a:t>
            </a:r>
            <a:r>
              <a:rPr lang="en-US" sz="2800" dirty="0" err="1"/>
              <a:t>rụng</a:t>
            </a:r>
            <a:endParaRPr lang="en-US" sz="2800" dirty="0"/>
          </a:p>
          <a:p>
            <a:r>
              <a:rPr lang="en-US" sz="2800" dirty="0"/>
              <a:t>- Khi </a:t>
            </a:r>
            <a:r>
              <a:rPr lang="en-US" sz="2800" dirty="0" err="1"/>
              <a:t>đủ</a:t>
            </a:r>
            <a:r>
              <a:rPr lang="en-US" sz="2800" dirty="0"/>
              <a:t> </a:t>
            </a:r>
            <a:r>
              <a:rPr lang="en-US" sz="2800" dirty="0" err="1"/>
              <a:t>lớn</a:t>
            </a:r>
            <a:r>
              <a:rPr lang="en-US" sz="2800" dirty="0"/>
              <a:t>, </a:t>
            </a:r>
            <a:r>
              <a:rPr lang="en-US" sz="2800" dirty="0" err="1"/>
              <a:t>cây</a:t>
            </a:r>
            <a:r>
              <a:rPr lang="en-US" sz="2800" dirty="0"/>
              <a:t> ra </a:t>
            </a:r>
            <a:r>
              <a:rPr lang="en-US" sz="2800" dirty="0" err="1"/>
              <a:t>hoa</a:t>
            </a:r>
            <a:r>
              <a:rPr lang="en-US" sz="2800" dirty="0"/>
              <a:t>, </a:t>
            </a:r>
            <a:r>
              <a:rPr lang="en-US" sz="2800" dirty="0" err="1"/>
              <a:t>kết</a:t>
            </a:r>
            <a:r>
              <a:rPr lang="en-US" sz="2800" dirty="0"/>
              <a:t> </a:t>
            </a:r>
            <a:r>
              <a:rPr lang="en-US" sz="2800" dirty="0" err="1"/>
              <a:t>quả</a:t>
            </a:r>
            <a:endParaRPr lang="en-US" sz="28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669884" y="1317125"/>
            <a:ext cx="9888037" cy="501650"/>
          </a:xfrm>
        </p:spPr>
        <p:txBody>
          <a:bodyPr>
            <a:noAutofit/>
          </a:bodyPr>
          <a:lstStyle/>
          <a:p>
            <a:r>
              <a:rPr lang="en-US" sz="2800" dirty="0"/>
              <a:t>1. </a:t>
            </a:r>
            <a:r>
              <a:rPr lang="en-US" sz="2800" dirty="0" err="1"/>
              <a:t>Khái</a:t>
            </a:r>
            <a:r>
              <a:rPr lang="en-US" sz="2800" dirty="0"/>
              <a:t> </a:t>
            </a:r>
            <a:r>
              <a:rPr lang="en-US" sz="2800" dirty="0" err="1"/>
              <a:t>niệm</a:t>
            </a:r>
            <a:r>
              <a:rPr lang="en-US" sz="2800" dirty="0"/>
              <a:t> </a:t>
            </a:r>
            <a:r>
              <a:rPr lang="en-US" sz="2800" dirty="0" err="1"/>
              <a:t>vòng</a:t>
            </a:r>
            <a:r>
              <a:rPr lang="en-US" sz="2800" dirty="0"/>
              <a:t> </a:t>
            </a:r>
            <a:r>
              <a:rPr lang="en-US" sz="2800" dirty="0" err="1"/>
              <a:t>đời</a:t>
            </a:r>
            <a:r>
              <a:rPr lang="en-US" sz="2800" dirty="0"/>
              <a:t> </a:t>
            </a:r>
            <a:r>
              <a:rPr lang="en-US" sz="2800" dirty="0" err="1"/>
              <a:t>và</a:t>
            </a:r>
            <a:r>
              <a:rPr lang="en-US" sz="2800" dirty="0"/>
              <a:t> </a:t>
            </a:r>
            <a:r>
              <a:rPr lang="en-US" sz="2800" dirty="0" err="1"/>
              <a:t>tuổi</a:t>
            </a:r>
            <a:r>
              <a:rPr lang="en-US" sz="2800" dirty="0"/>
              <a:t> </a:t>
            </a:r>
            <a:r>
              <a:rPr lang="en-US" sz="2800" dirty="0" err="1"/>
              <a:t>thọ</a:t>
            </a:r>
            <a:r>
              <a:rPr lang="en-US" sz="2800" dirty="0"/>
              <a:t> 	</a:t>
            </a:r>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5" name="TextBox 4"/>
          <p:cNvSpPr txBox="1"/>
          <p:nvPr/>
        </p:nvSpPr>
        <p:spPr>
          <a:xfrm flipH="1">
            <a:off x="1032204" y="5742347"/>
            <a:ext cx="3439962"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err="1">
                <a:latin typeface="Calibri" panose="020F0502020204030204" pitchFamily="34" charset="0"/>
              </a:rPr>
              <a:t>Sinh</a:t>
            </a:r>
            <a:r>
              <a:rPr lang="en-US" sz="2400" dirty="0">
                <a:latin typeface="Calibri" panose="020F0502020204030204" pitchFamily="34" charset="0"/>
              </a:rPr>
              <a:t> </a:t>
            </a:r>
            <a:r>
              <a:rPr lang="en-US" sz="2400" dirty="0" err="1">
                <a:latin typeface="Calibri" panose="020F0502020204030204" pitchFamily="34" charset="0"/>
              </a:rPr>
              <a:t>vật</a:t>
            </a:r>
            <a:r>
              <a:rPr lang="en-US" sz="2400" dirty="0">
                <a:latin typeface="Calibri" panose="020F0502020204030204" pitchFamily="34" charset="0"/>
              </a:rPr>
              <a:t> </a:t>
            </a:r>
            <a:r>
              <a:rPr lang="en-US" sz="2400" dirty="0" err="1">
                <a:latin typeface="Calibri" panose="020F0502020204030204" pitchFamily="34" charset="0"/>
              </a:rPr>
              <a:t>phù</a:t>
            </a:r>
            <a:r>
              <a:rPr lang="en-US" sz="2400" dirty="0">
                <a:latin typeface="Calibri" panose="020F0502020204030204" pitchFamily="34" charset="0"/>
              </a:rPr>
              <a:t> du </a:t>
            </a:r>
            <a:r>
              <a:rPr lang="en-US" sz="2400" dirty="0" err="1">
                <a:latin typeface="Calibri" panose="020F0502020204030204" pitchFamily="34" charset="0"/>
              </a:rPr>
              <a:t>chỉ</a:t>
            </a:r>
            <a:r>
              <a:rPr lang="en-US" sz="2400" dirty="0">
                <a:latin typeface="Calibri" panose="020F0502020204030204" pitchFamily="34" charset="0"/>
              </a:rPr>
              <a:t> </a:t>
            </a:r>
            <a:r>
              <a:rPr lang="en-US" sz="2400" dirty="0" err="1">
                <a:latin typeface="Calibri" panose="020F0502020204030204" pitchFamily="34" charset="0"/>
              </a:rPr>
              <a:t>sống</a:t>
            </a:r>
            <a:r>
              <a:rPr lang="en-US" sz="2400" dirty="0">
                <a:latin typeface="Calibri" panose="020F0502020204030204" pitchFamily="34" charset="0"/>
              </a:rPr>
              <a:t> </a:t>
            </a:r>
            <a:r>
              <a:rPr lang="en-US" sz="2400" dirty="0" err="1">
                <a:latin typeface="Calibri" panose="020F0502020204030204" pitchFamily="34" charset="0"/>
              </a:rPr>
              <a:t>được</a:t>
            </a:r>
            <a:r>
              <a:rPr lang="en-US" sz="2400" dirty="0">
                <a:latin typeface="Calibri" panose="020F0502020204030204" pitchFamily="34" charset="0"/>
              </a:rPr>
              <a:t> 24h</a:t>
            </a:r>
          </a:p>
        </p:txBody>
      </p:sp>
      <p:sp>
        <p:nvSpPr>
          <p:cNvPr id="12" name="TextBox 11"/>
          <p:cNvSpPr txBox="1"/>
          <p:nvPr/>
        </p:nvSpPr>
        <p:spPr>
          <a:xfrm flipH="1">
            <a:off x="5286375" y="5795207"/>
            <a:ext cx="6543674"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latin typeface="Calibri" panose="020F0502020204030204" pitchFamily="34" charset="0"/>
              </a:rPr>
              <a:t>Hydra (</a:t>
            </a:r>
            <a:r>
              <a:rPr lang="en-US" sz="2400" dirty="0" err="1">
                <a:latin typeface="Calibri" panose="020F0502020204030204" pitchFamily="34" charset="0"/>
              </a:rPr>
              <a:t>thủy</a:t>
            </a:r>
            <a:r>
              <a:rPr lang="en-US" sz="2400" dirty="0">
                <a:latin typeface="Calibri" panose="020F0502020204030204" pitchFamily="34" charset="0"/>
              </a:rPr>
              <a:t> </a:t>
            </a:r>
            <a:r>
              <a:rPr lang="en-US" sz="2400" dirty="0" err="1">
                <a:latin typeface="Calibri" panose="020F0502020204030204" pitchFamily="34" charset="0"/>
              </a:rPr>
              <a:t>tức</a:t>
            </a:r>
            <a:r>
              <a:rPr lang="en-US" sz="2400" dirty="0">
                <a:latin typeface="Calibri" panose="020F0502020204030204" pitchFamily="34" charset="0"/>
              </a:rPr>
              <a:t>) </a:t>
            </a:r>
            <a:r>
              <a:rPr lang="en-US" sz="2400" dirty="0" err="1">
                <a:latin typeface="Calibri" panose="020F0502020204030204" pitchFamily="34" charset="0"/>
              </a:rPr>
              <a:t>có</a:t>
            </a:r>
            <a:r>
              <a:rPr lang="en-US" sz="2400" dirty="0">
                <a:latin typeface="Calibri" panose="020F0502020204030204" pitchFamily="34" charset="0"/>
              </a:rPr>
              <a:t> </a:t>
            </a:r>
            <a:r>
              <a:rPr lang="en-US" sz="2400" dirty="0" err="1">
                <a:latin typeface="Calibri" panose="020F0502020204030204" pitchFamily="34" charset="0"/>
              </a:rPr>
              <a:t>khả</a:t>
            </a:r>
            <a:r>
              <a:rPr lang="en-US" sz="2400" dirty="0">
                <a:latin typeface="Calibri" panose="020F0502020204030204" pitchFamily="34" charset="0"/>
              </a:rPr>
              <a:t> </a:t>
            </a:r>
            <a:r>
              <a:rPr lang="en-US" sz="2400" dirty="0" err="1">
                <a:latin typeface="Calibri" panose="020F0502020204030204" pitchFamily="34" charset="0"/>
              </a:rPr>
              <a:t>năng</a:t>
            </a:r>
            <a:r>
              <a:rPr lang="en-US" sz="2400" dirty="0">
                <a:latin typeface="Calibri" panose="020F0502020204030204" pitchFamily="34" charset="0"/>
              </a:rPr>
              <a:t> </a:t>
            </a:r>
            <a:r>
              <a:rPr lang="en-US" sz="2400" dirty="0" err="1">
                <a:latin typeface="Calibri" panose="020F0502020204030204" pitchFamily="34" charset="0"/>
              </a:rPr>
              <a:t>sinh</a:t>
            </a:r>
            <a:r>
              <a:rPr lang="en-US" sz="2400" dirty="0">
                <a:latin typeface="Calibri" panose="020F0502020204030204" pitchFamily="34" charset="0"/>
              </a:rPr>
              <a:t> </a:t>
            </a:r>
            <a:r>
              <a:rPr lang="en-US" sz="2400" dirty="0" err="1">
                <a:latin typeface="Calibri" panose="020F0502020204030204" pitchFamily="34" charset="0"/>
              </a:rPr>
              <a:t>trưởng</a:t>
            </a:r>
            <a:r>
              <a:rPr lang="en-US" sz="2400" dirty="0">
                <a:latin typeface="Calibri" panose="020F0502020204030204" pitchFamily="34" charset="0"/>
              </a:rPr>
              <a:t> </a:t>
            </a:r>
            <a:r>
              <a:rPr lang="en-US" sz="2400" dirty="0" err="1">
                <a:latin typeface="Calibri" panose="020F0502020204030204" pitchFamily="34" charset="0"/>
              </a:rPr>
              <a:t>không</a:t>
            </a:r>
            <a:r>
              <a:rPr lang="en-US" sz="2400" dirty="0">
                <a:latin typeface="Calibri" panose="020F0502020204030204" pitchFamily="34" charset="0"/>
              </a:rPr>
              <a:t> </a:t>
            </a:r>
            <a:r>
              <a:rPr lang="en-US" sz="2400" dirty="0" err="1">
                <a:latin typeface="Calibri" panose="020F0502020204030204" pitchFamily="34" charset="0"/>
              </a:rPr>
              <a:t>giới</a:t>
            </a:r>
            <a:r>
              <a:rPr lang="en-US" sz="2400" dirty="0">
                <a:latin typeface="Calibri" panose="020F0502020204030204" pitchFamily="34" charset="0"/>
              </a:rPr>
              <a:t> </a:t>
            </a:r>
            <a:r>
              <a:rPr lang="en-US" sz="2400" dirty="0" err="1">
                <a:latin typeface="Calibri" panose="020F0502020204030204" pitchFamily="34" charset="0"/>
              </a:rPr>
              <a:t>hạn</a:t>
            </a:r>
            <a:r>
              <a:rPr lang="en-US" sz="2400" dirty="0">
                <a:latin typeface="Calibri" panose="020F0502020204030204" pitchFamily="34" charset="0"/>
              </a:rPr>
              <a:t>, </a:t>
            </a:r>
            <a:r>
              <a:rPr lang="en-US" sz="2400" dirty="0" err="1">
                <a:latin typeface="Calibri" panose="020F0502020204030204" pitchFamily="34" charset="0"/>
              </a:rPr>
              <a:t>nhờ</a:t>
            </a:r>
            <a:r>
              <a:rPr lang="en-US" sz="2400" dirty="0">
                <a:latin typeface="Calibri" panose="020F0502020204030204" pitchFamily="34" charset="0"/>
              </a:rPr>
              <a:t> </a:t>
            </a:r>
            <a:r>
              <a:rPr lang="en-US" sz="2400" dirty="0" err="1">
                <a:latin typeface="Calibri" panose="020F0502020204030204" pitchFamily="34" charset="0"/>
              </a:rPr>
              <a:t>loại</a:t>
            </a:r>
            <a:r>
              <a:rPr lang="en-US" sz="2400" dirty="0">
                <a:latin typeface="Calibri" panose="020F0502020204030204" pitchFamily="34" charset="0"/>
              </a:rPr>
              <a:t> </a:t>
            </a:r>
            <a:r>
              <a:rPr lang="en-US" sz="2400" dirty="0" err="1">
                <a:latin typeface="Calibri" panose="020F0502020204030204" pitchFamily="34" charset="0"/>
              </a:rPr>
              <a:t>bỏ</a:t>
            </a:r>
            <a:r>
              <a:rPr lang="en-US" sz="2400" dirty="0">
                <a:latin typeface="Calibri" panose="020F0502020204030204" pitchFamily="34" charset="0"/>
              </a:rPr>
              <a:t> </a:t>
            </a:r>
            <a:r>
              <a:rPr lang="en-US" sz="2400" dirty="0" err="1">
                <a:latin typeface="Calibri" panose="020F0502020204030204" pitchFamily="34" charset="0"/>
              </a:rPr>
              <a:t>được</a:t>
            </a:r>
            <a:r>
              <a:rPr lang="en-US" sz="2400" dirty="0">
                <a:latin typeface="Calibri" panose="020F0502020204030204" pitchFamily="34" charset="0"/>
              </a:rPr>
              <a:t> </a:t>
            </a:r>
            <a:r>
              <a:rPr lang="en-US" sz="2400" dirty="0" err="1">
                <a:latin typeface="Calibri" panose="020F0502020204030204" pitchFamily="34" charset="0"/>
              </a:rPr>
              <a:t>cơ</a:t>
            </a:r>
            <a:r>
              <a:rPr lang="en-US" sz="2400" dirty="0">
                <a:latin typeface="Calibri" panose="020F0502020204030204" pitchFamily="34" charset="0"/>
              </a:rPr>
              <a:t> </a:t>
            </a:r>
            <a:r>
              <a:rPr lang="en-US" sz="2400" dirty="0" err="1">
                <a:latin typeface="Calibri" panose="020F0502020204030204" pitchFamily="34" charset="0"/>
              </a:rPr>
              <a:t>chế</a:t>
            </a:r>
            <a:r>
              <a:rPr lang="en-US" sz="2400" dirty="0">
                <a:latin typeface="Calibri" panose="020F0502020204030204" pitchFamily="34" charset="0"/>
              </a:rPr>
              <a:t> </a:t>
            </a:r>
            <a:r>
              <a:rPr lang="en-US" sz="2400" dirty="0" err="1">
                <a:latin typeface="Calibri" panose="020F0502020204030204" pitchFamily="34" charset="0"/>
              </a:rPr>
              <a:t>lão</a:t>
            </a:r>
            <a:r>
              <a:rPr lang="en-US" sz="2400" dirty="0">
                <a:latin typeface="Calibri" panose="020F0502020204030204" pitchFamily="34" charset="0"/>
              </a:rPr>
              <a:t> </a:t>
            </a:r>
            <a:r>
              <a:rPr lang="en-US" sz="2400" dirty="0" err="1">
                <a:latin typeface="Calibri" panose="020F0502020204030204" pitchFamily="34" charset="0"/>
              </a:rPr>
              <a:t>hóa</a:t>
            </a:r>
            <a:r>
              <a:rPr lang="en-US" sz="2400" dirty="0">
                <a:latin typeface="Calibri" panose="020F0502020204030204" pitchFamily="34" charset="0"/>
              </a:rPr>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1308" y="1806743"/>
            <a:ext cx="3098934" cy="38678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835" y="1696589"/>
            <a:ext cx="5340786" cy="4034558"/>
          </a:xfrm>
          <a:prstGeom prst="rect">
            <a:avLst/>
          </a:prstGeom>
        </p:spPr>
      </p:pic>
      <p:sp>
        <p:nvSpPr>
          <p:cNvPr id="17" name="Title 1">
            <a:extLst>
              <a:ext uri="{FF2B5EF4-FFF2-40B4-BE49-F238E27FC236}">
                <a16:creationId xmlns:a16="http://schemas.microsoft.com/office/drawing/2014/main" id="{9E18636D-710B-40D9-9529-367AFF5BFE69}"/>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 Placeholder 26">
            <a:extLst>
              <a:ext uri="{FF2B5EF4-FFF2-40B4-BE49-F238E27FC236}">
                <a16:creationId xmlns:a16="http://schemas.microsoft.com/office/drawing/2014/main" id="{109220DD-C04C-4656-B0E6-3CEF3EA0B34B}"/>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19" name="Text Placeholder 27">
            <a:extLst>
              <a:ext uri="{FF2B5EF4-FFF2-40B4-BE49-F238E27FC236}">
                <a16:creationId xmlns:a16="http://schemas.microsoft.com/office/drawing/2014/main" id="{33E2FB13-3445-4387-9887-40C2922BE1A4}"/>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20" name="Picture 19">
            <a:extLst>
              <a:ext uri="{FF2B5EF4-FFF2-40B4-BE49-F238E27FC236}">
                <a16:creationId xmlns:a16="http://schemas.microsoft.com/office/drawing/2014/main" id="{2CF684EF-2A70-4484-AE9A-49AD0C638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extLst>
      <p:ext uri="{BB962C8B-B14F-4D97-AF65-F5344CB8AC3E}">
        <p14:creationId xmlns:p14="http://schemas.microsoft.com/office/powerpoint/2010/main" val="147195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669884" y="1317125"/>
            <a:ext cx="9888037" cy="501650"/>
          </a:xfrm>
        </p:spPr>
        <p:txBody>
          <a:bodyPr>
            <a:noAutofit/>
          </a:bodyPr>
          <a:lstStyle/>
          <a:p>
            <a:r>
              <a:rPr lang="en-US" sz="2800" dirty="0"/>
              <a:t>1. </a:t>
            </a:r>
            <a:r>
              <a:rPr lang="en-US" sz="2800" dirty="0" err="1"/>
              <a:t>Khái</a:t>
            </a:r>
            <a:r>
              <a:rPr lang="en-US" sz="2800" dirty="0"/>
              <a:t> </a:t>
            </a:r>
            <a:r>
              <a:rPr lang="en-US" sz="2800" dirty="0" err="1"/>
              <a:t>niệm</a:t>
            </a:r>
            <a:r>
              <a:rPr lang="en-US" sz="2800" dirty="0"/>
              <a:t> </a:t>
            </a:r>
            <a:r>
              <a:rPr lang="en-US" sz="2800" dirty="0" err="1"/>
              <a:t>vòng</a:t>
            </a:r>
            <a:r>
              <a:rPr lang="en-US" sz="2800" dirty="0"/>
              <a:t> </a:t>
            </a:r>
            <a:r>
              <a:rPr lang="en-US" sz="2800" dirty="0" err="1"/>
              <a:t>đời</a:t>
            </a:r>
            <a:r>
              <a:rPr lang="en-US" sz="2800" dirty="0"/>
              <a:t> </a:t>
            </a:r>
            <a:r>
              <a:rPr lang="en-US" sz="2800" dirty="0" err="1"/>
              <a:t>và</a:t>
            </a:r>
            <a:r>
              <a:rPr lang="en-US" sz="2800" dirty="0"/>
              <a:t> </a:t>
            </a:r>
            <a:r>
              <a:rPr lang="en-US" sz="2800" dirty="0" err="1"/>
              <a:t>tuổi</a:t>
            </a:r>
            <a:r>
              <a:rPr lang="en-US" sz="2800" dirty="0"/>
              <a:t> </a:t>
            </a:r>
            <a:r>
              <a:rPr lang="en-US" sz="2800" dirty="0" err="1"/>
              <a:t>thọ</a:t>
            </a:r>
            <a:r>
              <a:rPr lang="en-US" sz="2800" dirty="0"/>
              <a:t> 	</a:t>
            </a:r>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5" name="TextBox 4"/>
          <p:cNvSpPr txBox="1"/>
          <p:nvPr/>
        </p:nvSpPr>
        <p:spPr>
          <a:xfrm flipH="1">
            <a:off x="358799" y="5148876"/>
            <a:ext cx="5400978"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err="1">
                <a:latin typeface="Calibri" panose="020F0502020204030204" pitchFamily="34" charset="0"/>
              </a:rPr>
              <a:t>Tuổi</a:t>
            </a:r>
            <a:r>
              <a:rPr lang="en-US" sz="2800" dirty="0">
                <a:latin typeface="Calibri" panose="020F0502020204030204" pitchFamily="34" charset="0"/>
              </a:rPr>
              <a:t> </a:t>
            </a:r>
            <a:r>
              <a:rPr lang="en-US" sz="2800" dirty="0" err="1">
                <a:latin typeface="Calibri" panose="020F0502020204030204" pitchFamily="34" charset="0"/>
              </a:rPr>
              <a:t>thọ</a:t>
            </a:r>
            <a:r>
              <a:rPr lang="en-US" sz="2800" dirty="0">
                <a:latin typeface="Calibri" panose="020F0502020204030204" pitchFamily="34" charset="0"/>
              </a:rPr>
              <a:t> </a:t>
            </a:r>
            <a:r>
              <a:rPr lang="en-US" sz="2800" dirty="0" err="1">
                <a:latin typeface="Calibri" panose="020F0502020204030204" pitchFamily="34" charset="0"/>
              </a:rPr>
              <a:t>toàn</a:t>
            </a:r>
            <a:r>
              <a:rPr lang="en-US" sz="2800" dirty="0">
                <a:latin typeface="Calibri" panose="020F0502020204030204" pitchFamily="34" charset="0"/>
              </a:rPr>
              <a:t> </a:t>
            </a:r>
            <a:r>
              <a:rPr lang="en-US" sz="2800" dirty="0" err="1">
                <a:latin typeface="Calibri" panose="020F0502020204030204" pitchFamily="34" charset="0"/>
              </a:rPr>
              <a:t>cầu</a:t>
            </a:r>
            <a:r>
              <a:rPr lang="en-US" sz="2800" dirty="0">
                <a:latin typeface="Calibri" panose="020F0502020204030204" pitchFamily="34" charset="0"/>
              </a:rPr>
              <a:t> </a:t>
            </a:r>
            <a:r>
              <a:rPr lang="en-US" sz="2800" dirty="0" err="1">
                <a:latin typeface="Calibri" panose="020F0502020204030204" pitchFamily="34" charset="0"/>
              </a:rPr>
              <a:t>là</a:t>
            </a:r>
            <a:r>
              <a:rPr lang="en-US" sz="2800" dirty="0">
                <a:latin typeface="Calibri" panose="020F0502020204030204" pitchFamily="34" charset="0"/>
              </a:rPr>
              <a:t> 70,8 </a:t>
            </a:r>
            <a:r>
              <a:rPr lang="en-US" sz="2800" dirty="0" err="1">
                <a:latin typeface="Calibri" panose="020F0502020204030204" pitchFamily="34" charset="0"/>
              </a:rPr>
              <a:t>tuổi</a:t>
            </a:r>
            <a:r>
              <a:rPr lang="en-US" sz="2800" dirty="0">
                <a:latin typeface="Calibri" panose="020F0502020204030204" pitchFamily="34" charset="0"/>
              </a:rPr>
              <a:t> </a:t>
            </a:r>
            <a:r>
              <a:rPr lang="en-US" sz="2800" dirty="0" err="1">
                <a:latin typeface="Calibri" panose="020F0502020204030204" pitchFamily="34" charset="0"/>
              </a:rPr>
              <a:t>đối</a:t>
            </a:r>
            <a:r>
              <a:rPr lang="en-US" sz="2800" dirty="0">
                <a:latin typeface="Calibri" panose="020F0502020204030204" pitchFamily="34" charset="0"/>
              </a:rPr>
              <a:t> </a:t>
            </a:r>
            <a:r>
              <a:rPr lang="en-US" sz="2800" dirty="0" err="1">
                <a:latin typeface="Calibri" panose="020F0502020204030204" pitchFamily="34" charset="0"/>
              </a:rPr>
              <a:t>với</a:t>
            </a:r>
            <a:r>
              <a:rPr lang="en-US" sz="2800" dirty="0">
                <a:latin typeface="Calibri" panose="020F0502020204030204" pitchFamily="34" charset="0"/>
              </a:rPr>
              <a:t> </a:t>
            </a:r>
            <a:r>
              <a:rPr lang="en-US" sz="2800" dirty="0" err="1">
                <a:latin typeface="Calibri" panose="020F0502020204030204" pitchFamily="34" charset="0"/>
              </a:rPr>
              <a:t>nam</a:t>
            </a:r>
            <a:r>
              <a:rPr lang="en-US" sz="2800" dirty="0">
                <a:latin typeface="Calibri" panose="020F0502020204030204" pitchFamily="34" charset="0"/>
              </a:rPr>
              <a:t> </a:t>
            </a:r>
            <a:r>
              <a:rPr lang="en-US" sz="2800" dirty="0" err="1">
                <a:latin typeface="Calibri" panose="020F0502020204030204" pitchFamily="34" charset="0"/>
              </a:rPr>
              <a:t>và</a:t>
            </a:r>
            <a:r>
              <a:rPr lang="en-US" sz="2800" dirty="0">
                <a:latin typeface="Calibri" panose="020F0502020204030204" pitchFamily="34" charset="0"/>
              </a:rPr>
              <a:t> 76,0 </a:t>
            </a:r>
            <a:r>
              <a:rPr lang="en-US" sz="2800" dirty="0" err="1">
                <a:latin typeface="Calibri" panose="020F0502020204030204" pitchFamily="34" charset="0"/>
              </a:rPr>
              <a:t>tuổi</a:t>
            </a:r>
            <a:r>
              <a:rPr lang="en-US" sz="2800" dirty="0">
                <a:latin typeface="Calibri" panose="020F0502020204030204" pitchFamily="34" charset="0"/>
              </a:rPr>
              <a:t> </a:t>
            </a:r>
            <a:r>
              <a:rPr lang="en-US" sz="2800" dirty="0" err="1">
                <a:latin typeface="Calibri" panose="020F0502020204030204" pitchFamily="34" charset="0"/>
              </a:rPr>
              <a:t>đối</a:t>
            </a:r>
            <a:r>
              <a:rPr lang="en-US" sz="2800" dirty="0">
                <a:latin typeface="Calibri" panose="020F0502020204030204" pitchFamily="34" charset="0"/>
              </a:rPr>
              <a:t> </a:t>
            </a:r>
            <a:r>
              <a:rPr lang="en-US" sz="2800" dirty="0" err="1">
                <a:latin typeface="Calibri" panose="020F0502020204030204" pitchFamily="34" charset="0"/>
              </a:rPr>
              <a:t>với</a:t>
            </a:r>
            <a:r>
              <a:rPr lang="en-US" sz="2800" dirty="0">
                <a:latin typeface="Calibri" panose="020F0502020204030204" pitchFamily="34" charset="0"/>
              </a:rPr>
              <a:t> </a:t>
            </a:r>
            <a:r>
              <a:rPr lang="en-US" sz="2800" dirty="0" err="1">
                <a:latin typeface="Calibri" panose="020F0502020204030204" pitchFamily="34" charset="0"/>
              </a:rPr>
              <a:t>nữ</a:t>
            </a:r>
            <a:r>
              <a:rPr lang="en-US" sz="2800" dirty="0">
                <a:latin typeface="Calibri" panose="020F0502020204030204" pitchFamily="34" charset="0"/>
              </a:rPr>
              <a:t>, </a:t>
            </a:r>
            <a:r>
              <a:rPr lang="en-US" sz="2800" dirty="0" err="1">
                <a:latin typeface="Calibri" panose="020F0502020204030204" pitchFamily="34" charset="0"/>
              </a:rPr>
              <a:t>trung</a:t>
            </a:r>
            <a:r>
              <a:rPr lang="en-US" sz="2800" dirty="0">
                <a:latin typeface="Calibri" panose="020F0502020204030204" pitchFamily="34" charset="0"/>
              </a:rPr>
              <a:t> </a:t>
            </a:r>
            <a:r>
              <a:rPr lang="en-US" sz="2800" dirty="0" err="1">
                <a:latin typeface="Calibri" panose="020F0502020204030204" pitchFamily="34" charset="0"/>
              </a:rPr>
              <a:t>bình</a:t>
            </a:r>
            <a:r>
              <a:rPr lang="en-US" sz="2800" dirty="0">
                <a:latin typeface="Calibri" panose="020F0502020204030204" pitchFamily="34" charset="0"/>
              </a:rPr>
              <a:t> </a:t>
            </a:r>
            <a:r>
              <a:rPr lang="en-US" sz="2800" dirty="0" err="1">
                <a:latin typeface="Calibri" panose="020F0502020204030204" pitchFamily="34" charset="0"/>
              </a:rPr>
              <a:t>là</a:t>
            </a:r>
            <a:r>
              <a:rPr lang="en-US" sz="2800" dirty="0">
                <a:latin typeface="Calibri" panose="020F0502020204030204" pitchFamily="34" charset="0"/>
              </a:rPr>
              <a:t> 73,4 </a:t>
            </a:r>
            <a:r>
              <a:rPr lang="en-US" sz="2800" dirty="0" err="1">
                <a:latin typeface="Calibri" panose="020F0502020204030204" pitchFamily="34" charset="0"/>
              </a:rPr>
              <a:t>tuổi</a:t>
            </a:r>
            <a:r>
              <a:rPr lang="en-US" sz="2800" dirty="0">
                <a:latin typeface="Calibri" panose="020F0502020204030204" pitchFamily="34" charset="0"/>
              </a:rPr>
              <a:t> (LHQ, 2023)</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48" y="1980276"/>
            <a:ext cx="5715000" cy="3000375"/>
          </a:xfrm>
          <a:prstGeom prst="rect">
            <a:avLst/>
          </a:prstGeom>
        </p:spPr>
      </p:pic>
      <p:sp>
        <p:nvSpPr>
          <p:cNvPr id="13" name="TextBox 12"/>
          <p:cNvSpPr txBox="1"/>
          <p:nvPr/>
        </p:nvSpPr>
        <p:spPr>
          <a:xfrm flipH="1">
            <a:off x="6975835" y="5265180"/>
            <a:ext cx="4647413"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err="1">
                <a:latin typeface="Calibri" panose="020F0502020204030204" pitchFamily="34" charset="0"/>
              </a:rPr>
              <a:t>Tuổi</a:t>
            </a:r>
            <a:r>
              <a:rPr lang="en-US" sz="2800" dirty="0">
                <a:latin typeface="Calibri" panose="020F0502020204030204" pitchFamily="34" charset="0"/>
              </a:rPr>
              <a:t> </a:t>
            </a:r>
            <a:r>
              <a:rPr lang="en-US" sz="2800" dirty="0" err="1">
                <a:latin typeface="Calibri" panose="020F0502020204030204" pitchFamily="34" charset="0"/>
              </a:rPr>
              <a:t>thọ</a:t>
            </a:r>
            <a:r>
              <a:rPr lang="en-US" sz="2800" dirty="0">
                <a:latin typeface="Calibri" panose="020F0502020204030204" pitchFamily="34" charset="0"/>
              </a:rPr>
              <a:t> </a:t>
            </a:r>
            <a:r>
              <a:rPr lang="en-US" sz="2800" dirty="0" err="1">
                <a:latin typeface="Calibri" panose="020F0502020204030204" pitchFamily="34" charset="0"/>
              </a:rPr>
              <a:t>trung</a:t>
            </a:r>
            <a:r>
              <a:rPr lang="en-US" sz="2800" dirty="0">
                <a:latin typeface="Calibri" panose="020F0502020204030204" pitchFamily="34" charset="0"/>
              </a:rPr>
              <a:t> </a:t>
            </a:r>
            <a:r>
              <a:rPr lang="en-US" sz="2800" dirty="0" err="1">
                <a:latin typeface="Calibri" panose="020F0502020204030204" pitchFamily="34" charset="0"/>
              </a:rPr>
              <a:t>bình</a:t>
            </a:r>
            <a:r>
              <a:rPr lang="en-US" sz="2800" dirty="0">
                <a:latin typeface="Calibri" panose="020F0502020204030204" pitchFamily="34" charset="0"/>
              </a:rPr>
              <a:t> </a:t>
            </a:r>
            <a:r>
              <a:rPr lang="en-US" sz="2800" dirty="0" err="1">
                <a:latin typeface="Calibri" panose="020F0502020204030204" pitchFamily="34" charset="0"/>
              </a:rPr>
              <a:t>của</a:t>
            </a:r>
            <a:r>
              <a:rPr lang="en-US" sz="2800" dirty="0">
                <a:latin typeface="Calibri" panose="020F0502020204030204" pitchFamily="34" charset="0"/>
              </a:rPr>
              <a:t> </a:t>
            </a:r>
            <a:r>
              <a:rPr lang="en-US" sz="2800" dirty="0" err="1">
                <a:latin typeface="Calibri" panose="020F0502020204030204" pitchFamily="34" charset="0"/>
              </a:rPr>
              <a:t>người</a:t>
            </a:r>
            <a:r>
              <a:rPr lang="en-US" sz="2800" dirty="0">
                <a:latin typeface="Calibri" panose="020F0502020204030204" pitchFamily="34" charset="0"/>
              </a:rPr>
              <a:t> </a:t>
            </a:r>
            <a:r>
              <a:rPr lang="en-US" sz="2800" dirty="0" err="1">
                <a:latin typeface="Calibri" panose="020F0502020204030204" pitchFamily="34" charset="0"/>
              </a:rPr>
              <a:t>Việt</a:t>
            </a:r>
            <a:r>
              <a:rPr lang="en-US" sz="2800" dirty="0">
                <a:latin typeface="Calibri" panose="020F0502020204030204" pitchFamily="34" charset="0"/>
              </a:rPr>
              <a:t> Nam 73,6 </a:t>
            </a:r>
            <a:r>
              <a:rPr lang="en-US" sz="2800" dirty="0" err="1">
                <a:latin typeface="Calibri" panose="020F0502020204030204" pitchFamily="34" charset="0"/>
              </a:rPr>
              <a:t>năm</a:t>
            </a:r>
            <a:r>
              <a:rPr lang="en-US" sz="2800" dirty="0">
                <a:latin typeface="Calibri" panose="020F0502020204030204" pitchFamily="34" charset="0"/>
              </a:rPr>
              <a:t> (2021)</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116" y="2059704"/>
            <a:ext cx="5000320" cy="2812680"/>
          </a:xfrm>
          <a:prstGeom prst="rect">
            <a:avLst/>
          </a:prstGeom>
        </p:spPr>
      </p:pic>
      <p:sp>
        <p:nvSpPr>
          <p:cNvPr id="17" name="Title 1">
            <a:extLst>
              <a:ext uri="{FF2B5EF4-FFF2-40B4-BE49-F238E27FC236}">
                <a16:creationId xmlns:a16="http://schemas.microsoft.com/office/drawing/2014/main" id="{4EAF4BB1-3B50-4FE6-871C-D2D4774D646C}"/>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 Placeholder 26">
            <a:extLst>
              <a:ext uri="{FF2B5EF4-FFF2-40B4-BE49-F238E27FC236}">
                <a16:creationId xmlns:a16="http://schemas.microsoft.com/office/drawing/2014/main" id="{FD303FC6-229B-4BD1-9E7A-C7775A7C9B65}"/>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19" name="Text Placeholder 27">
            <a:extLst>
              <a:ext uri="{FF2B5EF4-FFF2-40B4-BE49-F238E27FC236}">
                <a16:creationId xmlns:a16="http://schemas.microsoft.com/office/drawing/2014/main" id="{A8CD6E5A-8E4D-4259-ACBB-0DCB85D03CCE}"/>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20" name="Picture 19">
            <a:extLst>
              <a:ext uri="{FF2B5EF4-FFF2-40B4-BE49-F238E27FC236}">
                <a16:creationId xmlns:a16="http://schemas.microsoft.com/office/drawing/2014/main" id="{FC53B0D9-3BA0-43FE-A8CE-D935A2016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704071" y="1318938"/>
            <a:ext cx="9888037" cy="501650"/>
          </a:xfrm>
        </p:spPr>
        <p:txBody>
          <a:bodyPr>
            <a:noAutofit/>
          </a:bodyPr>
          <a:lstStyle/>
          <a:p>
            <a:r>
              <a:rPr lang="en-US" sz="2800" dirty="0"/>
              <a:t>2. </a:t>
            </a:r>
            <a:r>
              <a:rPr lang="en-US" sz="2800" dirty="0" err="1"/>
              <a:t>Các</a:t>
            </a:r>
            <a:r>
              <a:rPr lang="en-US" sz="2800" dirty="0"/>
              <a:t> </a:t>
            </a:r>
            <a:r>
              <a:rPr lang="en-US" sz="2800" dirty="0" err="1"/>
              <a:t>yếu</a:t>
            </a:r>
            <a:r>
              <a:rPr lang="en-US" sz="2800" dirty="0"/>
              <a:t> </a:t>
            </a:r>
            <a:r>
              <a:rPr lang="en-US" sz="2800" dirty="0" err="1"/>
              <a:t>tố</a:t>
            </a:r>
            <a:r>
              <a:rPr lang="en-US" sz="2800" dirty="0"/>
              <a:t> </a:t>
            </a:r>
            <a:r>
              <a:rPr lang="en-US" sz="2800" dirty="0" err="1"/>
              <a:t>ảnh</a:t>
            </a:r>
            <a:r>
              <a:rPr lang="en-US" sz="2800" dirty="0"/>
              <a:t> </a:t>
            </a:r>
            <a:r>
              <a:rPr lang="en-US" sz="2800" dirty="0" err="1"/>
              <a:t>hưởng</a:t>
            </a:r>
            <a:r>
              <a:rPr lang="en-US" sz="2800" dirty="0"/>
              <a:t> </a:t>
            </a:r>
            <a:r>
              <a:rPr lang="en-US" sz="2800" dirty="0" err="1"/>
              <a:t>đến</a:t>
            </a:r>
            <a:r>
              <a:rPr lang="en-US" sz="2800" dirty="0"/>
              <a:t> </a:t>
            </a:r>
            <a:r>
              <a:rPr lang="en-US" sz="2800" dirty="0" err="1"/>
              <a:t>tuổi</a:t>
            </a:r>
            <a:r>
              <a:rPr lang="en-US" sz="2800" dirty="0"/>
              <a:t> </a:t>
            </a:r>
            <a:r>
              <a:rPr lang="en-US" sz="2800" dirty="0" err="1"/>
              <a:t>thọ</a:t>
            </a:r>
            <a:r>
              <a:rPr lang="en-US" sz="2800" dirty="0"/>
              <a:t> con </a:t>
            </a:r>
            <a:r>
              <a:rPr lang="en-US" sz="2800" dirty="0" err="1"/>
              <a:t>người</a:t>
            </a:r>
            <a:r>
              <a:rPr lang="en-US" sz="2800" dirty="0"/>
              <a:t>	</a:t>
            </a:r>
          </a:p>
        </p:txBody>
      </p:sp>
      <p:sp>
        <p:nvSpPr>
          <p:cNvPr id="24" name="Text Placeholder 2"/>
          <p:cNvSpPr>
            <a:spLocks noGrp="1"/>
          </p:cNvSpPr>
          <p:nvPr>
            <p:ph type="body" sz="quarter" idx="13"/>
          </p:nvPr>
        </p:nvSpPr>
        <p:spPr>
          <a:xfrm>
            <a:off x="738257" y="1950804"/>
            <a:ext cx="9078913" cy="4203700"/>
          </a:xfrm>
        </p:spPr>
        <p:txBody>
          <a:bodyPr>
            <a:normAutofit/>
          </a:bodyPr>
          <a:lstStyle/>
          <a:p>
            <a:pPr marL="457200" indent="-457200">
              <a:buFont typeface="Arial" panose="020B0604020202020204" pitchFamily="34" charset="0"/>
              <a:buChar char="•"/>
            </a:pPr>
            <a:r>
              <a:rPr lang="en-US" sz="2800" dirty="0" err="1">
                <a:solidFill>
                  <a:schemeClr val="tx1"/>
                </a:solidFill>
              </a:rPr>
              <a:t>Hoạt</a:t>
            </a:r>
            <a:r>
              <a:rPr lang="en-US" sz="2800" dirty="0">
                <a:solidFill>
                  <a:schemeClr val="tx1"/>
                </a:solidFill>
              </a:rPr>
              <a:t> </a:t>
            </a:r>
            <a:r>
              <a:rPr lang="en-US" sz="2800" dirty="0" err="1">
                <a:solidFill>
                  <a:schemeClr val="tx1"/>
                </a:solidFill>
              </a:rPr>
              <a:t>động</a:t>
            </a:r>
            <a:r>
              <a:rPr lang="en-US" sz="2800" dirty="0">
                <a:solidFill>
                  <a:schemeClr val="tx1"/>
                </a:solidFill>
              </a:rPr>
              <a:t> </a:t>
            </a:r>
            <a:r>
              <a:rPr lang="en-US" sz="2800" dirty="0" err="1">
                <a:solidFill>
                  <a:schemeClr val="tx1"/>
                </a:solidFill>
              </a:rPr>
              <a:t>nhóm</a:t>
            </a:r>
            <a:r>
              <a:rPr lang="en-US" sz="2800" dirty="0">
                <a:solidFill>
                  <a:schemeClr val="tx1"/>
                </a:solidFill>
              </a:rPr>
              <a:t>.</a:t>
            </a:r>
          </a:p>
          <a:p>
            <a:pPr marL="457200" indent="-457200">
              <a:buFont typeface="Arial" panose="020B0604020202020204" pitchFamily="34" charset="0"/>
              <a:buChar char="•"/>
            </a:pPr>
            <a:r>
              <a:rPr lang="en-US" sz="2800" dirty="0" err="1">
                <a:solidFill>
                  <a:schemeClr val="tx1"/>
                </a:solidFill>
              </a:rPr>
              <a:t>Đọc</a:t>
            </a:r>
            <a:r>
              <a:rPr lang="en-US" sz="2800" dirty="0">
                <a:solidFill>
                  <a:schemeClr val="tx1"/>
                </a:solidFill>
              </a:rPr>
              <a:t> </a:t>
            </a:r>
            <a:r>
              <a:rPr lang="en-US" sz="2800" dirty="0" err="1">
                <a:solidFill>
                  <a:schemeClr val="tx1"/>
                </a:solidFill>
              </a:rPr>
              <a:t>thông</a:t>
            </a:r>
            <a:r>
              <a:rPr lang="en-US" sz="2800" dirty="0">
                <a:solidFill>
                  <a:schemeClr val="tx1"/>
                </a:solidFill>
              </a:rPr>
              <a:t> tin </a:t>
            </a:r>
            <a:r>
              <a:rPr lang="en-US" sz="2800" dirty="0" err="1">
                <a:solidFill>
                  <a:schemeClr val="tx1"/>
                </a:solidFill>
              </a:rPr>
              <a:t>và</a:t>
            </a:r>
            <a:r>
              <a:rPr lang="en-US" sz="2800" dirty="0">
                <a:solidFill>
                  <a:schemeClr val="tx1"/>
                </a:solidFill>
              </a:rPr>
              <a:t> </a:t>
            </a:r>
            <a:r>
              <a:rPr lang="en-US" sz="2800" dirty="0" err="1">
                <a:solidFill>
                  <a:schemeClr val="tx1"/>
                </a:solidFill>
              </a:rPr>
              <a:t>hoàn</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Phiếu</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dirty="0" err="1">
                <a:solidFill>
                  <a:schemeClr val="tx1"/>
                </a:solidFill>
              </a:rPr>
              <a:t>tập</a:t>
            </a:r>
            <a:r>
              <a:rPr lang="en-US" sz="2800" dirty="0">
                <a:solidFill>
                  <a:schemeClr val="tx1"/>
                </a:solidFill>
              </a:rPr>
              <a:t> </a:t>
            </a:r>
            <a:r>
              <a:rPr lang="en-US" sz="2800" dirty="0" err="1">
                <a:solidFill>
                  <a:schemeClr val="tx1"/>
                </a:solidFill>
              </a:rPr>
              <a:t>trong</a:t>
            </a:r>
            <a:r>
              <a:rPr lang="en-US" sz="2800" dirty="0">
                <a:solidFill>
                  <a:schemeClr val="tx1"/>
                </a:solidFill>
              </a:rPr>
              <a:t> HOẠT ĐỘNG HỌC TẬP 6. </a:t>
            </a:r>
          </a:p>
          <a:p>
            <a:pPr marL="457200" indent="-457200">
              <a:buFont typeface="Arial" panose="020B0604020202020204" pitchFamily="34" charset="0"/>
              <a:buChar char="•"/>
            </a:pPr>
            <a:r>
              <a:rPr lang="en-US" sz="2800" dirty="0">
                <a:solidFill>
                  <a:schemeClr val="tx1"/>
                </a:solidFill>
              </a:rPr>
              <a:t>1 </a:t>
            </a:r>
            <a:r>
              <a:rPr lang="en-US" sz="2800" dirty="0" err="1">
                <a:solidFill>
                  <a:schemeClr val="tx1"/>
                </a:solidFill>
              </a:rPr>
              <a:t>nhóm</a:t>
            </a:r>
            <a:r>
              <a:rPr lang="en-US" sz="2800" dirty="0">
                <a:solidFill>
                  <a:schemeClr val="tx1"/>
                </a:solidFill>
              </a:rPr>
              <a:t> </a:t>
            </a:r>
            <a:r>
              <a:rPr lang="en-US" sz="2800" dirty="0" err="1">
                <a:solidFill>
                  <a:schemeClr val="tx1"/>
                </a:solidFill>
              </a:rPr>
              <a:t>nhanh</a:t>
            </a:r>
            <a:r>
              <a:rPr lang="en-US" sz="2800" dirty="0">
                <a:solidFill>
                  <a:schemeClr val="tx1"/>
                </a:solidFill>
              </a:rPr>
              <a:t> </a:t>
            </a:r>
            <a:r>
              <a:rPr lang="en-US" sz="2800" dirty="0" err="1">
                <a:solidFill>
                  <a:schemeClr val="tx1"/>
                </a:solidFill>
              </a:rPr>
              <a:t>nhất</a:t>
            </a:r>
            <a:r>
              <a:rPr lang="en-US" sz="2800" dirty="0">
                <a:solidFill>
                  <a:schemeClr val="tx1"/>
                </a:solidFill>
              </a:rPr>
              <a:t> </a:t>
            </a:r>
            <a:r>
              <a:rPr lang="en-US" sz="2800" dirty="0" err="1">
                <a:solidFill>
                  <a:schemeClr val="tx1"/>
                </a:solidFill>
              </a:rPr>
              <a:t>sẽ</a:t>
            </a:r>
            <a:r>
              <a:rPr lang="en-US" sz="2800" dirty="0">
                <a:solidFill>
                  <a:schemeClr val="tx1"/>
                </a:solidFill>
              </a:rPr>
              <a:t> </a:t>
            </a:r>
            <a:r>
              <a:rPr lang="en-US" sz="2800" dirty="0" err="1">
                <a:solidFill>
                  <a:schemeClr val="tx1"/>
                </a:solidFill>
              </a:rPr>
              <a:t>lên</a:t>
            </a:r>
            <a:r>
              <a:rPr lang="en-US" sz="2800" dirty="0">
                <a:solidFill>
                  <a:schemeClr val="tx1"/>
                </a:solidFill>
              </a:rPr>
              <a:t> </a:t>
            </a:r>
            <a:r>
              <a:rPr lang="en-US" sz="2800" dirty="0" err="1">
                <a:solidFill>
                  <a:schemeClr val="tx1"/>
                </a:solidFill>
              </a:rPr>
              <a:t>bảng</a:t>
            </a:r>
            <a:r>
              <a:rPr lang="en-US" sz="2800" dirty="0">
                <a:solidFill>
                  <a:schemeClr val="tx1"/>
                </a:solidFill>
              </a:rPr>
              <a:t> </a:t>
            </a:r>
            <a:r>
              <a:rPr lang="vi-VN" sz="2800" dirty="0">
                <a:solidFill>
                  <a:schemeClr val="tx1"/>
                </a:solidFill>
              </a:rPr>
              <a:t>trả lời lần lượt từng nội dung trong PHT</a:t>
            </a:r>
            <a:r>
              <a:rPr lang="en-US" sz="2800" dirty="0">
                <a:solidFill>
                  <a:schemeClr val="tx1"/>
                </a:solidFill>
              </a:rPr>
              <a:t>.</a:t>
            </a:r>
          </a:p>
          <a:p>
            <a:pPr marL="457200" indent="-457200">
              <a:buFont typeface="Arial" panose="020B0604020202020204" pitchFamily="34" charset="0"/>
              <a:buChar char="•"/>
            </a:pPr>
            <a:r>
              <a:rPr lang="en-US" sz="2800" dirty="0" err="1">
                <a:solidFill>
                  <a:schemeClr val="tx1"/>
                </a:solidFill>
              </a:rPr>
              <a:t>Thời</a:t>
            </a:r>
            <a:r>
              <a:rPr lang="en-US" sz="2800" dirty="0">
                <a:solidFill>
                  <a:schemeClr val="tx1"/>
                </a:solidFill>
              </a:rPr>
              <a:t> </a:t>
            </a:r>
            <a:r>
              <a:rPr lang="en-US" sz="2800" dirty="0" err="1">
                <a:solidFill>
                  <a:schemeClr val="tx1"/>
                </a:solidFill>
              </a:rPr>
              <a:t>gian</a:t>
            </a:r>
            <a:r>
              <a:rPr lang="en-US" sz="2800" dirty="0">
                <a:solidFill>
                  <a:schemeClr val="tx1"/>
                </a:solidFill>
              </a:rPr>
              <a:t> </a:t>
            </a:r>
            <a:r>
              <a:rPr lang="en-US" sz="2800" dirty="0" err="1">
                <a:solidFill>
                  <a:schemeClr val="tx1"/>
                </a:solidFill>
              </a:rPr>
              <a:t>hoàn</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nhiệm</a:t>
            </a:r>
            <a:r>
              <a:rPr lang="en-US" sz="2800" dirty="0">
                <a:solidFill>
                  <a:schemeClr val="tx1"/>
                </a:solidFill>
              </a:rPr>
              <a:t> </a:t>
            </a:r>
            <a:r>
              <a:rPr lang="en-US" sz="2800" dirty="0" err="1">
                <a:solidFill>
                  <a:schemeClr val="tx1"/>
                </a:solidFill>
              </a:rPr>
              <a:t>vụ</a:t>
            </a:r>
            <a:r>
              <a:rPr lang="en-US" sz="2800" dirty="0">
                <a:solidFill>
                  <a:schemeClr val="tx1"/>
                </a:solidFill>
              </a:rPr>
              <a:t>: 5 </a:t>
            </a:r>
            <a:r>
              <a:rPr lang="en-US" sz="2800" dirty="0" err="1">
                <a:solidFill>
                  <a:schemeClr val="tx1"/>
                </a:solidFill>
              </a:rPr>
              <a:t>phút</a:t>
            </a:r>
            <a:endParaRPr lang="en-US" sz="2800" dirty="0">
              <a:solidFill>
                <a:schemeClr val="tx1"/>
              </a:solidFill>
            </a:endParaRPr>
          </a:p>
        </p:txBody>
      </p:sp>
      <p:sp>
        <p:nvSpPr>
          <p:cNvPr id="15" name="Title 1">
            <a:extLst>
              <a:ext uri="{FF2B5EF4-FFF2-40B4-BE49-F238E27FC236}">
                <a16:creationId xmlns:a16="http://schemas.microsoft.com/office/drawing/2014/main" id="{D0CBF934-72A8-47E1-A5B9-8AF522B129E9}"/>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 Placeholder 26">
            <a:extLst>
              <a:ext uri="{FF2B5EF4-FFF2-40B4-BE49-F238E27FC236}">
                <a16:creationId xmlns:a16="http://schemas.microsoft.com/office/drawing/2014/main" id="{8B6BD19C-1E75-4735-8760-4830A346002F}"/>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17" name="Text Placeholder 27">
            <a:extLst>
              <a:ext uri="{FF2B5EF4-FFF2-40B4-BE49-F238E27FC236}">
                <a16:creationId xmlns:a16="http://schemas.microsoft.com/office/drawing/2014/main" id="{3EC6F466-63CD-4C94-9782-590A86522BC6}"/>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18" name="Picture 17">
            <a:extLst>
              <a:ext uri="{FF2B5EF4-FFF2-40B4-BE49-F238E27FC236}">
                <a16:creationId xmlns:a16="http://schemas.microsoft.com/office/drawing/2014/main" id="{EBE3D491-368F-412A-857F-A2B623DDE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fade">
                                      <p:cBhvr>
                                        <p:cTn id="2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3" name="Text Placeholder 2"/>
          <p:cNvSpPr>
            <a:spLocks noGrp="1"/>
          </p:cNvSpPr>
          <p:nvPr>
            <p:custDataLst>
              <p:tags r:id="rId1"/>
            </p:custDataLst>
          </p:nvPr>
        </p:nvSpPr>
        <p:spPr>
          <a:xfrm>
            <a:off x="1066759" y="1324110"/>
            <a:ext cx="9888037" cy="5016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600" b="1" kern="1200">
                <a:solidFill>
                  <a:schemeClr val="accent2">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latin typeface="Calibri" panose="020F0502020204030204" pitchFamily="34" charset="0"/>
              </a:rPr>
              <a:t>2. </a:t>
            </a:r>
            <a:r>
              <a:rPr lang="en-US" sz="2800" dirty="0" err="1">
                <a:latin typeface="Calibri" panose="020F0502020204030204" pitchFamily="34" charset="0"/>
              </a:rPr>
              <a:t>Các</a:t>
            </a:r>
            <a:r>
              <a:rPr lang="en-US" sz="2800" dirty="0">
                <a:latin typeface="Calibri" panose="020F0502020204030204" pitchFamily="34" charset="0"/>
              </a:rPr>
              <a:t> </a:t>
            </a:r>
            <a:r>
              <a:rPr lang="en-US" sz="2800" dirty="0" err="1">
                <a:latin typeface="Calibri" panose="020F0502020204030204" pitchFamily="34" charset="0"/>
              </a:rPr>
              <a:t>yếu</a:t>
            </a:r>
            <a:r>
              <a:rPr lang="en-US" sz="2800" dirty="0">
                <a:latin typeface="Calibri" panose="020F0502020204030204" pitchFamily="34" charset="0"/>
              </a:rPr>
              <a:t> </a:t>
            </a:r>
            <a:r>
              <a:rPr lang="en-US" sz="2800" dirty="0" err="1">
                <a:latin typeface="Calibri" panose="020F0502020204030204" pitchFamily="34" charset="0"/>
              </a:rPr>
              <a:t>tố</a:t>
            </a:r>
            <a:r>
              <a:rPr lang="en-US" sz="2800" dirty="0">
                <a:latin typeface="Calibri" panose="020F0502020204030204" pitchFamily="34" charset="0"/>
              </a:rPr>
              <a:t> </a:t>
            </a:r>
            <a:r>
              <a:rPr lang="en-US" sz="2800" dirty="0" err="1">
                <a:latin typeface="Calibri" panose="020F0502020204030204" pitchFamily="34" charset="0"/>
              </a:rPr>
              <a:t>ảnh</a:t>
            </a:r>
            <a:r>
              <a:rPr lang="en-US" sz="2800" dirty="0">
                <a:latin typeface="Calibri" panose="020F0502020204030204" pitchFamily="34" charset="0"/>
              </a:rPr>
              <a:t> </a:t>
            </a:r>
            <a:r>
              <a:rPr lang="en-US" sz="2800" dirty="0" err="1">
                <a:latin typeface="Calibri" panose="020F0502020204030204" pitchFamily="34" charset="0"/>
              </a:rPr>
              <a:t>hưởng</a:t>
            </a:r>
            <a:r>
              <a:rPr lang="en-US" sz="2800" dirty="0">
                <a:latin typeface="Calibri" panose="020F0502020204030204" pitchFamily="34" charset="0"/>
              </a:rPr>
              <a:t> </a:t>
            </a:r>
            <a:r>
              <a:rPr lang="en-US" sz="2800" dirty="0" err="1">
                <a:latin typeface="Calibri" panose="020F0502020204030204" pitchFamily="34" charset="0"/>
              </a:rPr>
              <a:t>đến</a:t>
            </a:r>
            <a:r>
              <a:rPr lang="en-US" sz="2800" dirty="0">
                <a:latin typeface="Calibri" panose="020F0502020204030204" pitchFamily="34" charset="0"/>
              </a:rPr>
              <a:t> </a:t>
            </a:r>
            <a:r>
              <a:rPr lang="en-US" sz="2800" dirty="0" err="1">
                <a:latin typeface="Calibri" panose="020F0502020204030204" pitchFamily="34" charset="0"/>
              </a:rPr>
              <a:t>tuổi</a:t>
            </a:r>
            <a:r>
              <a:rPr lang="en-US" sz="2800" dirty="0">
                <a:latin typeface="Calibri" panose="020F0502020204030204" pitchFamily="34" charset="0"/>
              </a:rPr>
              <a:t> </a:t>
            </a:r>
            <a:r>
              <a:rPr lang="en-US" sz="2800" dirty="0" err="1">
                <a:latin typeface="Calibri" panose="020F0502020204030204" pitchFamily="34" charset="0"/>
              </a:rPr>
              <a:t>thọ</a:t>
            </a:r>
            <a:r>
              <a:rPr lang="en-US" sz="2800" dirty="0">
                <a:latin typeface="Calibri" panose="020F0502020204030204" pitchFamily="34" charset="0"/>
              </a:rPr>
              <a:t> con </a:t>
            </a:r>
            <a:r>
              <a:rPr lang="en-US" sz="2800" dirty="0" err="1">
                <a:latin typeface="Calibri" panose="020F0502020204030204" pitchFamily="34" charset="0"/>
              </a:rPr>
              <a:t>người</a:t>
            </a:r>
            <a:r>
              <a:rPr lang="en-US" sz="2800" dirty="0">
                <a:latin typeface="Calibri" panose="020F0502020204030204" pitchFamily="34" charset="0"/>
              </a:rPr>
              <a:t>	</a:t>
            </a:r>
          </a:p>
        </p:txBody>
      </p:sp>
      <p:sp>
        <p:nvSpPr>
          <p:cNvPr id="23" name="Title 1">
            <a:extLst>
              <a:ext uri="{FF2B5EF4-FFF2-40B4-BE49-F238E27FC236}">
                <a16:creationId xmlns:a16="http://schemas.microsoft.com/office/drawing/2014/main" id="{41DFEA75-68F8-44EF-8517-FDD2E4C2F1B6}"/>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24" name="Text Placeholder 26">
            <a:extLst>
              <a:ext uri="{FF2B5EF4-FFF2-40B4-BE49-F238E27FC236}">
                <a16:creationId xmlns:a16="http://schemas.microsoft.com/office/drawing/2014/main" id="{39EA57CD-C00A-4399-9491-FD39E47BB5BA}"/>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25" name="Text Placeholder 27">
            <a:extLst>
              <a:ext uri="{FF2B5EF4-FFF2-40B4-BE49-F238E27FC236}">
                <a16:creationId xmlns:a16="http://schemas.microsoft.com/office/drawing/2014/main" id="{274D1DEB-0B04-4E00-A4E8-B6A65F4F083E}"/>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26" name="Picture 25">
            <a:extLst>
              <a:ext uri="{FF2B5EF4-FFF2-40B4-BE49-F238E27FC236}">
                <a16:creationId xmlns:a16="http://schemas.microsoft.com/office/drawing/2014/main" id="{B72E7AA4-5873-41E6-BBBD-5D1D72B0A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
        <p:nvSpPr>
          <p:cNvPr id="22" name="Rectangle 21">
            <a:extLst>
              <a:ext uri="{FF2B5EF4-FFF2-40B4-BE49-F238E27FC236}">
                <a16:creationId xmlns:a16="http://schemas.microsoft.com/office/drawing/2014/main" id="{13DA3FA8-14E8-436D-990E-95B4875800C9}"/>
              </a:ext>
            </a:extLst>
          </p:cNvPr>
          <p:cNvSpPr/>
          <p:nvPr/>
        </p:nvSpPr>
        <p:spPr>
          <a:xfrm>
            <a:off x="282741" y="1979921"/>
            <a:ext cx="11626518" cy="2991909"/>
          </a:xfrm>
          <a:prstGeom prst="rect">
            <a:avLst/>
          </a:prstGeom>
          <a:noFill/>
          <a:ln>
            <a:solidFill>
              <a:srgbClr val="FF0000"/>
            </a:solidFill>
          </a:ln>
        </p:spPr>
        <p:txBody>
          <a:bodyPr wrap="square">
            <a:spAutoFit/>
          </a:bodyPr>
          <a:lstStyle/>
          <a:p>
            <a:pPr indent="353060" algn="just">
              <a:lnSpc>
                <a:spcPct val="107000"/>
              </a:lnSpc>
              <a:spcAft>
                <a:spcPts val="600"/>
              </a:spcAft>
              <a:tabLst>
                <a:tab pos="1620520" algn="l"/>
                <a:tab pos="4860925" algn="l"/>
              </a:tabLst>
            </a:pPr>
            <a:r>
              <a:rPr lang="vi-VN"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GHI NHỚ</a:t>
            </a:r>
            <a:r>
              <a:rPr lang="en-US"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 5</a:t>
            </a:r>
            <a:r>
              <a:rPr lang="vi-VN"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 </a:t>
            </a:r>
            <a:r>
              <a:rPr lang="en-US" sz="2800" b="1" dirty="0">
                <a:solidFill>
                  <a:srgbClr val="000000"/>
                </a:solidFill>
                <a:highlight>
                  <a:srgbClr val="00FF00"/>
                </a:highlight>
                <a:latin typeface="Calibri" panose="020F0502020204030204" pitchFamily="34" charset="0"/>
                <a:ea typeface="Calibri" panose="020F0502020204030204" charset="0"/>
                <a:cs typeface="Calibri" panose="020F0502020204030204" pitchFamily="34" charset="0"/>
              </a:rPr>
              <a:t> </a:t>
            </a:r>
            <a:r>
              <a:rPr lang="vi-VN" sz="2800" b="1" dirty="0">
                <a:latin typeface="Calibri" panose="020F0502020204030204" pitchFamily="34" charset="0"/>
                <a:cs typeface="Calibri" panose="020F0502020204030204" pitchFamily="34" charset="0"/>
              </a:rPr>
              <a:t>Các yếu tố ảnh hưởng đến tuổi thọ con người	</a:t>
            </a:r>
            <a:endParaRPr lang="en-US" sz="2800" b="1" dirty="0">
              <a:latin typeface="Calibri" panose="020F0502020204030204" pitchFamily="34" charset="0"/>
              <a:cs typeface="Calibri" panose="020F0502020204030204" pitchFamily="34" charset="0"/>
            </a:endParaRPr>
          </a:p>
          <a:p>
            <a:pPr indent="353060" algn="just">
              <a:lnSpc>
                <a:spcPct val="107000"/>
              </a:lnSpc>
              <a:spcAft>
                <a:spcPts val="600"/>
              </a:spcAft>
              <a:tabLst>
                <a:tab pos="1620520" algn="l"/>
                <a:tab pos="4860925" algn="l"/>
              </a:tabLst>
            </a:pPr>
            <a:r>
              <a:rPr lang="vi-VN" sz="2800" dirty="0">
                <a:latin typeface="Calibri" panose="020F0502020204030204" pitchFamily="34" charset="0"/>
                <a:cs typeface="Calibri" panose="020F0502020204030204" pitchFamily="34" charset="0"/>
              </a:rPr>
              <a:t>-Yếu tố bên trong: Yếu tố di truyền: tuổi thọ của con người liên quan đến gene, tầm vóc, thể trạng, bệnh tật có thể di truyền qua gene.</a:t>
            </a:r>
          </a:p>
          <a:p>
            <a:pPr indent="353060" algn="just">
              <a:lnSpc>
                <a:spcPct val="107000"/>
              </a:lnSpc>
              <a:spcAft>
                <a:spcPts val="600"/>
              </a:spcAft>
              <a:tabLst>
                <a:tab pos="1620520" algn="l"/>
                <a:tab pos="4860925" algn="l"/>
              </a:tabLst>
            </a:pPr>
            <a:r>
              <a:rPr lang="vi-VN" sz="2800" dirty="0">
                <a:latin typeface="Calibri" panose="020F0502020204030204" pitchFamily="34" charset="0"/>
                <a:cs typeface="Calibri" panose="020F0502020204030204" pitchFamily="34" charset="0"/>
              </a:rPr>
              <a:t>- Yếu tố bên ngoài:  Môi trường sống, chế độ ăn uống, tập luyện, trạng thái tâm lí, chế độ làm việc và nghỉ ngơi, bệnh tật…ảnh hưởng đến tuổi thọ của con người.</a:t>
            </a:r>
          </a:p>
        </p:txBody>
      </p:sp>
      <p:sp>
        <p:nvSpPr>
          <p:cNvPr id="27" name="Rectangle 26">
            <a:extLst>
              <a:ext uri="{FF2B5EF4-FFF2-40B4-BE49-F238E27FC236}">
                <a16:creationId xmlns:a16="http://schemas.microsoft.com/office/drawing/2014/main" id="{4EDC36AD-2B85-4243-888B-08ADEAE4F5C8}"/>
              </a:ext>
            </a:extLst>
          </p:cNvPr>
          <p:cNvSpPr/>
          <p:nvPr/>
        </p:nvSpPr>
        <p:spPr>
          <a:xfrm>
            <a:off x="4577452" y="2539003"/>
            <a:ext cx="1376087"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8" name="Rectangle 27">
            <a:extLst>
              <a:ext uri="{FF2B5EF4-FFF2-40B4-BE49-F238E27FC236}">
                <a16:creationId xmlns:a16="http://schemas.microsoft.com/office/drawing/2014/main" id="{B14C526F-42C5-48CD-83C1-388CDA5AEC97}"/>
              </a:ext>
            </a:extLst>
          </p:cNvPr>
          <p:cNvSpPr/>
          <p:nvPr/>
        </p:nvSpPr>
        <p:spPr>
          <a:xfrm>
            <a:off x="378715" y="3042739"/>
            <a:ext cx="8755346"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9" name="Rectangle 28">
            <a:extLst>
              <a:ext uri="{FF2B5EF4-FFF2-40B4-BE49-F238E27FC236}">
                <a16:creationId xmlns:a16="http://schemas.microsoft.com/office/drawing/2014/main" id="{12329E08-9C58-4400-8127-D18FC4F916D6}"/>
              </a:ext>
            </a:extLst>
          </p:cNvPr>
          <p:cNvSpPr/>
          <p:nvPr/>
        </p:nvSpPr>
        <p:spPr>
          <a:xfrm>
            <a:off x="3436654" y="3574148"/>
            <a:ext cx="8371033"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0" name="Rectangle 29">
            <a:extLst>
              <a:ext uri="{FF2B5EF4-FFF2-40B4-BE49-F238E27FC236}">
                <a16:creationId xmlns:a16="http://schemas.microsoft.com/office/drawing/2014/main" id="{8E8ED277-86DF-4CAA-B4D1-C9E166A5841D}"/>
              </a:ext>
            </a:extLst>
          </p:cNvPr>
          <p:cNvSpPr/>
          <p:nvPr/>
        </p:nvSpPr>
        <p:spPr>
          <a:xfrm>
            <a:off x="378715" y="4071627"/>
            <a:ext cx="6707885"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a:spLocks noGrp="1"/>
          </p:cNvSpPr>
          <p:nvPr>
            <p:ph type="body" sz="quarter" idx="10"/>
          </p:nvPr>
        </p:nvSpPr>
        <p:spPr>
          <a:xfrm>
            <a:off x="611233" y="1382233"/>
            <a:ext cx="10776726" cy="501650"/>
          </a:xfrm>
        </p:spPr>
        <p:txBody>
          <a:bodyPr>
            <a:noAutofit/>
          </a:bodyPr>
          <a:lstStyle/>
          <a:p>
            <a:r>
              <a:rPr lang="en-US" sz="2800" dirty="0"/>
              <a:t>3. </a:t>
            </a:r>
            <a:r>
              <a:rPr lang="en-US" sz="2800" dirty="0" err="1"/>
              <a:t>Ứng</a:t>
            </a:r>
            <a:r>
              <a:rPr lang="en-US" sz="2800" dirty="0"/>
              <a:t> </a:t>
            </a:r>
            <a:r>
              <a:rPr lang="en-US" sz="2800" dirty="0" err="1"/>
              <a:t>dụng</a:t>
            </a:r>
            <a:r>
              <a:rPr lang="en-US" sz="2800" dirty="0"/>
              <a:t> </a:t>
            </a:r>
            <a:r>
              <a:rPr lang="en-US" sz="2800" dirty="0" err="1"/>
              <a:t>hiểu</a:t>
            </a:r>
            <a:r>
              <a:rPr lang="en-US" sz="2800" dirty="0"/>
              <a:t> </a:t>
            </a:r>
            <a:r>
              <a:rPr lang="en-US" sz="2800" dirty="0" err="1"/>
              <a:t>biết</a:t>
            </a:r>
            <a:r>
              <a:rPr lang="en-US" sz="2800" dirty="0"/>
              <a:t> </a:t>
            </a:r>
            <a:r>
              <a:rPr lang="en-US" sz="2800" dirty="0" err="1"/>
              <a:t>về</a:t>
            </a:r>
            <a:r>
              <a:rPr lang="en-US" sz="2800" dirty="0"/>
              <a:t> </a:t>
            </a:r>
            <a:r>
              <a:rPr lang="en-US" sz="2800" dirty="0" err="1"/>
              <a:t>vòng</a:t>
            </a:r>
            <a:r>
              <a:rPr lang="en-US" sz="2800" dirty="0"/>
              <a:t> </a:t>
            </a:r>
            <a:r>
              <a:rPr lang="en-US" sz="2800" dirty="0" err="1"/>
              <a:t>đời</a:t>
            </a:r>
            <a:r>
              <a:rPr lang="en-US" sz="2800" dirty="0"/>
              <a:t> </a:t>
            </a:r>
            <a:r>
              <a:rPr lang="en-US" sz="2800" dirty="0" err="1"/>
              <a:t>sinh</a:t>
            </a:r>
            <a:r>
              <a:rPr lang="en-US" sz="2800" dirty="0"/>
              <a:t> </a:t>
            </a:r>
            <a:r>
              <a:rPr lang="en-US" sz="2800" dirty="0" err="1"/>
              <a:t>vật</a:t>
            </a:r>
            <a:r>
              <a:rPr lang="en-US" sz="2800" dirty="0"/>
              <a:t> </a:t>
            </a:r>
            <a:r>
              <a:rPr lang="en-US" sz="2800" dirty="0" err="1"/>
              <a:t>trong</a:t>
            </a:r>
            <a:r>
              <a:rPr lang="en-US" sz="2800" dirty="0"/>
              <a:t> </a:t>
            </a:r>
            <a:r>
              <a:rPr lang="en-US" sz="2800" dirty="0" err="1"/>
              <a:t>thực</a:t>
            </a:r>
            <a:r>
              <a:rPr lang="en-US" sz="2800" dirty="0"/>
              <a:t> </a:t>
            </a:r>
            <a:r>
              <a:rPr lang="en-US" sz="2800" dirty="0" err="1"/>
              <a:t>tiễn</a:t>
            </a:r>
            <a:r>
              <a:rPr lang="en-US" sz="2800" dirty="0"/>
              <a:t>	</a:t>
            </a:r>
          </a:p>
        </p:txBody>
      </p:sp>
      <p:sp>
        <p:nvSpPr>
          <p:cNvPr id="12" name="Text Placeholder 3"/>
          <p:cNvSpPr>
            <a:spLocks noGrp="1"/>
          </p:cNvSpPr>
          <p:nvPr>
            <p:ph type="body" sz="quarter" idx="13"/>
          </p:nvPr>
        </p:nvSpPr>
        <p:spPr>
          <a:xfrm>
            <a:off x="1019932" y="1792600"/>
            <a:ext cx="6847061" cy="405477"/>
          </a:xfrm>
        </p:spPr>
        <p:txBody>
          <a:bodyPr>
            <a:noAutofit/>
          </a:bodyPr>
          <a:lstStyle/>
          <a:p>
            <a:r>
              <a:rPr lang="en-US" sz="2800" dirty="0"/>
              <a:t>a. Đối với đời sống con người</a:t>
            </a:r>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211" y="2346157"/>
            <a:ext cx="5240421" cy="2947737"/>
          </a:xfrm>
          <a:prstGeom prst="rect">
            <a:avLst/>
          </a:prstGeom>
        </p:spPr>
      </p:pic>
      <p:sp>
        <p:nvSpPr>
          <p:cNvPr id="13" name="TextBox 12"/>
          <p:cNvSpPr txBox="1"/>
          <p:nvPr/>
        </p:nvSpPr>
        <p:spPr>
          <a:xfrm flipH="1">
            <a:off x="6593501" y="5547892"/>
            <a:ext cx="544452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err="1">
                <a:latin typeface="Calibri" panose="020F0502020204030204" pitchFamily="34" charset="0"/>
              </a:rPr>
              <a:t>Cải</a:t>
            </a:r>
            <a:r>
              <a:rPr lang="en-US" sz="2800" dirty="0">
                <a:latin typeface="Calibri" panose="020F0502020204030204" pitchFamily="34" charset="0"/>
              </a:rPr>
              <a:t> </a:t>
            </a:r>
            <a:r>
              <a:rPr lang="en-US" sz="2800" dirty="0" err="1">
                <a:latin typeface="Calibri" panose="020F0502020204030204" pitchFamily="34" charset="0"/>
              </a:rPr>
              <a:t>thiện</a:t>
            </a:r>
            <a:r>
              <a:rPr lang="en-US" sz="2800" dirty="0">
                <a:latin typeface="Calibri" panose="020F0502020204030204" pitchFamily="34" charset="0"/>
              </a:rPr>
              <a:t> </a:t>
            </a:r>
            <a:r>
              <a:rPr lang="en-US" sz="2800" dirty="0" err="1">
                <a:latin typeface="Calibri" panose="020F0502020204030204" pitchFamily="34" charset="0"/>
              </a:rPr>
              <a:t>suy</a:t>
            </a:r>
            <a:r>
              <a:rPr lang="en-US" sz="2800" dirty="0">
                <a:latin typeface="Calibri" panose="020F0502020204030204" pitchFamily="34" charset="0"/>
              </a:rPr>
              <a:t> </a:t>
            </a:r>
            <a:r>
              <a:rPr lang="en-US" sz="2800" dirty="0" err="1">
                <a:latin typeface="Calibri" panose="020F0502020204030204" pitchFamily="34" charset="0"/>
              </a:rPr>
              <a:t>dinh</a:t>
            </a:r>
            <a:r>
              <a:rPr lang="en-US" sz="2800" dirty="0">
                <a:latin typeface="Calibri" panose="020F0502020204030204" pitchFamily="34" charset="0"/>
              </a:rPr>
              <a:t> </a:t>
            </a:r>
            <a:r>
              <a:rPr lang="en-US" sz="2800" dirty="0" err="1">
                <a:latin typeface="Calibri" panose="020F0502020204030204" pitchFamily="34" charset="0"/>
              </a:rPr>
              <a:t>dưỡng</a:t>
            </a:r>
            <a:r>
              <a:rPr lang="en-US" sz="2800" dirty="0">
                <a:latin typeface="Calibri" panose="020F0502020204030204" pitchFamily="34" charset="0"/>
              </a:rPr>
              <a:t> ở </a:t>
            </a:r>
            <a:r>
              <a:rPr lang="en-US" sz="2800" dirty="0" err="1">
                <a:latin typeface="Calibri" panose="020F0502020204030204" pitchFamily="34" charset="0"/>
              </a:rPr>
              <a:t>trẻ</a:t>
            </a:r>
            <a:r>
              <a:rPr lang="en-US" sz="2800" dirty="0">
                <a:latin typeface="Calibri" panose="020F0502020204030204" pitchFamily="34" charset="0"/>
              </a:rPr>
              <a:t> </a:t>
            </a:r>
            <a:r>
              <a:rPr lang="en-US" sz="2800" dirty="0" err="1">
                <a:latin typeface="Calibri" panose="020F0502020204030204" pitchFamily="34" charset="0"/>
              </a:rPr>
              <a:t>em</a:t>
            </a:r>
            <a:r>
              <a:rPr lang="en-US" sz="2800" dirty="0">
                <a:latin typeface="Calibri" panose="020F0502020204030204" pitchFamily="34" charset="0"/>
              </a:rPr>
              <a:t> </a:t>
            </a:r>
            <a:r>
              <a:rPr lang="en-US" sz="2800" dirty="0" err="1">
                <a:latin typeface="Calibri" panose="020F0502020204030204" pitchFamily="34" charset="0"/>
              </a:rPr>
              <a:t>bằng</a:t>
            </a:r>
            <a:r>
              <a:rPr lang="en-US" sz="2800" dirty="0">
                <a:latin typeface="Calibri" panose="020F0502020204030204" pitchFamily="34" charset="0"/>
              </a:rPr>
              <a:t> </a:t>
            </a:r>
            <a:r>
              <a:rPr lang="en-US" sz="2800" dirty="0" err="1">
                <a:latin typeface="Calibri" panose="020F0502020204030204" pitchFamily="34" charset="0"/>
              </a:rPr>
              <a:t>chương</a:t>
            </a:r>
            <a:r>
              <a:rPr lang="en-US" sz="2800" dirty="0">
                <a:latin typeface="Calibri" panose="020F0502020204030204" pitchFamily="34" charset="0"/>
              </a:rPr>
              <a:t> </a:t>
            </a:r>
            <a:r>
              <a:rPr lang="en-US" sz="2800" dirty="0" err="1">
                <a:latin typeface="Calibri" panose="020F0502020204030204" pitchFamily="34" charset="0"/>
              </a:rPr>
              <a:t>trình</a:t>
            </a:r>
            <a:r>
              <a:rPr lang="en-US" sz="2800" dirty="0">
                <a:latin typeface="Calibri" panose="020F0502020204030204" pitchFamily="34" charset="0"/>
              </a:rPr>
              <a:t> </a:t>
            </a:r>
            <a:r>
              <a:rPr lang="en-US" sz="2800" dirty="0" err="1">
                <a:latin typeface="Calibri" panose="020F0502020204030204" pitchFamily="34" charset="0"/>
              </a:rPr>
              <a:t>Sữa</a:t>
            </a:r>
            <a:r>
              <a:rPr lang="en-US" sz="2800" dirty="0">
                <a:latin typeface="Calibri" panose="020F0502020204030204" pitchFamily="34" charset="0"/>
              </a:rPr>
              <a:t> </a:t>
            </a:r>
            <a:r>
              <a:rPr lang="en-US" sz="2800" dirty="0" err="1">
                <a:latin typeface="Calibri" panose="020F0502020204030204" pitchFamily="34" charset="0"/>
              </a:rPr>
              <a:t>học</a:t>
            </a:r>
            <a:r>
              <a:rPr lang="en-US" sz="2800" dirty="0">
                <a:latin typeface="Calibri" panose="020F0502020204030204" pitchFamily="34" charset="0"/>
              </a:rPr>
              <a:t> </a:t>
            </a:r>
            <a:r>
              <a:rPr lang="en-US" sz="2800" dirty="0" err="1">
                <a:latin typeface="Calibri" panose="020F0502020204030204" pitchFamily="34" charset="0"/>
              </a:rPr>
              <a:t>đường</a:t>
            </a:r>
            <a:r>
              <a:rPr lang="en-US" sz="2800" dirty="0">
                <a:latin typeface="Calibri" panose="020F0502020204030204" pitchFamily="34" charset="0"/>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74" y="2346157"/>
            <a:ext cx="5913048" cy="2365219"/>
          </a:xfrm>
          <a:prstGeom prst="rect">
            <a:avLst/>
          </a:prstGeom>
        </p:spPr>
      </p:pic>
      <p:sp>
        <p:nvSpPr>
          <p:cNvPr id="15" name="TextBox 14"/>
          <p:cNvSpPr txBox="1"/>
          <p:nvPr/>
        </p:nvSpPr>
        <p:spPr>
          <a:xfrm flipH="1">
            <a:off x="-2" y="4794273"/>
            <a:ext cx="6167523"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err="1">
                <a:latin typeface="Calibri" panose="020F0502020204030204" pitchFamily="34" charset="0"/>
              </a:rPr>
              <a:t>Sàng</a:t>
            </a:r>
            <a:r>
              <a:rPr lang="en-US" sz="2800" dirty="0">
                <a:latin typeface="Calibri" panose="020F0502020204030204" pitchFamily="34" charset="0"/>
              </a:rPr>
              <a:t> </a:t>
            </a:r>
            <a:r>
              <a:rPr lang="en-US" sz="2800" dirty="0" err="1">
                <a:latin typeface="Calibri" panose="020F0502020204030204" pitchFamily="34" charset="0"/>
              </a:rPr>
              <a:t>lọc</a:t>
            </a:r>
            <a:r>
              <a:rPr lang="en-US" sz="2800" dirty="0">
                <a:latin typeface="Calibri" panose="020F0502020204030204" pitchFamily="34" charset="0"/>
              </a:rPr>
              <a:t> </a:t>
            </a:r>
            <a:r>
              <a:rPr lang="en-US" sz="2800" dirty="0" err="1">
                <a:latin typeface="Calibri" panose="020F0502020204030204" pitchFamily="34" charset="0"/>
              </a:rPr>
              <a:t>tiền</a:t>
            </a:r>
            <a:r>
              <a:rPr lang="en-US" sz="2800" dirty="0">
                <a:latin typeface="Calibri" panose="020F0502020204030204" pitchFamily="34" charset="0"/>
              </a:rPr>
              <a:t> </a:t>
            </a:r>
            <a:r>
              <a:rPr lang="en-US" sz="2800" dirty="0" err="1">
                <a:latin typeface="Calibri" panose="020F0502020204030204" pitchFamily="34" charset="0"/>
              </a:rPr>
              <a:t>hôn</a:t>
            </a:r>
            <a:r>
              <a:rPr lang="en-US" sz="2800" dirty="0">
                <a:latin typeface="Calibri" panose="020F0502020204030204" pitchFamily="34" charset="0"/>
              </a:rPr>
              <a:t> </a:t>
            </a:r>
            <a:r>
              <a:rPr lang="en-US" sz="2800" dirty="0" err="1">
                <a:latin typeface="Calibri" panose="020F0502020204030204" pitchFamily="34" charset="0"/>
              </a:rPr>
              <a:t>nhân</a:t>
            </a:r>
            <a:r>
              <a:rPr lang="en-US" sz="2800" dirty="0">
                <a:latin typeface="Calibri" panose="020F0502020204030204" pitchFamily="34" charset="0"/>
              </a:rPr>
              <a:t>, </a:t>
            </a:r>
            <a:r>
              <a:rPr lang="en-US" sz="2800" dirty="0" err="1">
                <a:latin typeface="Calibri" panose="020F0502020204030204" pitchFamily="34" charset="0"/>
              </a:rPr>
              <a:t>sàng</a:t>
            </a:r>
            <a:r>
              <a:rPr lang="en-US" sz="2800" dirty="0">
                <a:latin typeface="Calibri" panose="020F0502020204030204" pitchFamily="34" charset="0"/>
              </a:rPr>
              <a:t> </a:t>
            </a:r>
            <a:r>
              <a:rPr lang="en-US" sz="2800" dirty="0" err="1">
                <a:latin typeface="Calibri" panose="020F0502020204030204" pitchFamily="34" charset="0"/>
              </a:rPr>
              <a:t>lọc</a:t>
            </a:r>
            <a:r>
              <a:rPr lang="en-US" sz="2800" dirty="0">
                <a:latin typeface="Calibri" panose="020F0502020204030204" pitchFamily="34" charset="0"/>
              </a:rPr>
              <a:t> di </a:t>
            </a:r>
            <a:r>
              <a:rPr lang="en-US" sz="2800" dirty="0" err="1">
                <a:latin typeface="Calibri" panose="020F0502020204030204" pitchFamily="34" charset="0"/>
              </a:rPr>
              <a:t>truyền</a:t>
            </a:r>
            <a:r>
              <a:rPr lang="en-US" sz="2800" dirty="0">
                <a:latin typeface="Calibri" panose="020F0502020204030204" pitchFamily="34" charset="0"/>
              </a:rPr>
              <a:t> </a:t>
            </a:r>
            <a:r>
              <a:rPr lang="en-US" sz="2800" dirty="0" err="1">
                <a:latin typeface="Calibri" panose="020F0502020204030204" pitchFamily="34" charset="0"/>
              </a:rPr>
              <a:t>trong</a:t>
            </a:r>
            <a:r>
              <a:rPr lang="en-US" sz="2800" dirty="0">
                <a:latin typeface="Calibri" panose="020F0502020204030204" pitchFamily="34" charset="0"/>
              </a:rPr>
              <a:t> </a:t>
            </a:r>
            <a:r>
              <a:rPr lang="en-US" sz="2800" dirty="0" err="1">
                <a:latin typeface="Calibri" panose="020F0502020204030204" pitchFamily="34" charset="0"/>
              </a:rPr>
              <a:t>quá</a:t>
            </a:r>
            <a:r>
              <a:rPr lang="en-US" sz="2800" dirty="0">
                <a:latin typeface="Calibri" panose="020F0502020204030204" pitchFamily="34" charset="0"/>
              </a:rPr>
              <a:t> </a:t>
            </a:r>
            <a:r>
              <a:rPr lang="en-US" sz="2800" dirty="0" err="1">
                <a:latin typeface="Calibri" panose="020F0502020204030204" pitchFamily="34" charset="0"/>
              </a:rPr>
              <a:t>trình</a:t>
            </a:r>
            <a:r>
              <a:rPr lang="en-US" sz="2800" dirty="0">
                <a:latin typeface="Calibri" panose="020F0502020204030204" pitchFamily="34" charset="0"/>
              </a:rPr>
              <a:t> </a:t>
            </a:r>
            <a:r>
              <a:rPr lang="en-US" sz="2800" dirty="0" err="1">
                <a:latin typeface="Calibri" panose="020F0502020204030204" pitchFamily="34" charset="0"/>
              </a:rPr>
              <a:t>mang</a:t>
            </a:r>
            <a:r>
              <a:rPr lang="en-US" sz="2800" dirty="0">
                <a:latin typeface="Calibri" panose="020F0502020204030204" pitchFamily="34" charset="0"/>
              </a:rPr>
              <a:t> </a:t>
            </a:r>
            <a:r>
              <a:rPr lang="en-US" sz="2800" dirty="0" err="1">
                <a:latin typeface="Calibri" panose="020F0502020204030204" pitchFamily="34" charset="0"/>
              </a:rPr>
              <a:t>thai</a:t>
            </a:r>
            <a:r>
              <a:rPr lang="en-US" sz="2800" dirty="0">
                <a:latin typeface="Calibri" panose="020F0502020204030204" pitchFamily="34" charset="0"/>
              </a:rPr>
              <a:t> </a:t>
            </a:r>
            <a:r>
              <a:rPr lang="en-US" sz="2800" dirty="0" err="1">
                <a:latin typeface="Calibri" panose="020F0502020204030204" pitchFamily="34" charset="0"/>
              </a:rPr>
              <a:t>và</a:t>
            </a:r>
            <a:r>
              <a:rPr lang="en-US" sz="2800" dirty="0">
                <a:latin typeface="Calibri" panose="020F0502020204030204" pitchFamily="34" charset="0"/>
              </a:rPr>
              <a:t> </a:t>
            </a:r>
            <a:r>
              <a:rPr lang="en-US" sz="2800" dirty="0" err="1">
                <a:latin typeface="Calibri" panose="020F0502020204030204" pitchFamily="34" charset="0"/>
              </a:rPr>
              <a:t>chăm</a:t>
            </a:r>
            <a:r>
              <a:rPr lang="en-US" sz="2800" dirty="0">
                <a:latin typeface="Calibri" panose="020F0502020204030204" pitchFamily="34" charset="0"/>
              </a:rPr>
              <a:t> </a:t>
            </a:r>
            <a:r>
              <a:rPr lang="en-US" sz="2800" dirty="0" err="1">
                <a:latin typeface="Calibri" panose="020F0502020204030204" pitchFamily="34" charset="0"/>
              </a:rPr>
              <a:t>sóc</a:t>
            </a:r>
            <a:r>
              <a:rPr lang="en-US" sz="2800" dirty="0">
                <a:latin typeface="Calibri" panose="020F0502020204030204" pitchFamily="34" charset="0"/>
              </a:rPr>
              <a:t> </a:t>
            </a:r>
            <a:r>
              <a:rPr lang="en-US" sz="2800" dirty="0" err="1">
                <a:latin typeface="Calibri" panose="020F0502020204030204" pitchFamily="34" charset="0"/>
              </a:rPr>
              <a:t>hậu</a:t>
            </a:r>
            <a:r>
              <a:rPr lang="en-US" sz="2800" dirty="0">
                <a:latin typeface="Calibri" panose="020F0502020204030204" pitchFamily="34" charset="0"/>
              </a:rPr>
              <a:t> </a:t>
            </a:r>
            <a:r>
              <a:rPr lang="en-US" sz="2800" dirty="0" err="1">
                <a:latin typeface="Calibri" panose="020F0502020204030204" pitchFamily="34" charset="0"/>
              </a:rPr>
              <a:t>sản</a:t>
            </a:r>
            <a:r>
              <a:rPr lang="en-US" sz="2800" dirty="0">
                <a:latin typeface="Calibri" panose="020F0502020204030204" pitchFamily="34" charset="0"/>
              </a:rPr>
              <a:t> </a:t>
            </a:r>
            <a:r>
              <a:rPr lang="en-US" sz="2800" dirty="0" err="1">
                <a:latin typeface="Calibri" panose="020F0502020204030204" pitchFamily="34" charset="0"/>
              </a:rPr>
              <a:t>giúp</a:t>
            </a:r>
            <a:r>
              <a:rPr lang="en-US" sz="2800" dirty="0">
                <a:latin typeface="Calibri" panose="020F0502020204030204" pitchFamily="34" charset="0"/>
              </a:rPr>
              <a:t> </a:t>
            </a:r>
            <a:r>
              <a:rPr lang="en-US" sz="2800" dirty="0" err="1">
                <a:latin typeface="Calibri" panose="020F0502020204030204" pitchFamily="34" charset="0"/>
              </a:rPr>
              <a:t>giảm</a:t>
            </a:r>
            <a:r>
              <a:rPr lang="en-US" sz="2800" dirty="0">
                <a:latin typeface="Calibri" panose="020F0502020204030204" pitchFamily="34" charset="0"/>
              </a:rPr>
              <a:t> </a:t>
            </a:r>
            <a:r>
              <a:rPr lang="en-US" sz="2800" dirty="0" err="1">
                <a:latin typeface="Calibri" panose="020F0502020204030204" pitchFamily="34" charset="0"/>
              </a:rPr>
              <a:t>dị</a:t>
            </a:r>
            <a:r>
              <a:rPr lang="en-US" sz="2800" dirty="0">
                <a:latin typeface="Calibri" panose="020F0502020204030204" pitchFamily="34" charset="0"/>
              </a:rPr>
              <a:t> </a:t>
            </a:r>
            <a:r>
              <a:rPr lang="en-US" sz="2800" dirty="0" err="1">
                <a:latin typeface="Calibri" panose="020F0502020204030204" pitchFamily="34" charset="0"/>
              </a:rPr>
              <a:t>tật</a:t>
            </a:r>
            <a:r>
              <a:rPr lang="en-US" sz="2800" dirty="0">
                <a:latin typeface="Calibri" panose="020F0502020204030204" pitchFamily="34" charset="0"/>
              </a:rPr>
              <a:t>, </a:t>
            </a:r>
            <a:r>
              <a:rPr lang="en-US" sz="2800" dirty="0" err="1">
                <a:latin typeface="Calibri" panose="020F0502020204030204" pitchFamily="34" charset="0"/>
              </a:rPr>
              <a:t>giảm</a:t>
            </a:r>
            <a:r>
              <a:rPr lang="en-US" sz="2800" dirty="0">
                <a:latin typeface="Calibri" panose="020F0502020204030204" pitchFamily="34" charset="0"/>
              </a:rPr>
              <a:t> </a:t>
            </a:r>
            <a:r>
              <a:rPr lang="en-US" sz="2800" dirty="0" err="1">
                <a:latin typeface="Calibri" panose="020F0502020204030204" pitchFamily="34" charset="0"/>
              </a:rPr>
              <a:t>chết</a:t>
            </a:r>
            <a:r>
              <a:rPr lang="en-US" sz="2800" dirty="0">
                <a:latin typeface="Calibri" panose="020F0502020204030204" pitchFamily="34" charset="0"/>
              </a:rPr>
              <a:t> non ở </a:t>
            </a:r>
            <a:r>
              <a:rPr lang="en-US" sz="2800" dirty="0" err="1">
                <a:latin typeface="Calibri" panose="020F0502020204030204" pitchFamily="34" charset="0"/>
              </a:rPr>
              <a:t>trẻ</a:t>
            </a:r>
            <a:endParaRPr lang="en-US" sz="2800" dirty="0">
              <a:latin typeface="Calibri" panose="020F0502020204030204" pitchFamily="34" charset="0"/>
            </a:endParaRPr>
          </a:p>
        </p:txBody>
      </p:sp>
      <p:sp>
        <p:nvSpPr>
          <p:cNvPr id="18" name="Title 1">
            <a:extLst>
              <a:ext uri="{FF2B5EF4-FFF2-40B4-BE49-F238E27FC236}">
                <a16:creationId xmlns:a16="http://schemas.microsoft.com/office/drawing/2014/main" id="{4673D775-4DF8-4CD2-AE66-68ADBA536AB4}"/>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 Placeholder 26">
            <a:extLst>
              <a:ext uri="{FF2B5EF4-FFF2-40B4-BE49-F238E27FC236}">
                <a16:creationId xmlns:a16="http://schemas.microsoft.com/office/drawing/2014/main" id="{70A728D4-0615-48AC-B12D-2F9A3888B41E}"/>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20" name="Text Placeholder 27">
            <a:extLst>
              <a:ext uri="{FF2B5EF4-FFF2-40B4-BE49-F238E27FC236}">
                <a16:creationId xmlns:a16="http://schemas.microsoft.com/office/drawing/2014/main" id="{6C443CC3-D627-4114-9FC5-61F43CAC3072}"/>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21" name="Picture 20">
            <a:extLst>
              <a:ext uri="{FF2B5EF4-FFF2-40B4-BE49-F238E27FC236}">
                <a16:creationId xmlns:a16="http://schemas.microsoft.com/office/drawing/2014/main" id="{87B09D3E-3199-4FD9-BC17-4AB531D11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p:cNvSpPr>
            <a:spLocks noGrp="1"/>
          </p:cNvSpPr>
          <p:nvPr>
            <p:ph type="body" sz="quarter" idx="13"/>
          </p:nvPr>
        </p:nvSpPr>
        <p:spPr>
          <a:xfrm>
            <a:off x="1025187" y="1783241"/>
            <a:ext cx="5922151" cy="405477"/>
          </a:xfrm>
        </p:spPr>
        <p:txBody>
          <a:bodyPr>
            <a:noAutofit/>
          </a:bodyPr>
          <a:lstStyle/>
          <a:p>
            <a:r>
              <a:rPr lang="en-US" sz="2800" dirty="0"/>
              <a:t>a. </a:t>
            </a:r>
            <a:r>
              <a:rPr lang="en-US" sz="2800" dirty="0" err="1"/>
              <a:t>Đối</a:t>
            </a:r>
            <a:r>
              <a:rPr lang="en-US" sz="2800" dirty="0"/>
              <a:t> </a:t>
            </a:r>
            <a:r>
              <a:rPr lang="en-US" sz="2800" dirty="0" err="1"/>
              <a:t>với</a:t>
            </a:r>
            <a:r>
              <a:rPr lang="en-US" sz="2800" dirty="0"/>
              <a:t> </a:t>
            </a:r>
            <a:r>
              <a:rPr lang="en-US" sz="2800" dirty="0" err="1"/>
              <a:t>đời</a:t>
            </a:r>
            <a:r>
              <a:rPr lang="en-US" sz="2800" dirty="0"/>
              <a:t> </a:t>
            </a:r>
            <a:r>
              <a:rPr lang="en-US" sz="2800" dirty="0" err="1"/>
              <a:t>sống</a:t>
            </a:r>
            <a:r>
              <a:rPr lang="en-US" sz="2800" dirty="0"/>
              <a:t> con </a:t>
            </a:r>
            <a:r>
              <a:rPr lang="en-US" sz="2800" dirty="0" err="1"/>
              <a:t>người</a:t>
            </a:r>
            <a:endParaRPr lang="en-US" sz="2800" dirty="0"/>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15" name="TextBox 14"/>
          <p:cNvSpPr txBox="1"/>
          <p:nvPr/>
        </p:nvSpPr>
        <p:spPr>
          <a:xfrm flipH="1">
            <a:off x="314631" y="5341029"/>
            <a:ext cx="4468759"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err="1">
                <a:latin typeface="Calibri" panose="020F0502020204030204" pitchFamily="34" charset="0"/>
              </a:rPr>
              <a:t>Bổ</a:t>
            </a:r>
            <a:r>
              <a:rPr lang="en-US" sz="2800" dirty="0">
                <a:latin typeface="Calibri" panose="020F0502020204030204" pitchFamily="34" charset="0"/>
              </a:rPr>
              <a:t> sung </a:t>
            </a:r>
            <a:r>
              <a:rPr lang="en-US" sz="2800" dirty="0" err="1">
                <a:latin typeface="Calibri" panose="020F0502020204030204" pitchFamily="34" charset="0"/>
              </a:rPr>
              <a:t>đầy</a:t>
            </a:r>
            <a:r>
              <a:rPr lang="en-US" sz="2800" dirty="0">
                <a:latin typeface="Calibri" panose="020F0502020204030204" pitchFamily="34" charset="0"/>
              </a:rPr>
              <a:t> </a:t>
            </a:r>
            <a:r>
              <a:rPr lang="en-US" sz="2800" dirty="0" err="1">
                <a:latin typeface="Calibri" panose="020F0502020204030204" pitchFamily="34" charset="0"/>
              </a:rPr>
              <a:t>đủ</a:t>
            </a:r>
            <a:r>
              <a:rPr lang="en-US" sz="2800" dirty="0">
                <a:latin typeface="Calibri" panose="020F0502020204030204" pitchFamily="34" charset="0"/>
              </a:rPr>
              <a:t> </a:t>
            </a:r>
            <a:r>
              <a:rPr lang="en-US" sz="2800" dirty="0" err="1">
                <a:latin typeface="Calibri" panose="020F0502020204030204" pitchFamily="34" charset="0"/>
              </a:rPr>
              <a:t>dinh</a:t>
            </a:r>
            <a:r>
              <a:rPr lang="en-US" sz="2800" dirty="0">
                <a:latin typeface="Calibri" panose="020F0502020204030204" pitchFamily="34" charset="0"/>
              </a:rPr>
              <a:t> </a:t>
            </a:r>
            <a:r>
              <a:rPr lang="en-US" sz="2800" dirty="0" err="1">
                <a:latin typeface="Calibri" panose="020F0502020204030204" pitchFamily="34" charset="0"/>
              </a:rPr>
              <a:t>dưỡng</a:t>
            </a:r>
            <a:r>
              <a:rPr lang="en-US" sz="2800" dirty="0">
                <a:latin typeface="Calibri" panose="020F0502020204030204" pitchFamily="34" charset="0"/>
              </a:rPr>
              <a:t> </a:t>
            </a:r>
            <a:r>
              <a:rPr lang="en-US" sz="2800" dirty="0" err="1">
                <a:latin typeface="Calibri" panose="020F0502020204030204" pitchFamily="34" charset="0"/>
              </a:rPr>
              <a:t>trong</a:t>
            </a:r>
            <a:r>
              <a:rPr lang="en-US" sz="2800" dirty="0">
                <a:latin typeface="Calibri" panose="020F0502020204030204" pitchFamily="34" charset="0"/>
              </a:rPr>
              <a:t> </a:t>
            </a:r>
            <a:r>
              <a:rPr lang="en-US" sz="2800" dirty="0" err="1">
                <a:latin typeface="Calibri" panose="020F0502020204030204" pitchFamily="34" charset="0"/>
              </a:rPr>
              <a:t>giai</a:t>
            </a:r>
            <a:r>
              <a:rPr lang="en-US" sz="2800" dirty="0">
                <a:latin typeface="Calibri" panose="020F0502020204030204" pitchFamily="34" charset="0"/>
              </a:rPr>
              <a:t> </a:t>
            </a:r>
            <a:r>
              <a:rPr lang="en-US" sz="2800" dirty="0" err="1">
                <a:latin typeface="Calibri" panose="020F0502020204030204" pitchFamily="34" charset="0"/>
              </a:rPr>
              <a:t>đoạn</a:t>
            </a:r>
            <a:r>
              <a:rPr lang="en-US" sz="2800" dirty="0">
                <a:latin typeface="Calibri" panose="020F0502020204030204" pitchFamily="34" charset="0"/>
              </a:rPr>
              <a:t> </a:t>
            </a:r>
            <a:r>
              <a:rPr lang="en-US" sz="2800" dirty="0" err="1">
                <a:latin typeface="Calibri" panose="020F0502020204030204" pitchFamily="34" charset="0"/>
              </a:rPr>
              <a:t>dậy</a:t>
            </a:r>
            <a:r>
              <a:rPr lang="en-US" sz="2800" dirty="0">
                <a:latin typeface="Calibri" panose="020F0502020204030204" pitchFamily="34" charset="0"/>
              </a:rPr>
              <a:t> </a:t>
            </a:r>
            <a:r>
              <a:rPr lang="en-US" sz="2800" dirty="0" err="1">
                <a:latin typeface="Calibri" panose="020F0502020204030204" pitchFamily="34" charset="0"/>
              </a:rPr>
              <a:t>thì</a:t>
            </a:r>
            <a:endParaRPr lang="en-US" sz="2800" dirty="0">
              <a:latin typeface="Calibri" panose="020F050202020403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52423"/>
            <a:ext cx="4572000" cy="3130296"/>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261"/>
          <a:stretch>
            <a:fillRect/>
          </a:stretch>
        </p:blipFill>
        <p:spPr>
          <a:xfrm>
            <a:off x="4827249" y="2198077"/>
            <a:ext cx="7295934" cy="4038950"/>
          </a:xfrm>
          <a:prstGeom prst="rect">
            <a:avLst/>
          </a:prstGeom>
        </p:spPr>
      </p:pic>
      <p:sp>
        <p:nvSpPr>
          <p:cNvPr id="19" name="Text Placeholder 2">
            <a:extLst>
              <a:ext uri="{FF2B5EF4-FFF2-40B4-BE49-F238E27FC236}">
                <a16:creationId xmlns:a16="http://schemas.microsoft.com/office/drawing/2014/main" id="{FE6E434A-71C7-4BE6-A443-D2C877A7350C}"/>
              </a:ext>
            </a:extLst>
          </p:cNvPr>
          <p:cNvSpPr>
            <a:spLocks noGrp="1"/>
          </p:cNvSpPr>
          <p:nvPr>
            <p:ph type="body" sz="quarter" idx="10"/>
          </p:nvPr>
        </p:nvSpPr>
        <p:spPr>
          <a:xfrm>
            <a:off x="611233" y="1382233"/>
            <a:ext cx="10776726" cy="501650"/>
          </a:xfrm>
        </p:spPr>
        <p:txBody>
          <a:bodyPr>
            <a:noAutofit/>
          </a:bodyPr>
          <a:lstStyle/>
          <a:p>
            <a:r>
              <a:rPr lang="en-US" sz="2800" dirty="0"/>
              <a:t>3. </a:t>
            </a:r>
            <a:r>
              <a:rPr lang="en-US" sz="2800" dirty="0" err="1"/>
              <a:t>Ứng</a:t>
            </a:r>
            <a:r>
              <a:rPr lang="en-US" sz="2800" dirty="0"/>
              <a:t> </a:t>
            </a:r>
            <a:r>
              <a:rPr lang="en-US" sz="2800" dirty="0" err="1"/>
              <a:t>dụng</a:t>
            </a:r>
            <a:r>
              <a:rPr lang="en-US" sz="2800" dirty="0"/>
              <a:t> </a:t>
            </a:r>
            <a:r>
              <a:rPr lang="en-US" sz="2800" dirty="0" err="1"/>
              <a:t>hiểu</a:t>
            </a:r>
            <a:r>
              <a:rPr lang="en-US" sz="2800" dirty="0"/>
              <a:t> </a:t>
            </a:r>
            <a:r>
              <a:rPr lang="en-US" sz="2800" dirty="0" err="1"/>
              <a:t>biết</a:t>
            </a:r>
            <a:r>
              <a:rPr lang="en-US" sz="2800" dirty="0"/>
              <a:t> </a:t>
            </a:r>
            <a:r>
              <a:rPr lang="en-US" sz="2800" dirty="0" err="1"/>
              <a:t>về</a:t>
            </a:r>
            <a:r>
              <a:rPr lang="en-US" sz="2800" dirty="0"/>
              <a:t> </a:t>
            </a:r>
            <a:r>
              <a:rPr lang="en-US" sz="2800" dirty="0" err="1"/>
              <a:t>vòng</a:t>
            </a:r>
            <a:r>
              <a:rPr lang="en-US" sz="2800" dirty="0"/>
              <a:t> </a:t>
            </a:r>
            <a:r>
              <a:rPr lang="en-US" sz="2800" dirty="0" err="1"/>
              <a:t>đời</a:t>
            </a:r>
            <a:r>
              <a:rPr lang="en-US" sz="2800" dirty="0"/>
              <a:t> </a:t>
            </a:r>
            <a:r>
              <a:rPr lang="en-US" sz="2800" dirty="0" err="1"/>
              <a:t>sinh</a:t>
            </a:r>
            <a:r>
              <a:rPr lang="en-US" sz="2800" dirty="0"/>
              <a:t> </a:t>
            </a:r>
            <a:r>
              <a:rPr lang="en-US" sz="2800" dirty="0" err="1"/>
              <a:t>vật</a:t>
            </a:r>
            <a:r>
              <a:rPr lang="en-US" sz="2800" dirty="0"/>
              <a:t> </a:t>
            </a:r>
            <a:r>
              <a:rPr lang="en-US" sz="2800" dirty="0" err="1"/>
              <a:t>trong</a:t>
            </a:r>
            <a:r>
              <a:rPr lang="en-US" sz="2800" dirty="0"/>
              <a:t> </a:t>
            </a:r>
            <a:r>
              <a:rPr lang="en-US" sz="2800" dirty="0" err="1"/>
              <a:t>thực</a:t>
            </a:r>
            <a:r>
              <a:rPr lang="en-US" sz="2800" dirty="0"/>
              <a:t> </a:t>
            </a:r>
            <a:r>
              <a:rPr lang="en-US" sz="2800" dirty="0" err="1"/>
              <a:t>tiễn</a:t>
            </a:r>
            <a:r>
              <a:rPr lang="en-US" sz="2800" dirty="0"/>
              <a:t>	</a:t>
            </a:r>
          </a:p>
        </p:txBody>
      </p:sp>
      <p:sp>
        <p:nvSpPr>
          <p:cNvPr id="20" name="object 6">
            <a:extLst>
              <a:ext uri="{FF2B5EF4-FFF2-40B4-BE49-F238E27FC236}">
                <a16:creationId xmlns:a16="http://schemas.microsoft.com/office/drawing/2014/main" id="{2F62180B-A2D2-43C1-A389-FD1FBF5A9A3C}"/>
              </a:ext>
            </a:extLst>
          </p:cNvPr>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21" name="Title 1">
            <a:extLst>
              <a:ext uri="{FF2B5EF4-FFF2-40B4-BE49-F238E27FC236}">
                <a16:creationId xmlns:a16="http://schemas.microsoft.com/office/drawing/2014/main" id="{B8CD2B31-E033-4B7D-843D-7E22C393FEE7}"/>
              </a:ext>
            </a:extLst>
          </p:cNvPr>
          <p:cNvSpPr>
            <a:spLocks noGrp="1"/>
          </p:cNvSpPr>
          <p:nvPr>
            <p:ph type="title"/>
          </p:nvPr>
        </p:nvSpPr>
        <p:spPr>
          <a:xfrm>
            <a:off x="658209" y="794113"/>
            <a:ext cx="9899713" cy="631866"/>
          </a:xfrm>
        </p:spPr>
        <p:txBody>
          <a:bodyPr>
            <a:norm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22" name="Text Placeholder 26">
            <a:extLst>
              <a:ext uri="{FF2B5EF4-FFF2-40B4-BE49-F238E27FC236}">
                <a16:creationId xmlns:a16="http://schemas.microsoft.com/office/drawing/2014/main" id="{BCB17FC9-F88D-4516-A387-D8EF506FC07F}"/>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23" name="Text Placeholder 27">
            <a:extLst>
              <a:ext uri="{FF2B5EF4-FFF2-40B4-BE49-F238E27FC236}">
                <a16:creationId xmlns:a16="http://schemas.microsoft.com/office/drawing/2014/main" id="{5C2E8A09-7A2E-4502-82D8-0BFB7C7C8F4C}"/>
              </a:ext>
            </a:extLst>
          </p:cNvPr>
          <p:cNvSpPr txBox="1">
            <a:spLocks/>
          </p:cNvSpPr>
          <p:nvPr/>
        </p:nvSpPr>
        <p:spPr>
          <a:xfrm>
            <a:off x="1951038" y="15716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Bài 19</a:t>
            </a:r>
            <a:endParaRPr lang="en-US" dirty="0"/>
          </a:p>
        </p:txBody>
      </p:sp>
      <p:pic>
        <p:nvPicPr>
          <p:cNvPr id="24" name="Picture 23">
            <a:extLst>
              <a:ext uri="{FF2B5EF4-FFF2-40B4-BE49-F238E27FC236}">
                <a16:creationId xmlns:a16="http://schemas.microsoft.com/office/drawing/2014/main" id="{A2A124AB-6DB4-44C2-9334-71CF2E9E7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p:cNvSpPr>
            <a:spLocks noGrp="1"/>
          </p:cNvSpPr>
          <p:nvPr>
            <p:ph type="body" sz="quarter" idx="13"/>
          </p:nvPr>
        </p:nvSpPr>
        <p:spPr>
          <a:xfrm>
            <a:off x="1019932" y="1792600"/>
            <a:ext cx="6263737" cy="405477"/>
          </a:xfrm>
        </p:spPr>
        <p:txBody>
          <a:bodyPr>
            <a:noAutofit/>
          </a:bodyPr>
          <a:lstStyle/>
          <a:p>
            <a:r>
              <a:rPr lang="en-US" sz="2800" dirty="0"/>
              <a:t>b. </a:t>
            </a:r>
            <a:r>
              <a:rPr lang="en-US" sz="2800" dirty="0" err="1"/>
              <a:t>Đối</a:t>
            </a:r>
            <a:r>
              <a:rPr lang="en-US" sz="2800" dirty="0"/>
              <a:t> </a:t>
            </a:r>
            <a:r>
              <a:rPr lang="en-US" sz="2800" dirty="0" err="1"/>
              <a:t>với</a:t>
            </a:r>
            <a:r>
              <a:rPr lang="en-US" sz="2800" dirty="0"/>
              <a:t> </a:t>
            </a:r>
            <a:r>
              <a:rPr lang="en-US" sz="2800" dirty="0" err="1"/>
              <a:t>vật</a:t>
            </a:r>
            <a:r>
              <a:rPr lang="en-US" sz="2800" dirty="0"/>
              <a:t> </a:t>
            </a:r>
            <a:r>
              <a:rPr lang="en-US" sz="2800" dirty="0" err="1"/>
              <a:t>nuôi</a:t>
            </a:r>
            <a:r>
              <a:rPr lang="en-US" sz="2800" dirty="0"/>
              <a:t> </a:t>
            </a:r>
            <a:r>
              <a:rPr lang="en-US" sz="2800" dirty="0" err="1"/>
              <a:t>cây</a:t>
            </a:r>
            <a:r>
              <a:rPr lang="en-US" sz="2800" dirty="0"/>
              <a:t> </a:t>
            </a:r>
            <a:r>
              <a:rPr lang="en-US" sz="2800" dirty="0" err="1"/>
              <a:t>trồng</a:t>
            </a:r>
            <a:endParaRPr lang="en-US" sz="28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984" b="12837"/>
          <a:stretch>
            <a:fillRect/>
          </a:stretch>
        </p:blipFill>
        <p:spPr>
          <a:xfrm>
            <a:off x="775006" y="2246154"/>
            <a:ext cx="3906176" cy="3288184"/>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 r="338" b="19162"/>
          <a:stretch>
            <a:fillRect/>
          </a:stretch>
        </p:blipFill>
        <p:spPr>
          <a:xfrm>
            <a:off x="6734035" y="2246154"/>
            <a:ext cx="4174670" cy="3386156"/>
          </a:xfrm>
          <a:prstGeom prst="rect">
            <a:avLst/>
          </a:prstGeom>
        </p:spPr>
      </p:pic>
      <p:sp>
        <p:nvSpPr>
          <p:cNvPr id="10" name="TextBox 9"/>
          <p:cNvSpPr txBox="1"/>
          <p:nvPr/>
        </p:nvSpPr>
        <p:spPr>
          <a:xfrm flipH="1">
            <a:off x="947346" y="5681552"/>
            <a:ext cx="9918394"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err="1">
                <a:latin typeface="Calibri" panose="020F0502020204030204" pitchFamily="34" charset="0"/>
              </a:rPr>
              <a:t>Bón</a:t>
            </a:r>
            <a:r>
              <a:rPr lang="en-US" sz="2800" dirty="0">
                <a:latin typeface="Calibri" panose="020F0502020204030204" pitchFamily="34" charset="0"/>
              </a:rPr>
              <a:t> </a:t>
            </a:r>
            <a:r>
              <a:rPr lang="en-US" sz="2800" dirty="0" err="1">
                <a:latin typeface="Calibri" panose="020F0502020204030204" pitchFamily="34" charset="0"/>
              </a:rPr>
              <a:t>phân</a:t>
            </a:r>
            <a:r>
              <a:rPr lang="en-US" sz="2800" dirty="0">
                <a:latin typeface="Calibri" panose="020F0502020204030204" pitchFamily="34" charset="0"/>
              </a:rPr>
              <a:t> </a:t>
            </a:r>
            <a:r>
              <a:rPr lang="en-US" sz="2800" dirty="0" err="1">
                <a:latin typeface="Calibri" panose="020F0502020204030204" pitchFamily="34" charset="0"/>
              </a:rPr>
              <a:t>đúng</a:t>
            </a:r>
            <a:r>
              <a:rPr lang="en-US" sz="2800" dirty="0">
                <a:latin typeface="Calibri" panose="020F0502020204030204" pitchFamily="34" charset="0"/>
              </a:rPr>
              <a:t> </a:t>
            </a:r>
            <a:r>
              <a:rPr lang="en-US" sz="2800" dirty="0" err="1">
                <a:latin typeface="Calibri" panose="020F0502020204030204" pitchFamily="34" charset="0"/>
              </a:rPr>
              <a:t>loại</a:t>
            </a:r>
            <a:r>
              <a:rPr lang="en-US" sz="2800" dirty="0">
                <a:latin typeface="Calibri" panose="020F0502020204030204" pitchFamily="34" charset="0"/>
              </a:rPr>
              <a:t> </a:t>
            </a:r>
            <a:r>
              <a:rPr lang="en-US" sz="2800" dirty="0" err="1">
                <a:latin typeface="Calibri" panose="020F0502020204030204" pitchFamily="34" charset="0"/>
              </a:rPr>
              <a:t>và</a:t>
            </a:r>
            <a:r>
              <a:rPr lang="en-US" sz="2800" dirty="0">
                <a:latin typeface="Calibri" panose="020F0502020204030204" pitchFamily="34" charset="0"/>
              </a:rPr>
              <a:t> </a:t>
            </a:r>
            <a:r>
              <a:rPr lang="en-US" sz="2800" dirty="0" err="1">
                <a:latin typeface="Calibri" panose="020F0502020204030204" pitchFamily="34" charset="0"/>
              </a:rPr>
              <a:t>đúng</a:t>
            </a:r>
            <a:r>
              <a:rPr lang="en-US" sz="2800" dirty="0">
                <a:latin typeface="Calibri" panose="020F0502020204030204" pitchFamily="34" charset="0"/>
              </a:rPr>
              <a:t> </a:t>
            </a:r>
            <a:r>
              <a:rPr lang="en-US" sz="2800" dirty="0" err="1">
                <a:latin typeface="Calibri" panose="020F0502020204030204" pitchFamily="34" charset="0"/>
              </a:rPr>
              <a:t>lúc</a:t>
            </a:r>
            <a:r>
              <a:rPr lang="en-US" sz="2800" dirty="0">
                <a:latin typeface="Calibri" panose="020F0502020204030204" pitchFamily="34" charset="0"/>
              </a:rPr>
              <a:t>: Ở </a:t>
            </a:r>
            <a:r>
              <a:rPr lang="en-US" sz="2800" dirty="0" err="1">
                <a:latin typeface="Calibri" panose="020F0502020204030204" pitchFamily="34" charset="0"/>
              </a:rPr>
              <a:t>các</a:t>
            </a:r>
            <a:r>
              <a:rPr lang="en-US" sz="2800" dirty="0">
                <a:latin typeface="Calibri" panose="020F0502020204030204" pitchFamily="34" charset="0"/>
              </a:rPr>
              <a:t> </a:t>
            </a:r>
            <a:r>
              <a:rPr lang="en-US" sz="2800" dirty="0" err="1">
                <a:latin typeface="Calibri" panose="020F0502020204030204" pitchFamily="34" charset="0"/>
              </a:rPr>
              <a:t>loại</a:t>
            </a:r>
            <a:r>
              <a:rPr lang="en-US" sz="2800" dirty="0">
                <a:latin typeface="Calibri" panose="020F0502020204030204" pitchFamily="34" charset="0"/>
              </a:rPr>
              <a:t> </a:t>
            </a:r>
            <a:r>
              <a:rPr lang="en-US" sz="2800" dirty="0" err="1">
                <a:latin typeface="Calibri" panose="020F0502020204030204" pitchFamily="34" charset="0"/>
              </a:rPr>
              <a:t>khoai</a:t>
            </a:r>
            <a:r>
              <a:rPr lang="en-US" sz="2800" dirty="0">
                <a:latin typeface="Calibri" panose="020F0502020204030204" pitchFamily="34" charset="0"/>
              </a:rPr>
              <a:t> </a:t>
            </a:r>
            <a:r>
              <a:rPr lang="en-US" sz="2800" dirty="0" err="1">
                <a:latin typeface="Calibri" panose="020F0502020204030204" pitchFamily="34" charset="0"/>
              </a:rPr>
              <a:t>sẽ</a:t>
            </a:r>
            <a:r>
              <a:rPr lang="en-US" sz="2800" dirty="0">
                <a:latin typeface="Calibri" panose="020F0502020204030204" pitchFamily="34" charset="0"/>
              </a:rPr>
              <a:t> </a:t>
            </a:r>
            <a:r>
              <a:rPr lang="en-US" sz="2800" dirty="0" err="1">
                <a:latin typeface="Calibri" panose="020F0502020204030204" pitchFamily="34" charset="0"/>
              </a:rPr>
              <a:t>bón</a:t>
            </a:r>
            <a:r>
              <a:rPr lang="en-US" sz="2800" dirty="0">
                <a:latin typeface="Calibri" panose="020F0502020204030204" pitchFamily="34" charset="0"/>
              </a:rPr>
              <a:t> kali </a:t>
            </a:r>
            <a:r>
              <a:rPr lang="en-US" sz="2800" dirty="0" err="1">
                <a:latin typeface="Calibri" panose="020F0502020204030204" pitchFamily="34" charset="0"/>
              </a:rPr>
              <a:t>lúc</a:t>
            </a:r>
            <a:r>
              <a:rPr lang="en-US" sz="2800" dirty="0">
                <a:latin typeface="Calibri" panose="020F0502020204030204" pitchFamily="34" charset="0"/>
              </a:rPr>
              <a:t> </a:t>
            </a:r>
            <a:r>
              <a:rPr lang="en-US" sz="2800" dirty="0" err="1">
                <a:latin typeface="Calibri" panose="020F0502020204030204" pitchFamily="34" charset="0"/>
              </a:rPr>
              <a:t>cây</a:t>
            </a:r>
            <a:r>
              <a:rPr lang="en-US" sz="2800" dirty="0">
                <a:latin typeface="Calibri" panose="020F0502020204030204" pitchFamily="34" charset="0"/>
              </a:rPr>
              <a:t> </a:t>
            </a:r>
            <a:r>
              <a:rPr lang="en-US" sz="2800" dirty="0" err="1">
                <a:latin typeface="Calibri" panose="020F0502020204030204" pitchFamily="34" charset="0"/>
              </a:rPr>
              <a:t>đang</a:t>
            </a:r>
            <a:r>
              <a:rPr lang="en-US" sz="2800" dirty="0">
                <a:latin typeface="Calibri" panose="020F0502020204030204" pitchFamily="34" charset="0"/>
              </a:rPr>
              <a:t> </a:t>
            </a:r>
            <a:r>
              <a:rPr lang="en-US" sz="2800" dirty="0" err="1">
                <a:latin typeface="Calibri" panose="020F0502020204030204" pitchFamily="34" charset="0"/>
              </a:rPr>
              <a:t>tạo</a:t>
            </a:r>
            <a:r>
              <a:rPr lang="en-US" sz="2800" dirty="0">
                <a:latin typeface="Calibri" panose="020F0502020204030204" pitchFamily="34" charset="0"/>
              </a:rPr>
              <a:t> </a:t>
            </a:r>
            <a:r>
              <a:rPr lang="en-US" sz="2800" dirty="0" err="1">
                <a:latin typeface="Calibri" panose="020F0502020204030204" pitchFamily="34" charset="0"/>
              </a:rPr>
              <a:t>củ</a:t>
            </a:r>
            <a:r>
              <a:rPr lang="en-US" sz="2800" dirty="0">
                <a:latin typeface="Calibri" panose="020F0502020204030204" pitchFamily="34" charset="0"/>
              </a:rPr>
              <a:t>, ở </a:t>
            </a:r>
            <a:r>
              <a:rPr lang="en-US" sz="2800" dirty="0" err="1">
                <a:latin typeface="Calibri" panose="020F0502020204030204" pitchFamily="34" charset="0"/>
              </a:rPr>
              <a:t>xoài</a:t>
            </a:r>
            <a:r>
              <a:rPr lang="en-US" sz="2800" dirty="0">
                <a:latin typeface="Calibri" panose="020F0502020204030204" pitchFamily="34" charset="0"/>
              </a:rPr>
              <a:t> </a:t>
            </a:r>
            <a:r>
              <a:rPr lang="en-US" sz="2800" dirty="0" err="1">
                <a:latin typeface="Calibri" panose="020F0502020204030204" pitchFamily="34" charset="0"/>
              </a:rPr>
              <a:t>bón</a:t>
            </a:r>
            <a:r>
              <a:rPr lang="en-US" sz="2800" dirty="0">
                <a:latin typeface="Calibri" panose="020F0502020204030204" pitchFamily="34" charset="0"/>
              </a:rPr>
              <a:t> NPK </a:t>
            </a:r>
            <a:r>
              <a:rPr lang="en-US" sz="2800" dirty="0" err="1">
                <a:latin typeface="Calibri" panose="020F0502020204030204" pitchFamily="34" charset="0"/>
              </a:rPr>
              <a:t>khi</a:t>
            </a:r>
            <a:r>
              <a:rPr lang="en-US" sz="2800" dirty="0">
                <a:latin typeface="Calibri" panose="020F0502020204030204" pitchFamily="34" charset="0"/>
              </a:rPr>
              <a:t> </a:t>
            </a:r>
            <a:r>
              <a:rPr lang="en-US" sz="2800" dirty="0" err="1">
                <a:latin typeface="Calibri" panose="020F0502020204030204" pitchFamily="34" charset="0"/>
              </a:rPr>
              <a:t>cây</a:t>
            </a:r>
            <a:r>
              <a:rPr lang="en-US" sz="2800" dirty="0">
                <a:latin typeface="Calibri" panose="020F0502020204030204" pitchFamily="34" charset="0"/>
              </a:rPr>
              <a:t> </a:t>
            </a:r>
            <a:r>
              <a:rPr lang="en-US" sz="2800" dirty="0" err="1">
                <a:latin typeface="Calibri" panose="020F0502020204030204" pitchFamily="34" charset="0"/>
              </a:rPr>
              <a:t>chuẩn</a:t>
            </a:r>
            <a:r>
              <a:rPr lang="en-US" sz="2800" dirty="0">
                <a:latin typeface="Calibri" panose="020F0502020204030204" pitchFamily="34" charset="0"/>
              </a:rPr>
              <a:t> </a:t>
            </a:r>
            <a:r>
              <a:rPr lang="en-US" sz="2800" dirty="0" err="1">
                <a:latin typeface="Calibri" panose="020F0502020204030204" pitchFamily="34" charset="0"/>
              </a:rPr>
              <a:t>bị</a:t>
            </a:r>
            <a:r>
              <a:rPr lang="en-US" sz="2800" dirty="0">
                <a:latin typeface="Calibri" panose="020F0502020204030204" pitchFamily="34" charset="0"/>
              </a:rPr>
              <a:t> </a:t>
            </a:r>
            <a:r>
              <a:rPr lang="en-US" sz="2800" dirty="0" err="1">
                <a:latin typeface="Calibri" panose="020F0502020204030204" pitchFamily="34" charset="0"/>
              </a:rPr>
              <a:t>ra</a:t>
            </a:r>
            <a:r>
              <a:rPr lang="en-US" sz="2800" dirty="0">
                <a:latin typeface="Calibri" panose="020F0502020204030204" pitchFamily="34" charset="0"/>
              </a:rPr>
              <a:t> </a:t>
            </a:r>
            <a:r>
              <a:rPr lang="en-US" sz="2800" dirty="0" err="1">
                <a:latin typeface="Calibri" panose="020F0502020204030204" pitchFamily="34" charset="0"/>
              </a:rPr>
              <a:t>quả</a:t>
            </a:r>
            <a:endParaRPr lang="en-US" sz="2800" dirty="0">
              <a:latin typeface="Calibri" panose="020F0502020204030204" pitchFamily="34" charset="0"/>
            </a:endParaRPr>
          </a:p>
        </p:txBody>
      </p:sp>
      <p:sp>
        <p:nvSpPr>
          <p:cNvPr id="19" name="Text Placeholder 2">
            <a:extLst>
              <a:ext uri="{FF2B5EF4-FFF2-40B4-BE49-F238E27FC236}">
                <a16:creationId xmlns:a16="http://schemas.microsoft.com/office/drawing/2014/main" id="{D54D9A02-6A33-4C67-A95B-99B21A3500CD}"/>
              </a:ext>
            </a:extLst>
          </p:cNvPr>
          <p:cNvSpPr txBox="1">
            <a:spLocks/>
          </p:cNvSpPr>
          <p:nvPr/>
        </p:nvSpPr>
        <p:spPr>
          <a:xfrm>
            <a:off x="611233" y="1382233"/>
            <a:ext cx="10776726" cy="5016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600" b="1" kern="1200">
                <a:solidFill>
                  <a:schemeClr val="accent2">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3. Ứng dụng hiểu biết về vòng đời sinh vật trong thực tiễn	</a:t>
            </a:r>
            <a:endParaRPr lang="en-US" sz="2800" dirty="0"/>
          </a:p>
        </p:txBody>
      </p:sp>
      <p:sp>
        <p:nvSpPr>
          <p:cNvPr id="20" name="object 6">
            <a:extLst>
              <a:ext uri="{FF2B5EF4-FFF2-40B4-BE49-F238E27FC236}">
                <a16:creationId xmlns:a16="http://schemas.microsoft.com/office/drawing/2014/main" id="{A1048B03-DF34-4C4D-B1DA-06FED8261140}"/>
              </a:ext>
            </a:extLst>
          </p:cNvPr>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21" name="Title 1">
            <a:extLst>
              <a:ext uri="{FF2B5EF4-FFF2-40B4-BE49-F238E27FC236}">
                <a16:creationId xmlns:a16="http://schemas.microsoft.com/office/drawing/2014/main" id="{229DC96A-8349-4256-BACE-AEDE9F0DD8D2}"/>
              </a:ext>
            </a:extLst>
          </p:cNvPr>
          <p:cNvSpPr txBox="1">
            <a:spLocks/>
          </p:cNvSpPr>
          <p:nvPr/>
        </p:nvSpPr>
        <p:spPr>
          <a:xfrm>
            <a:off x="658209" y="794113"/>
            <a:ext cx="9899713" cy="631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kern="1200" cap="all" baseline="0">
                <a:solidFill>
                  <a:srgbClr val="0DA3A7"/>
                </a:solidFill>
                <a:latin typeface="+mj-lt"/>
                <a:ea typeface="+mj-ea"/>
                <a:cs typeface="+mj-cs"/>
              </a:defRPr>
            </a:lvl1pPr>
          </a:lstStyle>
          <a:p>
            <a:r>
              <a:rPr lang="en-US" sz="2800" b="1">
                <a:latin typeface="Calibri" panose="020F0502020204030204" pitchFamily="34" charset="0"/>
                <a:ea typeface="Calibri" panose="020F0502020204030204" pitchFamily="34" charset="0"/>
                <a:cs typeface="Calibri" panose="020F0502020204030204" pitchFamily="34" charset="0"/>
                <a:sym typeface="+mn-ea"/>
              </a:rPr>
              <a:t>Vòng đời và tuổi thọ của sinh 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22" name="Text Placeholder 26">
            <a:extLst>
              <a:ext uri="{FF2B5EF4-FFF2-40B4-BE49-F238E27FC236}">
                <a16:creationId xmlns:a16="http://schemas.microsoft.com/office/drawing/2014/main" id="{CFEA80A7-7564-4A55-8E8F-CA4337102F89}"/>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err="1"/>
              <a:t>Khái</a:t>
            </a:r>
            <a:r>
              <a:rPr lang="en-US" sz="3200" dirty="0"/>
              <a:t> </a:t>
            </a:r>
            <a:r>
              <a:rPr lang="en-US" sz="3200" dirty="0" err="1"/>
              <a:t>quát</a:t>
            </a:r>
            <a:r>
              <a:rPr lang="en-US" sz="3200" dirty="0"/>
              <a:t> </a:t>
            </a:r>
            <a:r>
              <a:rPr lang="en-US" sz="3200" dirty="0" err="1"/>
              <a:t>về</a:t>
            </a:r>
            <a:r>
              <a:rPr lang="en-US" sz="3200" dirty="0"/>
              <a:t> </a:t>
            </a:r>
            <a:r>
              <a:rPr lang="en-US" sz="3200" dirty="0" err="1"/>
              <a:t>sự</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của</a:t>
            </a:r>
            <a:r>
              <a:rPr lang="en-US" sz="3200" dirty="0"/>
              <a:t> </a:t>
            </a:r>
            <a:r>
              <a:rPr lang="en-US" sz="3200" dirty="0" err="1"/>
              <a:t>sinh</a:t>
            </a:r>
            <a:r>
              <a:rPr lang="en-US" sz="3200" dirty="0"/>
              <a:t> </a:t>
            </a:r>
            <a:r>
              <a:rPr lang="en-US" sz="3200" dirty="0" err="1"/>
              <a:t>vật</a:t>
            </a:r>
            <a:endParaRPr lang="en-US" sz="3200" dirty="0"/>
          </a:p>
        </p:txBody>
      </p:sp>
      <p:sp>
        <p:nvSpPr>
          <p:cNvPr id="23" name="Text Placeholder 27">
            <a:extLst>
              <a:ext uri="{FF2B5EF4-FFF2-40B4-BE49-F238E27FC236}">
                <a16:creationId xmlns:a16="http://schemas.microsoft.com/office/drawing/2014/main" id="{B78891C8-2693-4947-A459-DC2618187C44}"/>
              </a:ext>
            </a:extLst>
          </p:cNvPr>
          <p:cNvSpPr txBox="1">
            <a:spLocks/>
          </p:cNvSpPr>
          <p:nvPr/>
        </p:nvSpPr>
        <p:spPr>
          <a:xfrm>
            <a:off x="1917846" y="15691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Bài</a:t>
            </a:r>
            <a:r>
              <a:rPr lang="en-US" dirty="0"/>
              <a:t> 19</a:t>
            </a:r>
          </a:p>
        </p:txBody>
      </p:sp>
      <p:pic>
        <p:nvPicPr>
          <p:cNvPr id="24" name="Picture 23">
            <a:extLst>
              <a:ext uri="{FF2B5EF4-FFF2-40B4-BE49-F238E27FC236}">
                <a16:creationId xmlns:a16="http://schemas.microsoft.com/office/drawing/2014/main" id="{2EB673C7-F508-4F46-A01D-E7F20EA83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sp>
        <p:nvSpPr>
          <p:cNvPr id="10" name="TextBox 9"/>
          <p:cNvSpPr txBox="1"/>
          <p:nvPr/>
        </p:nvSpPr>
        <p:spPr>
          <a:xfrm flipH="1">
            <a:off x="471340" y="5634419"/>
            <a:ext cx="1170161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a:latin typeface="Calibri" panose="020F0502020204030204" pitchFamily="34" charset="0"/>
              </a:rPr>
              <a:t>Cho </a:t>
            </a:r>
            <a:r>
              <a:rPr lang="en-US" sz="2800" dirty="0" err="1">
                <a:latin typeface="Calibri" panose="020F0502020204030204" pitchFamily="34" charset="0"/>
              </a:rPr>
              <a:t>vật</a:t>
            </a:r>
            <a:r>
              <a:rPr lang="en-US" sz="2800" dirty="0">
                <a:latin typeface="Calibri" panose="020F0502020204030204" pitchFamily="34" charset="0"/>
              </a:rPr>
              <a:t> </a:t>
            </a:r>
            <a:r>
              <a:rPr lang="en-US" sz="2800" dirty="0" err="1">
                <a:latin typeface="Calibri" panose="020F0502020204030204" pitchFamily="34" charset="0"/>
              </a:rPr>
              <a:t>nuôi</a:t>
            </a:r>
            <a:r>
              <a:rPr lang="en-US" sz="2800" dirty="0">
                <a:latin typeface="Calibri" panose="020F0502020204030204" pitchFamily="34" charset="0"/>
              </a:rPr>
              <a:t> </a:t>
            </a:r>
            <a:r>
              <a:rPr lang="en-US" sz="2800" dirty="0" err="1">
                <a:latin typeface="Calibri" panose="020F0502020204030204" pitchFamily="34" charset="0"/>
              </a:rPr>
              <a:t>ăn</a:t>
            </a:r>
            <a:r>
              <a:rPr lang="en-US" sz="2800" dirty="0">
                <a:latin typeface="Calibri" panose="020F0502020204030204" pitchFamily="34" charset="0"/>
              </a:rPr>
              <a:t> </a:t>
            </a:r>
            <a:r>
              <a:rPr lang="en-US" sz="2800" dirty="0" err="1">
                <a:latin typeface="Calibri" panose="020F0502020204030204" pitchFamily="34" charset="0"/>
              </a:rPr>
              <a:t>nhiều</a:t>
            </a:r>
            <a:r>
              <a:rPr lang="en-US" sz="2800" dirty="0">
                <a:latin typeface="Calibri" panose="020F0502020204030204" pitchFamily="34" charset="0"/>
              </a:rPr>
              <a:t> </a:t>
            </a:r>
            <a:r>
              <a:rPr lang="en-US" sz="2800" dirty="0" err="1">
                <a:latin typeface="Calibri" panose="020F0502020204030204" pitchFamily="34" charset="0"/>
              </a:rPr>
              <a:t>và</a:t>
            </a:r>
            <a:r>
              <a:rPr lang="en-US" sz="2800" dirty="0">
                <a:latin typeface="Calibri" panose="020F0502020204030204" pitchFamily="34" charset="0"/>
              </a:rPr>
              <a:t> </a:t>
            </a:r>
            <a:r>
              <a:rPr lang="en-US" sz="2800" dirty="0" err="1">
                <a:latin typeface="Calibri" panose="020F0502020204030204" pitchFamily="34" charset="0"/>
              </a:rPr>
              <a:t>ăn</a:t>
            </a:r>
            <a:r>
              <a:rPr lang="en-US" sz="2800" dirty="0">
                <a:latin typeface="Calibri" panose="020F0502020204030204" pitchFamily="34" charset="0"/>
              </a:rPr>
              <a:t> </a:t>
            </a:r>
            <a:r>
              <a:rPr lang="en-US" sz="2800" dirty="0" err="1">
                <a:latin typeface="Calibri" panose="020F0502020204030204" pitchFamily="34" charset="0"/>
              </a:rPr>
              <a:t>đủ</a:t>
            </a:r>
            <a:r>
              <a:rPr lang="en-US" sz="2800" dirty="0">
                <a:latin typeface="Calibri" panose="020F0502020204030204" pitchFamily="34" charset="0"/>
              </a:rPr>
              <a:t> </a:t>
            </a:r>
            <a:r>
              <a:rPr lang="en-US" sz="2800" dirty="0" err="1">
                <a:latin typeface="Calibri" panose="020F0502020204030204" pitchFamily="34" charset="0"/>
              </a:rPr>
              <a:t>chất</a:t>
            </a:r>
            <a:r>
              <a:rPr lang="en-US" sz="2800" dirty="0">
                <a:latin typeface="Calibri" panose="020F0502020204030204" pitchFamily="34" charset="0"/>
              </a:rPr>
              <a:t> </a:t>
            </a:r>
            <a:r>
              <a:rPr lang="en-US" sz="2800" dirty="0" err="1">
                <a:latin typeface="Calibri" panose="020F0502020204030204" pitchFamily="34" charset="0"/>
              </a:rPr>
              <a:t>vào</a:t>
            </a:r>
            <a:r>
              <a:rPr lang="en-US" sz="2800" dirty="0">
                <a:latin typeface="Calibri" panose="020F0502020204030204" pitchFamily="34" charset="0"/>
              </a:rPr>
              <a:t> </a:t>
            </a:r>
            <a:r>
              <a:rPr lang="en-US" sz="2800" dirty="0" err="1">
                <a:latin typeface="Calibri" panose="020F0502020204030204" pitchFamily="34" charset="0"/>
              </a:rPr>
              <a:t>thời</a:t>
            </a:r>
            <a:r>
              <a:rPr lang="en-US" sz="2800" dirty="0">
                <a:latin typeface="Calibri" panose="020F0502020204030204" pitchFamily="34" charset="0"/>
              </a:rPr>
              <a:t> </a:t>
            </a:r>
            <a:r>
              <a:rPr lang="en-US" sz="2800" dirty="0" err="1">
                <a:latin typeface="Calibri" panose="020F0502020204030204" pitchFamily="34" charset="0"/>
              </a:rPr>
              <a:t>kỳ</a:t>
            </a:r>
            <a:r>
              <a:rPr lang="en-US" sz="2800" dirty="0">
                <a:latin typeface="Calibri" panose="020F0502020204030204" pitchFamily="34" charset="0"/>
              </a:rPr>
              <a:t> </a:t>
            </a:r>
            <a:r>
              <a:rPr lang="en-US" sz="2800" dirty="0" err="1">
                <a:latin typeface="Calibri" panose="020F0502020204030204" pitchFamily="34" charset="0"/>
              </a:rPr>
              <a:t>sinh</a:t>
            </a:r>
            <a:r>
              <a:rPr lang="en-US" sz="2800" dirty="0">
                <a:latin typeface="Calibri" panose="020F0502020204030204" pitchFamily="34" charset="0"/>
              </a:rPr>
              <a:t> </a:t>
            </a:r>
            <a:r>
              <a:rPr lang="en-US" sz="2800" dirty="0" err="1">
                <a:latin typeface="Calibri" panose="020F0502020204030204" pitchFamily="34" charset="0"/>
              </a:rPr>
              <a:t>trưởng</a:t>
            </a:r>
            <a:r>
              <a:rPr lang="en-US" sz="2800" dirty="0">
                <a:latin typeface="Calibri" panose="020F0502020204030204" pitchFamily="34" charset="0"/>
              </a:rPr>
              <a:t> </a:t>
            </a:r>
            <a:r>
              <a:rPr lang="en-US" sz="2800" dirty="0" err="1">
                <a:latin typeface="Calibri" panose="020F0502020204030204" pitchFamily="34" charset="0"/>
              </a:rPr>
              <a:t>để</a:t>
            </a:r>
            <a:r>
              <a:rPr lang="en-US" sz="2800" dirty="0">
                <a:latin typeface="Calibri" panose="020F0502020204030204" pitchFamily="34" charset="0"/>
              </a:rPr>
              <a:t> </a:t>
            </a:r>
            <a:r>
              <a:rPr lang="en-US" sz="2800" dirty="0" err="1">
                <a:latin typeface="Calibri" panose="020F0502020204030204" pitchFamily="34" charset="0"/>
              </a:rPr>
              <a:t>thịt</a:t>
            </a:r>
            <a:r>
              <a:rPr lang="en-US" sz="2800" dirty="0">
                <a:latin typeface="Calibri" panose="020F0502020204030204" pitchFamily="34" charset="0"/>
              </a:rPr>
              <a:t> </a:t>
            </a:r>
            <a:r>
              <a:rPr lang="en-US" sz="2800" dirty="0" err="1">
                <a:latin typeface="Calibri" panose="020F0502020204030204" pitchFamily="34" charset="0"/>
              </a:rPr>
              <a:t>có</a:t>
            </a:r>
            <a:r>
              <a:rPr lang="en-US" sz="2800" dirty="0">
                <a:latin typeface="Calibri" panose="020F0502020204030204" pitchFamily="34" charset="0"/>
              </a:rPr>
              <a:t> </a:t>
            </a:r>
            <a:r>
              <a:rPr lang="en-US" sz="2800" dirty="0" err="1">
                <a:latin typeface="Calibri" panose="020F0502020204030204" pitchFamily="34" charset="0"/>
              </a:rPr>
              <a:t>năng</a:t>
            </a:r>
            <a:r>
              <a:rPr lang="en-US" sz="2800" dirty="0">
                <a:latin typeface="Calibri" panose="020F0502020204030204" pitchFamily="34" charset="0"/>
              </a:rPr>
              <a:t> </a:t>
            </a:r>
            <a:r>
              <a:rPr lang="en-US" sz="2800" dirty="0" err="1">
                <a:latin typeface="Calibri" panose="020F0502020204030204" pitchFamily="34" charset="0"/>
              </a:rPr>
              <a:t>suất</a:t>
            </a:r>
            <a:r>
              <a:rPr lang="en-US" sz="2800" dirty="0">
                <a:latin typeface="Calibri" panose="020F0502020204030204" pitchFamily="34" charset="0"/>
              </a:rPr>
              <a:t> </a:t>
            </a:r>
            <a:r>
              <a:rPr lang="en-US" sz="2800" dirty="0" err="1">
                <a:latin typeface="Calibri" panose="020F0502020204030204" pitchFamily="34" charset="0"/>
              </a:rPr>
              <a:t>và</a:t>
            </a:r>
            <a:r>
              <a:rPr lang="en-US" sz="2800" dirty="0">
                <a:latin typeface="Calibri" panose="020F0502020204030204" pitchFamily="34" charset="0"/>
              </a:rPr>
              <a:t> </a:t>
            </a:r>
            <a:r>
              <a:rPr lang="en-US" sz="2800" dirty="0" err="1">
                <a:latin typeface="Calibri" panose="020F0502020204030204" pitchFamily="34" charset="0"/>
              </a:rPr>
              <a:t>chất</a:t>
            </a:r>
            <a:r>
              <a:rPr lang="en-US" sz="2800" dirty="0">
                <a:latin typeface="Calibri" panose="020F0502020204030204" pitchFamily="34" charset="0"/>
              </a:rPr>
              <a:t> </a:t>
            </a:r>
            <a:r>
              <a:rPr lang="en-US" sz="2800" dirty="0" err="1">
                <a:latin typeface="Calibri" panose="020F0502020204030204" pitchFamily="34" charset="0"/>
              </a:rPr>
              <a:t>lượng</a:t>
            </a:r>
            <a:r>
              <a:rPr lang="en-US" sz="2800" dirty="0">
                <a:latin typeface="Calibri" panose="020F0502020204030204" pitchFamily="34" charset="0"/>
              </a:rPr>
              <a:t> </a:t>
            </a:r>
            <a:r>
              <a:rPr lang="en-US" sz="2800" dirty="0" err="1">
                <a:latin typeface="Calibri" panose="020F0502020204030204" pitchFamily="34" charset="0"/>
              </a:rPr>
              <a:t>cao</a:t>
            </a:r>
            <a:r>
              <a:rPr lang="en-US" sz="2800" dirty="0">
                <a:latin typeface="Calibri" panose="020F0502020204030204" pitchFamily="34"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769" y="2185634"/>
            <a:ext cx="5532319" cy="3370262"/>
          </a:xfrm>
          <a:prstGeom prst="rect">
            <a:avLst/>
          </a:prstGeom>
        </p:spPr>
      </p:pic>
      <p:sp>
        <p:nvSpPr>
          <p:cNvPr id="3" name="Text Placeholder 2">
            <a:extLst>
              <a:ext uri="{FF2B5EF4-FFF2-40B4-BE49-F238E27FC236}">
                <a16:creationId xmlns:a16="http://schemas.microsoft.com/office/drawing/2014/main" id="{6B646F80-CF80-4DC0-8547-F8E702393F87}"/>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6FC588BC-9B34-4E99-AAD5-2EB0A7AD41F8}"/>
              </a:ext>
            </a:extLst>
          </p:cNvPr>
          <p:cNvSpPr>
            <a:spLocks noGrp="1"/>
          </p:cNvSpPr>
          <p:nvPr>
            <p:ph type="body" sz="quarter" idx="15"/>
          </p:nvPr>
        </p:nvSpPr>
        <p:spPr/>
        <p:txBody>
          <a:bodyPr/>
          <a:lstStyle/>
          <a:p>
            <a:endParaRPr lang="en-US"/>
          </a:p>
        </p:txBody>
      </p:sp>
      <p:sp>
        <p:nvSpPr>
          <p:cNvPr id="20" name="Text Placeholder 3">
            <a:extLst>
              <a:ext uri="{FF2B5EF4-FFF2-40B4-BE49-F238E27FC236}">
                <a16:creationId xmlns:a16="http://schemas.microsoft.com/office/drawing/2014/main" id="{6A24C618-4105-4A70-95E4-443C242B8344}"/>
              </a:ext>
            </a:extLst>
          </p:cNvPr>
          <p:cNvSpPr txBox="1">
            <a:spLocks/>
          </p:cNvSpPr>
          <p:nvPr/>
        </p:nvSpPr>
        <p:spPr>
          <a:xfrm>
            <a:off x="991651" y="1698328"/>
            <a:ext cx="6263737" cy="4054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1" i="1" kern="1200">
                <a:ln>
                  <a:solidFill>
                    <a:srgbClr val="FF0066"/>
                  </a:solidFill>
                </a:ln>
                <a:solidFill>
                  <a:srgbClr val="FF0066"/>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latin typeface="Calibri" panose="020F0502020204030204" pitchFamily="34" charset="0"/>
                <a:cs typeface="Calibri" panose="020F0502020204030204" pitchFamily="34" charset="0"/>
              </a:rPr>
              <a:t>b. </a:t>
            </a:r>
            <a:r>
              <a:rPr lang="en-US" sz="2800" dirty="0" err="1">
                <a:latin typeface="Calibri" panose="020F0502020204030204" pitchFamily="34" charset="0"/>
                <a:cs typeface="Calibri" panose="020F0502020204030204" pitchFamily="34" charset="0"/>
              </a:rPr>
              <a:t>Đối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với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nuôi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cây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trồng</a:t>
            </a:r>
            <a:endParaRPr lang="en-US" sz="2800" dirty="0">
              <a:latin typeface="Calibri" panose="020F0502020204030204" pitchFamily="34" charset="0"/>
              <a:cs typeface="Calibri" panose="020F0502020204030204" pitchFamily="34" charset="0"/>
            </a:endParaRPr>
          </a:p>
        </p:txBody>
      </p:sp>
      <p:sp>
        <p:nvSpPr>
          <p:cNvPr id="21" name="Text Placeholder 2">
            <a:extLst>
              <a:ext uri="{FF2B5EF4-FFF2-40B4-BE49-F238E27FC236}">
                <a16:creationId xmlns:a16="http://schemas.microsoft.com/office/drawing/2014/main" id="{B45A3270-08BF-4349-875E-280E5C484989}"/>
              </a:ext>
            </a:extLst>
          </p:cNvPr>
          <p:cNvSpPr txBox="1">
            <a:spLocks/>
          </p:cNvSpPr>
          <p:nvPr/>
        </p:nvSpPr>
        <p:spPr>
          <a:xfrm>
            <a:off x="611233" y="1297387"/>
            <a:ext cx="10776726" cy="5016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600" b="1" kern="1200">
                <a:solidFill>
                  <a:schemeClr val="accent2">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3. </a:t>
            </a:r>
            <a:r>
              <a:rPr lang="en-US" sz="2800" dirty="0" err="1"/>
              <a:t>Ứng</a:t>
            </a:r>
            <a:r>
              <a:rPr lang="en-US" sz="2800" dirty="0"/>
              <a:t> </a:t>
            </a:r>
            <a:r>
              <a:rPr lang="en-US" sz="2800" dirty="0" err="1"/>
              <a:t>dụng</a:t>
            </a:r>
            <a:r>
              <a:rPr lang="en-US" sz="2800" dirty="0"/>
              <a:t> </a:t>
            </a:r>
            <a:r>
              <a:rPr lang="en-US" sz="2800" dirty="0" err="1"/>
              <a:t>hiểu</a:t>
            </a:r>
            <a:r>
              <a:rPr lang="en-US" sz="2800" dirty="0"/>
              <a:t> </a:t>
            </a:r>
            <a:r>
              <a:rPr lang="en-US" sz="2800" dirty="0" err="1"/>
              <a:t>biết</a:t>
            </a:r>
            <a:r>
              <a:rPr lang="en-US" sz="2800" dirty="0"/>
              <a:t> </a:t>
            </a:r>
            <a:r>
              <a:rPr lang="en-US" sz="2800" dirty="0" err="1"/>
              <a:t>về</a:t>
            </a:r>
            <a:r>
              <a:rPr lang="en-US" sz="2800" dirty="0"/>
              <a:t> </a:t>
            </a:r>
            <a:r>
              <a:rPr lang="en-US" sz="2800" dirty="0" err="1"/>
              <a:t>vòng</a:t>
            </a:r>
            <a:r>
              <a:rPr lang="en-US" sz="2800" dirty="0"/>
              <a:t> </a:t>
            </a:r>
            <a:r>
              <a:rPr lang="en-US" sz="2800" dirty="0" err="1"/>
              <a:t>đời</a:t>
            </a:r>
            <a:r>
              <a:rPr lang="en-US" sz="2800" dirty="0"/>
              <a:t> </a:t>
            </a:r>
            <a:r>
              <a:rPr lang="en-US" sz="2800" dirty="0" err="1"/>
              <a:t>sinh</a:t>
            </a:r>
            <a:r>
              <a:rPr lang="en-US" sz="2800" dirty="0"/>
              <a:t> </a:t>
            </a:r>
            <a:r>
              <a:rPr lang="en-US" sz="2800" dirty="0" err="1"/>
              <a:t>vật</a:t>
            </a:r>
            <a:r>
              <a:rPr lang="en-US" sz="2800" dirty="0"/>
              <a:t> </a:t>
            </a:r>
            <a:r>
              <a:rPr lang="en-US" sz="2800" dirty="0" err="1"/>
              <a:t>trong</a:t>
            </a:r>
            <a:r>
              <a:rPr lang="en-US" sz="2800" dirty="0"/>
              <a:t> </a:t>
            </a:r>
            <a:r>
              <a:rPr lang="en-US" sz="2800" dirty="0" err="1"/>
              <a:t>thực</a:t>
            </a:r>
            <a:r>
              <a:rPr lang="en-US" sz="2800" dirty="0"/>
              <a:t> </a:t>
            </a:r>
            <a:r>
              <a:rPr lang="en-US" sz="2800" dirty="0" err="1"/>
              <a:t>tiễn</a:t>
            </a:r>
            <a:r>
              <a:rPr lang="en-US" sz="2800" dirty="0"/>
              <a:t>	</a:t>
            </a:r>
          </a:p>
        </p:txBody>
      </p:sp>
      <p:sp>
        <p:nvSpPr>
          <p:cNvPr id="22" name="Title 1">
            <a:extLst>
              <a:ext uri="{FF2B5EF4-FFF2-40B4-BE49-F238E27FC236}">
                <a16:creationId xmlns:a16="http://schemas.microsoft.com/office/drawing/2014/main" id="{F63BD812-3655-428F-9247-514007BE25D3}"/>
              </a:ext>
            </a:extLst>
          </p:cNvPr>
          <p:cNvSpPr txBox="1">
            <a:spLocks/>
          </p:cNvSpPr>
          <p:nvPr/>
        </p:nvSpPr>
        <p:spPr>
          <a:xfrm>
            <a:off x="743050" y="794113"/>
            <a:ext cx="9899713" cy="631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kern="1200" cap="all" baseline="0">
                <a:solidFill>
                  <a:srgbClr val="0DA3A7"/>
                </a:solidFill>
                <a:latin typeface="+mj-lt"/>
                <a:ea typeface="+mj-ea"/>
                <a:cs typeface="+mj-cs"/>
              </a:defRPr>
            </a:lvl1p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23" name="Text Placeholder 26">
            <a:extLst>
              <a:ext uri="{FF2B5EF4-FFF2-40B4-BE49-F238E27FC236}">
                <a16:creationId xmlns:a16="http://schemas.microsoft.com/office/drawing/2014/main" id="{3C776FE6-7E7E-45D1-9E70-8893C61EA354}"/>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24" name="Text Placeholder 27">
            <a:extLst>
              <a:ext uri="{FF2B5EF4-FFF2-40B4-BE49-F238E27FC236}">
                <a16:creationId xmlns:a16="http://schemas.microsoft.com/office/drawing/2014/main" id="{ED71121F-5417-41EF-8C30-E0D780B9A5F7}"/>
              </a:ext>
            </a:extLst>
          </p:cNvPr>
          <p:cNvSpPr txBox="1">
            <a:spLocks/>
          </p:cNvSpPr>
          <p:nvPr/>
        </p:nvSpPr>
        <p:spPr>
          <a:xfrm>
            <a:off x="1917846" y="15691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Bài</a:t>
            </a:r>
            <a:r>
              <a:rPr lang="en-US" dirty="0"/>
              <a:t> 19</a:t>
            </a:r>
          </a:p>
        </p:txBody>
      </p:sp>
      <p:pic>
        <p:nvPicPr>
          <p:cNvPr id="25" name="Picture 24">
            <a:extLst>
              <a:ext uri="{FF2B5EF4-FFF2-40B4-BE49-F238E27FC236}">
                <a16:creationId xmlns:a16="http://schemas.microsoft.com/office/drawing/2014/main" id="{70894319-E9BC-4E99-8FFA-61B5EAB6A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p:cNvSpPr>
            <a:spLocks noGrp="1"/>
          </p:cNvSpPr>
          <p:nvPr>
            <p:ph type="body" sz="quarter" idx="13"/>
          </p:nvPr>
        </p:nvSpPr>
        <p:spPr>
          <a:xfrm>
            <a:off x="1004166" y="1706891"/>
            <a:ext cx="6106082" cy="405477"/>
          </a:xfrm>
        </p:spPr>
        <p:txBody>
          <a:bodyPr>
            <a:noAutofit/>
          </a:bodyPr>
          <a:lstStyle/>
          <a:p>
            <a:r>
              <a:rPr lang="en-US" sz="2800" dirty="0"/>
              <a:t>c. </a:t>
            </a:r>
            <a:r>
              <a:rPr lang="en-US" sz="2800" dirty="0" err="1"/>
              <a:t>Đối</a:t>
            </a:r>
            <a:r>
              <a:rPr lang="en-US" sz="2800" dirty="0"/>
              <a:t> </a:t>
            </a:r>
            <a:r>
              <a:rPr lang="en-US" sz="2800" dirty="0" err="1"/>
              <a:t>với</a:t>
            </a:r>
            <a:r>
              <a:rPr lang="en-US" sz="2800" dirty="0"/>
              <a:t> </a:t>
            </a:r>
            <a:r>
              <a:rPr lang="en-US" sz="2800" dirty="0" err="1"/>
              <a:t>sinh</a:t>
            </a:r>
            <a:r>
              <a:rPr lang="en-US" sz="2800" dirty="0"/>
              <a:t> </a:t>
            </a:r>
            <a:r>
              <a:rPr lang="en-US" sz="2800" dirty="0" err="1"/>
              <a:t>vật</a:t>
            </a:r>
            <a:r>
              <a:rPr lang="en-US" sz="2800" dirty="0"/>
              <a:t> </a:t>
            </a:r>
            <a:r>
              <a:rPr lang="en-US" sz="2800" dirty="0" err="1"/>
              <a:t>gây</a:t>
            </a:r>
            <a:r>
              <a:rPr lang="en-US" sz="2800" dirty="0"/>
              <a:t> </a:t>
            </a:r>
            <a:r>
              <a:rPr lang="en-US" sz="2800" dirty="0" err="1"/>
              <a:t>hại</a:t>
            </a:r>
            <a:endParaRPr lang="en-US" sz="2800" dirty="0"/>
          </a:p>
        </p:txBody>
      </p:sp>
      <p:sp>
        <p:nvSpPr>
          <p:cNvPr id="7" name="object 6"/>
          <p:cNvSpPr/>
          <p:nvPr/>
        </p:nvSpPr>
        <p:spPr>
          <a:xfrm>
            <a:off x="314632" y="1417868"/>
            <a:ext cx="593202" cy="461665"/>
          </a:xfrm>
          <a:prstGeom prst="round2Same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3200" b="1" dirty="0">
                <a:solidFill>
                  <a:schemeClr val="bg1"/>
                </a:solidFill>
                <a:latin typeface="Calibri" panose="020F0502020204030204" pitchFamily="34" charset="0"/>
              </a:rPr>
              <a:t>1</a:t>
            </a:r>
            <a:endParaRPr sz="3200" b="1" dirty="0">
              <a:solidFill>
                <a:schemeClr val="bg1"/>
              </a:solidFill>
              <a:latin typeface="Calibri" panose="020F050202020403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728" y="2134392"/>
            <a:ext cx="4241337" cy="4244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286" y="2472003"/>
            <a:ext cx="5120268" cy="2851705"/>
          </a:xfrm>
          <a:prstGeom prst="rect">
            <a:avLst/>
          </a:prstGeom>
        </p:spPr>
      </p:pic>
      <p:sp>
        <p:nvSpPr>
          <p:cNvPr id="10" name="TextBox 9"/>
          <p:cNvSpPr txBox="1"/>
          <p:nvPr/>
        </p:nvSpPr>
        <p:spPr>
          <a:xfrm flipH="1">
            <a:off x="6095998" y="5557211"/>
            <a:ext cx="6076951"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err="1">
                <a:latin typeface="Calibri" panose="020F0502020204030204" pitchFamily="34" charset="0"/>
              </a:rPr>
              <a:t>Tiêu</a:t>
            </a:r>
            <a:r>
              <a:rPr lang="en-US" sz="2400" dirty="0">
                <a:latin typeface="Calibri" panose="020F0502020204030204" pitchFamily="34" charset="0"/>
              </a:rPr>
              <a:t> </a:t>
            </a:r>
            <a:r>
              <a:rPr lang="en-US" sz="2400" dirty="0" err="1">
                <a:latin typeface="Calibri" panose="020F0502020204030204" pitchFamily="34" charset="0"/>
              </a:rPr>
              <a:t>diệt</a:t>
            </a:r>
            <a:r>
              <a:rPr lang="en-US" sz="2400" dirty="0">
                <a:latin typeface="Calibri" panose="020F0502020204030204" pitchFamily="34" charset="0"/>
              </a:rPr>
              <a:t> </a:t>
            </a:r>
            <a:r>
              <a:rPr lang="en-US" sz="2400" dirty="0" err="1">
                <a:latin typeface="Calibri" panose="020F0502020204030204" pitchFamily="34" charset="0"/>
              </a:rPr>
              <a:t>sâu</a:t>
            </a:r>
            <a:r>
              <a:rPr lang="en-US" sz="2400" dirty="0">
                <a:latin typeface="Calibri" panose="020F0502020204030204" pitchFamily="34" charset="0"/>
              </a:rPr>
              <a:t> </a:t>
            </a:r>
            <a:r>
              <a:rPr lang="en-US" sz="2400" dirty="0" err="1">
                <a:latin typeface="Calibri" panose="020F0502020204030204" pitchFamily="34" charset="0"/>
              </a:rPr>
              <a:t>bệnh</a:t>
            </a:r>
            <a:r>
              <a:rPr lang="en-US" sz="2400" dirty="0">
                <a:latin typeface="Calibri" panose="020F0502020204030204" pitchFamily="34" charset="0"/>
              </a:rPr>
              <a:t> </a:t>
            </a:r>
            <a:r>
              <a:rPr lang="en-US" sz="2400" dirty="0" err="1">
                <a:latin typeface="Calibri" panose="020F0502020204030204" pitchFamily="34" charset="0"/>
              </a:rPr>
              <a:t>hại</a:t>
            </a:r>
            <a:r>
              <a:rPr lang="en-US" sz="2400" dirty="0">
                <a:latin typeface="Calibri" panose="020F0502020204030204" pitchFamily="34" charset="0"/>
              </a:rPr>
              <a:t>, </a:t>
            </a:r>
            <a:r>
              <a:rPr lang="en-US" sz="2400" dirty="0" err="1">
                <a:latin typeface="Calibri" panose="020F0502020204030204" pitchFamily="34" charset="0"/>
              </a:rPr>
              <a:t>muỗi</a:t>
            </a:r>
            <a:r>
              <a:rPr lang="en-US" sz="2400" dirty="0">
                <a:latin typeface="Calibri" panose="020F0502020204030204" pitchFamily="34" charset="0"/>
              </a:rPr>
              <a:t> ở </a:t>
            </a:r>
            <a:r>
              <a:rPr lang="en-US" sz="2400" dirty="0" err="1">
                <a:latin typeface="Calibri" panose="020F0502020204030204" pitchFamily="34" charset="0"/>
              </a:rPr>
              <a:t>giai</a:t>
            </a:r>
            <a:r>
              <a:rPr lang="en-US" sz="2400" dirty="0">
                <a:latin typeface="Calibri" panose="020F0502020204030204" pitchFamily="34" charset="0"/>
              </a:rPr>
              <a:t> </a:t>
            </a:r>
            <a:r>
              <a:rPr lang="en-US" sz="2400" dirty="0" err="1">
                <a:latin typeface="Calibri" panose="020F0502020204030204" pitchFamily="34" charset="0"/>
              </a:rPr>
              <a:t>đoạn</a:t>
            </a:r>
            <a:r>
              <a:rPr lang="en-US" sz="2400" dirty="0">
                <a:latin typeface="Calibri" panose="020F0502020204030204" pitchFamily="34" charset="0"/>
              </a:rPr>
              <a:t> </a:t>
            </a:r>
            <a:r>
              <a:rPr lang="en-US" sz="2400" dirty="0" err="1">
                <a:latin typeface="Calibri" panose="020F0502020204030204" pitchFamily="34" charset="0"/>
              </a:rPr>
              <a:t>ấu</a:t>
            </a:r>
            <a:r>
              <a:rPr lang="en-US" sz="2400" dirty="0">
                <a:latin typeface="Calibri" panose="020F0502020204030204" pitchFamily="34" charset="0"/>
              </a:rPr>
              <a:t> </a:t>
            </a:r>
            <a:r>
              <a:rPr lang="en-US" sz="2400" dirty="0" err="1">
                <a:latin typeface="Calibri" panose="020F0502020204030204" pitchFamily="34" charset="0"/>
              </a:rPr>
              <a:t>trùng</a:t>
            </a:r>
            <a:r>
              <a:rPr lang="en-US" sz="2400" dirty="0">
                <a:latin typeface="Calibri" panose="020F0502020204030204" pitchFamily="34" charset="0"/>
              </a:rPr>
              <a:t>, </a:t>
            </a:r>
            <a:r>
              <a:rPr lang="en-US" sz="2400" dirty="0" err="1">
                <a:latin typeface="Calibri" panose="020F0502020204030204" pitchFamily="34" charset="0"/>
              </a:rPr>
              <a:t>lúc</a:t>
            </a:r>
            <a:r>
              <a:rPr lang="en-US" sz="2400" dirty="0">
                <a:latin typeface="Calibri" panose="020F0502020204030204" pitchFamily="34" charset="0"/>
              </a:rPr>
              <a:t> </a:t>
            </a:r>
            <a:r>
              <a:rPr lang="en-US" sz="2400" dirty="0" err="1">
                <a:latin typeface="Calibri" panose="020F0502020204030204" pitchFamily="34" charset="0"/>
              </a:rPr>
              <a:t>này</a:t>
            </a:r>
            <a:r>
              <a:rPr lang="en-US" sz="2400" dirty="0">
                <a:latin typeface="Calibri" panose="020F0502020204030204" pitchFamily="34" charset="0"/>
              </a:rPr>
              <a:t> </a:t>
            </a:r>
            <a:r>
              <a:rPr lang="en-US" sz="2400" dirty="0" err="1">
                <a:latin typeface="Calibri" panose="020F0502020204030204" pitchFamily="34" charset="0"/>
              </a:rPr>
              <a:t>chúng</a:t>
            </a:r>
            <a:r>
              <a:rPr lang="en-US" sz="2400" dirty="0">
                <a:latin typeface="Calibri" panose="020F0502020204030204" pitchFamily="34" charset="0"/>
              </a:rPr>
              <a:t> </a:t>
            </a:r>
            <a:r>
              <a:rPr lang="en-US" sz="2400" dirty="0" err="1">
                <a:latin typeface="Calibri" panose="020F0502020204030204" pitchFamily="34" charset="0"/>
              </a:rPr>
              <a:t>chưa</a:t>
            </a:r>
            <a:r>
              <a:rPr lang="en-US" sz="2400" dirty="0">
                <a:latin typeface="Calibri" panose="020F0502020204030204" pitchFamily="34" charset="0"/>
              </a:rPr>
              <a:t> </a:t>
            </a:r>
            <a:r>
              <a:rPr lang="en-US" sz="2400" dirty="0" err="1">
                <a:latin typeface="Calibri" panose="020F0502020204030204" pitchFamily="34" charset="0"/>
              </a:rPr>
              <a:t>có</a:t>
            </a:r>
            <a:r>
              <a:rPr lang="en-US" sz="2400" dirty="0">
                <a:latin typeface="Calibri" panose="020F0502020204030204" pitchFamily="34" charset="0"/>
              </a:rPr>
              <a:t> </a:t>
            </a:r>
            <a:r>
              <a:rPr lang="en-US" sz="2400" dirty="0" err="1">
                <a:latin typeface="Calibri" panose="020F0502020204030204" pitchFamily="34" charset="0"/>
              </a:rPr>
              <a:t>khả</a:t>
            </a:r>
            <a:r>
              <a:rPr lang="en-US" sz="2400" dirty="0">
                <a:latin typeface="Calibri" panose="020F0502020204030204" pitchFamily="34" charset="0"/>
              </a:rPr>
              <a:t> </a:t>
            </a:r>
            <a:r>
              <a:rPr lang="en-US" sz="2400" dirty="0" err="1">
                <a:latin typeface="Calibri" panose="020F0502020204030204" pitchFamily="34" charset="0"/>
              </a:rPr>
              <a:t>năng</a:t>
            </a:r>
            <a:r>
              <a:rPr lang="en-US" sz="2400" dirty="0">
                <a:latin typeface="Calibri" panose="020F0502020204030204" pitchFamily="34" charset="0"/>
              </a:rPr>
              <a:t> </a:t>
            </a:r>
            <a:r>
              <a:rPr lang="en-US" sz="2400" dirty="0" err="1">
                <a:latin typeface="Calibri" panose="020F0502020204030204" pitchFamily="34" charset="0"/>
              </a:rPr>
              <a:t>sinh</a:t>
            </a:r>
            <a:r>
              <a:rPr lang="en-US" sz="2400" dirty="0">
                <a:latin typeface="Calibri" panose="020F0502020204030204" pitchFamily="34" charset="0"/>
              </a:rPr>
              <a:t> </a:t>
            </a:r>
            <a:r>
              <a:rPr lang="en-US" sz="2400" dirty="0" err="1">
                <a:latin typeface="Calibri" panose="020F0502020204030204" pitchFamily="34" charset="0"/>
              </a:rPr>
              <a:t>sản</a:t>
            </a:r>
            <a:endParaRPr lang="en-US" sz="2400" dirty="0">
              <a:latin typeface="Calibri" panose="020F0502020204030204" pitchFamily="34" charset="0"/>
            </a:endParaRPr>
          </a:p>
        </p:txBody>
      </p:sp>
      <p:sp>
        <p:nvSpPr>
          <p:cNvPr id="16" name="Text Placeholder 15">
            <a:extLst>
              <a:ext uri="{FF2B5EF4-FFF2-40B4-BE49-F238E27FC236}">
                <a16:creationId xmlns:a16="http://schemas.microsoft.com/office/drawing/2014/main" id="{85D58596-E608-4A6E-B4A8-2159638F4F6D}"/>
              </a:ext>
            </a:extLst>
          </p:cNvPr>
          <p:cNvSpPr>
            <a:spLocks noGrp="1"/>
          </p:cNvSpPr>
          <p:nvPr>
            <p:ph type="body" sz="quarter" idx="14"/>
          </p:nvPr>
        </p:nvSpPr>
        <p:spPr/>
        <p:txBody>
          <a:bodyPr/>
          <a:lstStyle/>
          <a:p>
            <a:endParaRPr lang="en-US"/>
          </a:p>
        </p:txBody>
      </p:sp>
      <p:sp>
        <p:nvSpPr>
          <p:cNvPr id="18" name="Text Placeholder 17">
            <a:extLst>
              <a:ext uri="{FF2B5EF4-FFF2-40B4-BE49-F238E27FC236}">
                <a16:creationId xmlns:a16="http://schemas.microsoft.com/office/drawing/2014/main" id="{1AE0D196-92A7-4164-9A09-72B54D846FCF}"/>
              </a:ext>
            </a:extLst>
          </p:cNvPr>
          <p:cNvSpPr>
            <a:spLocks noGrp="1"/>
          </p:cNvSpPr>
          <p:nvPr>
            <p:ph type="body" sz="quarter" idx="15"/>
          </p:nvPr>
        </p:nvSpPr>
        <p:spPr/>
        <p:txBody>
          <a:bodyPr/>
          <a:lstStyle/>
          <a:p>
            <a:endParaRPr lang="en-US"/>
          </a:p>
        </p:txBody>
      </p:sp>
      <p:sp>
        <p:nvSpPr>
          <p:cNvPr id="26" name="Text Placeholder 2">
            <a:extLst>
              <a:ext uri="{FF2B5EF4-FFF2-40B4-BE49-F238E27FC236}">
                <a16:creationId xmlns:a16="http://schemas.microsoft.com/office/drawing/2014/main" id="{49DC5FE8-7E4C-4DD2-BC29-971C6FCF3220}"/>
              </a:ext>
            </a:extLst>
          </p:cNvPr>
          <p:cNvSpPr txBox="1">
            <a:spLocks/>
          </p:cNvSpPr>
          <p:nvPr/>
        </p:nvSpPr>
        <p:spPr>
          <a:xfrm>
            <a:off x="611233" y="1278534"/>
            <a:ext cx="10776726" cy="5016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600" b="1" kern="1200">
                <a:solidFill>
                  <a:schemeClr val="accent2">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3. </a:t>
            </a:r>
            <a:r>
              <a:rPr lang="en-US" sz="2800" dirty="0" err="1"/>
              <a:t>Ứng</a:t>
            </a:r>
            <a:r>
              <a:rPr lang="en-US" sz="2800" dirty="0"/>
              <a:t> </a:t>
            </a:r>
            <a:r>
              <a:rPr lang="en-US" sz="2800" dirty="0" err="1"/>
              <a:t>dụng</a:t>
            </a:r>
            <a:r>
              <a:rPr lang="en-US" sz="2800" dirty="0"/>
              <a:t> </a:t>
            </a:r>
            <a:r>
              <a:rPr lang="en-US" sz="2800" dirty="0" err="1"/>
              <a:t>hiểu</a:t>
            </a:r>
            <a:r>
              <a:rPr lang="en-US" sz="2800" dirty="0"/>
              <a:t> </a:t>
            </a:r>
            <a:r>
              <a:rPr lang="en-US" sz="2800" dirty="0" err="1"/>
              <a:t>biết</a:t>
            </a:r>
            <a:r>
              <a:rPr lang="en-US" sz="2800" dirty="0"/>
              <a:t> </a:t>
            </a:r>
            <a:r>
              <a:rPr lang="en-US" sz="2800" dirty="0" err="1"/>
              <a:t>về</a:t>
            </a:r>
            <a:r>
              <a:rPr lang="en-US" sz="2800" dirty="0"/>
              <a:t> </a:t>
            </a:r>
            <a:r>
              <a:rPr lang="en-US" sz="2800" dirty="0" err="1"/>
              <a:t>vòng</a:t>
            </a:r>
            <a:r>
              <a:rPr lang="en-US" sz="2800" dirty="0"/>
              <a:t> </a:t>
            </a:r>
            <a:r>
              <a:rPr lang="en-US" sz="2800" dirty="0" err="1"/>
              <a:t>đời</a:t>
            </a:r>
            <a:r>
              <a:rPr lang="en-US" sz="2800" dirty="0"/>
              <a:t> </a:t>
            </a:r>
            <a:r>
              <a:rPr lang="en-US" sz="2800" dirty="0" err="1"/>
              <a:t>sinh</a:t>
            </a:r>
            <a:r>
              <a:rPr lang="en-US" sz="2800" dirty="0"/>
              <a:t> </a:t>
            </a:r>
            <a:r>
              <a:rPr lang="en-US" sz="2800" dirty="0" err="1"/>
              <a:t>vật</a:t>
            </a:r>
            <a:r>
              <a:rPr lang="en-US" sz="2800" dirty="0"/>
              <a:t> </a:t>
            </a:r>
            <a:r>
              <a:rPr lang="en-US" sz="2800" dirty="0" err="1"/>
              <a:t>trong</a:t>
            </a:r>
            <a:r>
              <a:rPr lang="en-US" sz="2800" dirty="0"/>
              <a:t> </a:t>
            </a:r>
            <a:r>
              <a:rPr lang="en-US" sz="2800" dirty="0" err="1"/>
              <a:t>thực</a:t>
            </a:r>
            <a:r>
              <a:rPr lang="en-US" sz="2800" dirty="0"/>
              <a:t> </a:t>
            </a:r>
            <a:r>
              <a:rPr lang="en-US" sz="2800" dirty="0" err="1"/>
              <a:t>tiễn</a:t>
            </a:r>
            <a:r>
              <a:rPr lang="en-US" sz="2800" dirty="0"/>
              <a:t>	</a:t>
            </a:r>
          </a:p>
        </p:txBody>
      </p:sp>
      <p:sp>
        <p:nvSpPr>
          <p:cNvPr id="27" name="Title 1">
            <a:extLst>
              <a:ext uri="{FF2B5EF4-FFF2-40B4-BE49-F238E27FC236}">
                <a16:creationId xmlns:a16="http://schemas.microsoft.com/office/drawing/2014/main" id="{E2F9A2B8-28FA-4E12-A790-8C826458A875}"/>
              </a:ext>
            </a:extLst>
          </p:cNvPr>
          <p:cNvSpPr txBox="1">
            <a:spLocks/>
          </p:cNvSpPr>
          <p:nvPr/>
        </p:nvSpPr>
        <p:spPr>
          <a:xfrm>
            <a:off x="658209" y="803538"/>
            <a:ext cx="9899713" cy="631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kern="1200" cap="all" baseline="0">
                <a:solidFill>
                  <a:srgbClr val="0DA3A7"/>
                </a:solidFill>
                <a:latin typeface="+mj-lt"/>
                <a:ea typeface="+mj-ea"/>
                <a:cs typeface="+mj-cs"/>
              </a:defRPr>
            </a:lvl1pPr>
          </a:lstStyle>
          <a:p>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Vòng</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đời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và</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tuổi</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thọ</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của</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sinh</a:t>
            </a:r>
            <a:r>
              <a:rPr lang="en-US" sz="2800" b="1" dirty="0">
                <a:latin typeface="Calibri" panose="020F0502020204030204" pitchFamily="34" charset="0"/>
                <a:ea typeface="Calibri" panose="020F0502020204030204" pitchFamily="34" charset="0"/>
                <a:cs typeface="Calibri" panose="020F0502020204030204" pitchFamily="34" charset="0"/>
                <a:sym typeface="+mn-ea"/>
              </a:rPr>
              <a:t> </a:t>
            </a:r>
            <a:r>
              <a:rPr lang="en-US" sz="2800" b="1" dirty="0" err="1">
                <a:latin typeface="Calibri" panose="020F0502020204030204" pitchFamily="34" charset="0"/>
                <a:ea typeface="Calibri" panose="020F0502020204030204" pitchFamily="34" charset="0"/>
                <a:cs typeface="Calibri" panose="020F0502020204030204" pitchFamily="34" charset="0"/>
                <a:sym typeface="+mn-ea"/>
              </a:rPr>
              <a:t>vật</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28" name="Text Placeholder 26">
            <a:extLst>
              <a:ext uri="{FF2B5EF4-FFF2-40B4-BE49-F238E27FC236}">
                <a16:creationId xmlns:a16="http://schemas.microsoft.com/office/drawing/2014/main" id="{F3D70C85-9E70-48B4-9B29-343F05E515B0}"/>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Khái quát về sự sinh trưởng và phát triển của sinh vật</a:t>
            </a:r>
            <a:endParaRPr lang="en-US" sz="3200" dirty="0"/>
          </a:p>
        </p:txBody>
      </p:sp>
      <p:sp>
        <p:nvSpPr>
          <p:cNvPr id="29" name="Text Placeholder 27">
            <a:extLst>
              <a:ext uri="{FF2B5EF4-FFF2-40B4-BE49-F238E27FC236}">
                <a16:creationId xmlns:a16="http://schemas.microsoft.com/office/drawing/2014/main" id="{31100B20-C9D9-4536-B3D2-2CEF2F206104}"/>
              </a:ext>
            </a:extLst>
          </p:cNvPr>
          <p:cNvSpPr txBox="1">
            <a:spLocks/>
          </p:cNvSpPr>
          <p:nvPr/>
        </p:nvSpPr>
        <p:spPr>
          <a:xfrm>
            <a:off x="1917846" y="156913"/>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Bài</a:t>
            </a:r>
            <a:r>
              <a:rPr lang="en-US" dirty="0"/>
              <a:t> 19</a:t>
            </a:r>
          </a:p>
        </p:txBody>
      </p:sp>
      <p:pic>
        <p:nvPicPr>
          <p:cNvPr id="30" name="Picture 29">
            <a:extLst>
              <a:ext uri="{FF2B5EF4-FFF2-40B4-BE49-F238E27FC236}">
                <a16:creationId xmlns:a16="http://schemas.microsoft.com/office/drawing/2014/main" id="{C1A89F9F-B7F7-4185-9644-9B5FBE5DE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08" y="794113"/>
            <a:ext cx="1000265" cy="56205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4278141" y="1156755"/>
            <a:ext cx="29703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4800" dirty="0">
                <a:latin typeface="Algerian" panose="04020705040A02060702" pitchFamily="82" charset="0"/>
              </a:rPr>
              <a:t>Bài 19.</a:t>
            </a:r>
          </a:p>
        </p:txBody>
      </p:sp>
      <p:sp>
        <p:nvSpPr>
          <p:cNvPr id="90115" name="Text Box 3"/>
          <p:cNvSpPr txBox="1">
            <a:spLocks noChangeArrowheads="1"/>
          </p:cNvSpPr>
          <p:nvPr/>
        </p:nvSpPr>
        <p:spPr bwMode="auto">
          <a:xfrm>
            <a:off x="1536879" y="2236856"/>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vi-VN" sz="4800" b="1" dirty="0">
                <a:ln>
                  <a:solidFill>
                    <a:schemeClr val="accent6">
                      <a:lumMod val="75000"/>
                    </a:schemeClr>
                  </a:solidFill>
                </a:ln>
                <a:solidFill>
                  <a:srgbClr val="FF0000"/>
                </a:solidFill>
                <a:latin typeface="Calibri" panose="020F0502020204030204" pitchFamily="34" charset="0"/>
                <a:ea typeface="Calibri" panose="020F0502020204030204" pitchFamily="34" charset="0"/>
                <a:cs typeface="Calibri" panose="020F0502020204030204" pitchFamily="34" charset="0"/>
              </a:rPr>
              <a:t>KHÁI QUÁT VỀ </a:t>
            </a:r>
            <a:r>
              <a:rPr lang="en-US" sz="4800" b="1" dirty="0">
                <a:ln>
                  <a:solidFill>
                    <a:schemeClr val="accent6">
                      <a:lumMod val="75000"/>
                    </a:schemeClr>
                  </a:solidFill>
                </a:ln>
                <a:solidFill>
                  <a:srgbClr val="FF0000"/>
                </a:solidFill>
                <a:latin typeface="Calibri" panose="020F0502020204030204" pitchFamily="34" charset="0"/>
                <a:ea typeface="Calibri" panose="020F0502020204030204" pitchFamily="34" charset="0"/>
                <a:cs typeface="Calibri" panose="020F0502020204030204" pitchFamily="34" charset="0"/>
              </a:rPr>
              <a:t>SINH TRƯỞNG VÀ PHÁT TRIỂN Ở SINH VẬT</a:t>
            </a:r>
            <a:endParaRPr lang="vi-VN" sz="4800" b="1" dirty="0">
              <a:ln>
                <a:solidFill>
                  <a:schemeClr val="accent6">
                    <a:lumMod val="75000"/>
                  </a:schemeClr>
                </a:solidFill>
              </a:ln>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E7AA6B9E-1C26-49DD-ACBA-863C10D1F87C}"/>
              </a:ext>
            </a:extLst>
          </p:cNvPr>
          <p:cNvSpPr>
            <a:spLocks noGrp="1"/>
          </p:cNvSpPr>
          <p:nvPr>
            <p:ph type="sldNum" sz="quarter" idx="12"/>
          </p:nvPr>
        </p:nvSpPr>
        <p:spPr/>
        <p:txBody>
          <a:bodyPr/>
          <a:lstStyle/>
          <a:p>
            <a:fld id="{48F63A3B-78C7-47BE-AE5E-E10140E04643}" type="slidenum">
              <a:rPr lang="en-US" smtClean="0"/>
              <a:t>3</a:t>
            </a:fld>
            <a:endParaRPr lang="en-US" dirty="0"/>
          </a:p>
        </p:txBody>
      </p:sp>
    </p:spTree>
    <p:extLst>
      <p:ext uri="{BB962C8B-B14F-4D97-AF65-F5344CB8AC3E}">
        <p14:creationId xmlns:p14="http://schemas.microsoft.com/office/powerpoint/2010/main" val="4232937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476129" y="1743827"/>
            <a:ext cx="1239550" cy="429730"/>
          </a:xfrm>
        </p:spPr>
        <p:txBody>
          <a:bodyPr>
            <a:normAutofit fontScale="92500" lnSpcReduction="10000"/>
          </a:bodyPr>
          <a:lstStyle/>
          <a:p>
            <a:r>
              <a:rPr lang="en-US" b="1" dirty="0" err="1"/>
              <a:t>Câu</a:t>
            </a:r>
            <a:r>
              <a:rPr lang="en-US" b="1" dirty="0"/>
              <a:t> 1</a:t>
            </a:r>
          </a:p>
        </p:txBody>
      </p:sp>
      <p:sp>
        <p:nvSpPr>
          <p:cNvPr id="9" name="Text Placeholder 8"/>
          <p:cNvSpPr>
            <a:spLocks noGrp="1"/>
          </p:cNvSpPr>
          <p:nvPr>
            <p:ph type="body" sz="quarter" idx="13"/>
          </p:nvPr>
        </p:nvSpPr>
        <p:spPr/>
        <p:txBody>
          <a:bodyPr>
            <a:normAutofit/>
          </a:bodyPr>
          <a:lstStyle/>
          <a:p>
            <a:pPr marL="0" indent="0">
              <a:buNone/>
            </a:pPr>
            <a:r>
              <a:rPr lang="en-US" sz="3200" dirty="0" err="1"/>
              <a:t>sinh</a:t>
            </a:r>
            <a:r>
              <a:rPr lang="en-US" sz="3200" dirty="0"/>
              <a:t> </a:t>
            </a:r>
            <a:r>
              <a:rPr lang="en-US" sz="3200" dirty="0" err="1"/>
              <a:t>trưởng</a:t>
            </a:r>
            <a:endParaRPr lang="en-US" sz="3200" dirty="0"/>
          </a:p>
        </p:txBody>
      </p:sp>
      <p:sp>
        <p:nvSpPr>
          <p:cNvPr id="10" name="Text Placeholder 9"/>
          <p:cNvSpPr>
            <a:spLocks noGrp="1"/>
          </p:cNvSpPr>
          <p:nvPr>
            <p:ph type="body" sz="quarter" idx="14"/>
          </p:nvPr>
        </p:nvSpPr>
        <p:spPr/>
        <p:txBody>
          <a:bodyPr>
            <a:normAutofit/>
          </a:bodyPr>
          <a:lstStyle/>
          <a:p>
            <a:pPr marL="0" indent="0">
              <a:buNone/>
            </a:pPr>
            <a:r>
              <a:rPr lang="en-US" sz="3200" dirty="0" err="1"/>
              <a:t>sinh</a:t>
            </a:r>
            <a:r>
              <a:rPr lang="en-US" sz="3200" dirty="0"/>
              <a:t> </a:t>
            </a:r>
            <a:r>
              <a:rPr lang="en-US" sz="3200" dirty="0" err="1"/>
              <a:t>sản</a:t>
            </a:r>
            <a:endParaRPr lang="en-US" sz="3200" dirty="0"/>
          </a:p>
        </p:txBody>
      </p:sp>
      <p:sp>
        <p:nvSpPr>
          <p:cNvPr id="11" name="Text Placeholder 10"/>
          <p:cNvSpPr>
            <a:spLocks noGrp="1"/>
          </p:cNvSpPr>
          <p:nvPr>
            <p:ph type="body" sz="quarter" idx="15"/>
          </p:nvPr>
        </p:nvSpPr>
        <p:spPr/>
        <p:txBody>
          <a:bodyPr>
            <a:normAutofit/>
          </a:bodyPr>
          <a:lstStyle/>
          <a:p>
            <a:pPr marL="0" indent="0">
              <a:buNone/>
            </a:pPr>
            <a:r>
              <a:rPr lang="en-US" sz="3200" dirty="0" err="1"/>
              <a:t>phát</a:t>
            </a:r>
            <a:r>
              <a:rPr lang="en-US" sz="3200" dirty="0"/>
              <a:t> </a:t>
            </a:r>
            <a:r>
              <a:rPr lang="en-US" sz="3200" dirty="0" err="1"/>
              <a:t>triển</a:t>
            </a:r>
            <a:endParaRPr lang="en-US" sz="3200" dirty="0"/>
          </a:p>
        </p:txBody>
      </p:sp>
      <p:sp>
        <p:nvSpPr>
          <p:cNvPr id="12" name="Text Placeholder 11"/>
          <p:cNvSpPr>
            <a:spLocks noGrp="1"/>
          </p:cNvSpPr>
          <p:nvPr>
            <p:ph type="body" sz="quarter" idx="16"/>
          </p:nvPr>
        </p:nvSpPr>
        <p:spPr/>
        <p:txBody>
          <a:bodyPr>
            <a:normAutofit/>
          </a:bodyPr>
          <a:lstStyle/>
          <a:p>
            <a:pPr marL="0" indent="0">
              <a:buNone/>
            </a:pPr>
            <a:r>
              <a:rPr lang="en-US" sz="3200" dirty="0" err="1"/>
              <a:t>cảm</a:t>
            </a:r>
            <a:r>
              <a:rPr lang="en-US" sz="3200" dirty="0"/>
              <a:t> </a:t>
            </a:r>
            <a:r>
              <a:rPr lang="en-US" sz="3200" dirty="0" err="1"/>
              <a:t>ứng</a:t>
            </a:r>
            <a:endParaRPr lang="en-US" sz="3200" dirty="0"/>
          </a:p>
        </p:txBody>
      </p:sp>
      <p:sp>
        <p:nvSpPr>
          <p:cNvPr id="13" name="Text Placeholder 12"/>
          <p:cNvSpPr>
            <a:spLocks noGrp="1"/>
          </p:cNvSpPr>
          <p:nvPr>
            <p:ph type="body" sz="quarter" idx="17"/>
          </p:nvPr>
        </p:nvSpPr>
        <p:spPr/>
        <p:txBody>
          <a:bodyPr/>
          <a:lstStyle/>
          <a:p>
            <a:r>
              <a:rPr lang="en-US" dirty="0" err="1"/>
              <a:t>Bài</a:t>
            </a:r>
            <a:r>
              <a:rPr lang="en-US" dirty="0"/>
              <a:t> 19</a:t>
            </a:r>
          </a:p>
        </p:txBody>
      </p:sp>
      <p:sp>
        <p:nvSpPr>
          <p:cNvPr id="2" name="TextBox 1"/>
          <p:cNvSpPr txBox="1"/>
          <p:nvPr/>
        </p:nvSpPr>
        <p:spPr>
          <a:xfrm>
            <a:off x="1857376" y="728101"/>
            <a:ext cx="10248900" cy="2893100"/>
          </a:xfrm>
          <a:prstGeom prst="rect">
            <a:avLst/>
          </a:prstGeom>
          <a:noFill/>
        </p:spPr>
        <p:txBody>
          <a:bodyPr wrap="square" rtlCol="0">
            <a:spAutoFit/>
          </a:bodyPr>
          <a:lstStyle/>
          <a:p>
            <a:pPr algn="just"/>
            <a:r>
              <a:rPr lang="en-US" sz="2600" b="1" dirty="0">
                <a:latin typeface="Calibri" panose="020F0502020204030204" pitchFamily="34" charset="0"/>
              </a:rPr>
              <a:t>Cho </a:t>
            </a:r>
            <a:r>
              <a:rPr lang="en-US" sz="2600" b="1" dirty="0" err="1">
                <a:latin typeface="Calibri" panose="020F0502020204030204" pitchFamily="34" charset="0"/>
              </a:rPr>
              <a:t>các</a:t>
            </a:r>
            <a:r>
              <a:rPr lang="en-US" sz="2600" b="1" dirty="0">
                <a:latin typeface="Calibri" panose="020F0502020204030204" pitchFamily="34" charset="0"/>
              </a:rPr>
              <a:t> </a:t>
            </a:r>
            <a:r>
              <a:rPr lang="en-US" sz="2600" b="1" dirty="0" err="1">
                <a:latin typeface="Calibri" panose="020F0502020204030204" pitchFamily="34" charset="0"/>
              </a:rPr>
              <a:t>bước</a:t>
            </a:r>
            <a:r>
              <a:rPr lang="en-US" sz="2600" b="1" dirty="0">
                <a:latin typeface="Calibri" panose="020F0502020204030204" pitchFamily="34" charset="0"/>
              </a:rPr>
              <a:t> </a:t>
            </a:r>
            <a:r>
              <a:rPr lang="en-US" sz="2600" b="1" dirty="0" err="1">
                <a:latin typeface="Calibri" panose="020F0502020204030204" pitchFamily="34" charset="0"/>
              </a:rPr>
              <a:t>thực</a:t>
            </a:r>
            <a:r>
              <a:rPr lang="en-US" sz="2600" b="1" dirty="0">
                <a:latin typeface="Calibri" panose="020F0502020204030204" pitchFamily="34" charset="0"/>
              </a:rPr>
              <a:t> </a:t>
            </a:r>
            <a:r>
              <a:rPr lang="en-US" sz="2600" b="1" dirty="0" err="1">
                <a:latin typeface="Calibri" panose="020F0502020204030204" pitchFamily="34" charset="0"/>
              </a:rPr>
              <a:t>hiện</a:t>
            </a:r>
            <a:r>
              <a:rPr lang="en-US" sz="2600" b="1" dirty="0">
                <a:latin typeface="Calibri" panose="020F0502020204030204" pitchFamily="34" charset="0"/>
              </a:rPr>
              <a:t> </a:t>
            </a:r>
            <a:r>
              <a:rPr lang="en-US" sz="2600" b="1" dirty="0" err="1">
                <a:latin typeface="Calibri" panose="020F0502020204030204" pitchFamily="34" charset="0"/>
              </a:rPr>
              <a:t>thí</a:t>
            </a:r>
            <a:r>
              <a:rPr lang="en-US" sz="2600" b="1" dirty="0">
                <a:latin typeface="Calibri" panose="020F0502020204030204" pitchFamily="34" charset="0"/>
              </a:rPr>
              <a:t> </a:t>
            </a:r>
            <a:r>
              <a:rPr lang="en-US" sz="2600" b="1" dirty="0" err="1">
                <a:latin typeface="Calibri" panose="020F0502020204030204" pitchFamily="34" charset="0"/>
              </a:rPr>
              <a:t>nghiệm</a:t>
            </a:r>
            <a:r>
              <a:rPr lang="en-US" sz="2600" b="1" dirty="0">
                <a:latin typeface="Calibri" panose="020F0502020204030204" pitchFamily="34" charset="0"/>
              </a:rPr>
              <a:t> </a:t>
            </a:r>
            <a:r>
              <a:rPr lang="en-US" sz="2600" b="1" dirty="0" err="1">
                <a:latin typeface="Calibri" panose="020F0502020204030204" pitchFamily="34" charset="0"/>
              </a:rPr>
              <a:t>sau</a:t>
            </a:r>
            <a:r>
              <a:rPr lang="en-US" sz="2600" b="1" dirty="0">
                <a:latin typeface="Calibri" panose="020F0502020204030204" pitchFamily="34" charset="0"/>
              </a:rPr>
              <a:t>:</a:t>
            </a:r>
            <a:endParaRPr lang="en-US" sz="2600" dirty="0">
              <a:latin typeface="Calibri" panose="020F0502020204030204" pitchFamily="34" charset="0"/>
            </a:endParaRPr>
          </a:p>
          <a:p>
            <a:pPr algn="just"/>
            <a:r>
              <a:rPr lang="en-US" sz="2600" dirty="0" err="1">
                <a:latin typeface="Calibri" panose="020F0502020204030204" pitchFamily="34" charset="0"/>
              </a:rPr>
              <a:t>Bước</a:t>
            </a:r>
            <a:r>
              <a:rPr lang="en-US" sz="2600" dirty="0">
                <a:latin typeface="Calibri" panose="020F0502020204030204" pitchFamily="34" charset="0"/>
              </a:rPr>
              <a:t> 1. </a:t>
            </a:r>
            <a:r>
              <a:rPr lang="en-US" sz="2600" dirty="0" err="1">
                <a:latin typeface="Calibri" panose="020F0502020204030204" pitchFamily="34" charset="0"/>
              </a:rPr>
              <a:t>Trồng</a:t>
            </a:r>
            <a:r>
              <a:rPr lang="en-US" sz="2600" dirty="0">
                <a:latin typeface="Calibri" panose="020F0502020204030204" pitchFamily="34" charset="0"/>
              </a:rPr>
              <a:t> </a:t>
            </a:r>
            <a:r>
              <a:rPr lang="en-US" sz="2600" dirty="0" err="1">
                <a:latin typeface="Calibri" panose="020F0502020204030204" pitchFamily="34" charset="0"/>
              </a:rPr>
              <a:t>vài</a:t>
            </a:r>
            <a:r>
              <a:rPr lang="en-US" sz="2600" dirty="0">
                <a:latin typeface="Calibri" panose="020F0502020204030204" pitchFamily="34" charset="0"/>
              </a:rPr>
              <a:t> </a:t>
            </a:r>
            <a:r>
              <a:rPr lang="en-US" sz="2600" dirty="0" err="1">
                <a:latin typeface="Calibri" panose="020F0502020204030204" pitchFamily="34" charset="0"/>
              </a:rPr>
              <a:t>hạt</a:t>
            </a:r>
            <a:r>
              <a:rPr lang="en-US" sz="2600" dirty="0">
                <a:latin typeface="Calibri" panose="020F0502020204030204" pitchFamily="34" charset="0"/>
              </a:rPr>
              <a:t> </a:t>
            </a:r>
            <a:r>
              <a:rPr lang="en-US" sz="2600" dirty="0" err="1">
                <a:latin typeface="Calibri" panose="020F0502020204030204" pitchFamily="34" charset="0"/>
              </a:rPr>
              <a:t>đậu</a:t>
            </a:r>
            <a:r>
              <a:rPr lang="en-US" sz="2600" dirty="0">
                <a:latin typeface="Calibri" panose="020F0502020204030204" pitchFamily="34" charset="0"/>
              </a:rPr>
              <a:t> </a:t>
            </a:r>
            <a:r>
              <a:rPr lang="en-US" sz="2600" dirty="0" err="1">
                <a:latin typeface="Calibri" panose="020F0502020204030204" pitchFamily="34" charset="0"/>
              </a:rPr>
              <a:t>xanh</a:t>
            </a:r>
            <a:r>
              <a:rPr lang="en-US" sz="2600" dirty="0">
                <a:latin typeface="Calibri" panose="020F0502020204030204" pitchFamily="34" charset="0"/>
              </a:rPr>
              <a:t> </a:t>
            </a:r>
            <a:r>
              <a:rPr lang="en-US" sz="2600" dirty="0" err="1">
                <a:latin typeface="Calibri" panose="020F0502020204030204" pitchFamily="34" charset="0"/>
              </a:rPr>
              <a:t>đã</a:t>
            </a:r>
            <a:r>
              <a:rPr lang="en-US" sz="2600" dirty="0">
                <a:latin typeface="Calibri" panose="020F0502020204030204" pitchFamily="34" charset="0"/>
              </a:rPr>
              <a:t> </a:t>
            </a:r>
            <a:r>
              <a:rPr lang="en-US" sz="2600" dirty="0" err="1">
                <a:latin typeface="Calibri" panose="020F0502020204030204" pitchFamily="34" charset="0"/>
              </a:rPr>
              <a:t>nảy</a:t>
            </a:r>
            <a:r>
              <a:rPr lang="en-US" sz="2600" dirty="0">
                <a:latin typeface="Calibri" panose="020F0502020204030204" pitchFamily="34" charset="0"/>
              </a:rPr>
              <a:t> </a:t>
            </a:r>
            <a:r>
              <a:rPr lang="en-US" sz="2600" dirty="0" err="1">
                <a:latin typeface="Calibri" panose="020F0502020204030204" pitchFamily="34" charset="0"/>
              </a:rPr>
              <a:t>mầm</a:t>
            </a:r>
            <a:r>
              <a:rPr lang="en-US" sz="2600" dirty="0">
                <a:latin typeface="Calibri" panose="020F0502020204030204" pitchFamily="34" charset="0"/>
              </a:rPr>
              <a:t> </a:t>
            </a:r>
            <a:r>
              <a:rPr lang="en-US" sz="2600" dirty="0" err="1">
                <a:latin typeface="Calibri" panose="020F0502020204030204" pitchFamily="34" charset="0"/>
              </a:rPr>
              <a:t>vào</a:t>
            </a:r>
            <a:r>
              <a:rPr lang="en-US" sz="2600" dirty="0">
                <a:latin typeface="Calibri" panose="020F0502020204030204" pitchFamily="34" charset="0"/>
              </a:rPr>
              <a:t> </a:t>
            </a:r>
            <a:r>
              <a:rPr lang="en-US" sz="2600" dirty="0" err="1">
                <a:latin typeface="Calibri" panose="020F0502020204030204" pitchFamily="34" charset="0"/>
              </a:rPr>
              <a:t>chậu</a:t>
            </a:r>
            <a:r>
              <a:rPr lang="en-US" sz="2600" dirty="0">
                <a:latin typeface="Calibri" panose="020F0502020204030204" pitchFamily="34" charset="0"/>
              </a:rPr>
              <a:t> </a:t>
            </a:r>
            <a:r>
              <a:rPr lang="en-US" sz="2600" dirty="0" err="1">
                <a:latin typeface="Calibri" panose="020F0502020204030204" pitchFamily="34" charset="0"/>
              </a:rPr>
              <a:t>chứa</a:t>
            </a:r>
            <a:r>
              <a:rPr lang="en-US" sz="2600" dirty="0">
                <a:latin typeface="Calibri" panose="020F0502020204030204" pitchFamily="34" charset="0"/>
              </a:rPr>
              <a:t> </a:t>
            </a:r>
            <a:r>
              <a:rPr lang="en-US" sz="2600" dirty="0" err="1">
                <a:latin typeface="Calibri" panose="020F0502020204030204" pitchFamily="34" charset="0"/>
              </a:rPr>
              <a:t>đất</a:t>
            </a:r>
            <a:r>
              <a:rPr lang="en-US" sz="2600" dirty="0">
                <a:latin typeface="Calibri" panose="020F0502020204030204" pitchFamily="34" charset="0"/>
              </a:rPr>
              <a:t> </a:t>
            </a:r>
            <a:r>
              <a:rPr lang="en-US" sz="2600" dirty="0" err="1">
                <a:latin typeface="Calibri" panose="020F0502020204030204" pitchFamily="34" charset="0"/>
              </a:rPr>
              <a:t>ẩm</a:t>
            </a:r>
            <a:r>
              <a:rPr lang="en-US" sz="2600" dirty="0">
                <a:latin typeface="Calibri" panose="020F0502020204030204" pitchFamily="34" charset="0"/>
              </a:rPr>
              <a:t>.</a:t>
            </a:r>
          </a:p>
          <a:p>
            <a:pPr algn="just"/>
            <a:r>
              <a:rPr lang="en-US" sz="2600" dirty="0" err="1">
                <a:latin typeface="Calibri" panose="020F0502020204030204" pitchFamily="34" charset="0"/>
              </a:rPr>
              <a:t>Bước</a:t>
            </a:r>
            <a:r>
              <a:rPr lang="en-US" sz="2600" dirty="0">
                <a:latin typeface="Calibri" panose="020F0502020204030204" pitchFamily="34" charset="0"/>
              </a:rPr>
              <a:t> 2. </a:t>
            </a:r>
            <a:r>
              <a:rPr lang="en-US" sz="2600" dirty="0" err="1">
                <a:latin typeface="Calibri" panose="020F0502020204030204" pitchFamily="34" charset="0"/>
              </a:rPr>
              <a:t>Để</a:t>
            </a:r>
            <a:r>
              <a:rPr lang="en-US" sz="2600" dirty="0">
                <a:latin typeface="Calibri" panose="020F0502020204030204" pitchFamily="34" charset="0"/>
              </a:rPr>
              <a:t> </a:t>
            </a:r>
            <a:r>
              <a:rPr lang="en-US" sz="2600" dirty="0" err="1">
                <a:latin typeface="Calibri" panose="020F0502020204030204" pitchFamily="34" charset="0"/>
              </a:rPr>
              <a:t>nơi</a:t>
            </a:r>
            <a:r>
              <a:rPr lang="en-US" sz="2600" dirty="0">
                <a:latin typeface="Calibri" panose="020F0502020204030204" pitchFamily="34" charset="0"/>
              </a:rPr>
              <a:t> </a:t>
            </a:r>
            <a:r>
              <a:rPr lang="en-US" sz="2600" dirty="0" err="1">
                <a:latin typeface="Calibri" panose="020F0502020204030204" pitchFamily="34" charset="0"/>
              </a:rPr>
              <a:t>có</a:t>
            </a:r>
            <a:r>
              <a:rPr lang="en-US" sz="2600" dirty="0">
                <a:latin typeface="Calibri" panose="020F0502020204030204" pitchFamily="34" charset="0"/>
              </a:rPr>
              <a:t> </a:t>
            </a:r>
            <a:r>
              <a:rPr lang="en-US" sz="2600" dirty="0" err="1">
                <a:latin typeface="Calibri" panose="020F0502020204030204" pitchFamily="34" charset="0"/>
              </a:rPr>
              <a:t>ánh</a:t>
            </a:r>
            <a:r>
              <a:rPr lang="en-US" sz="2600" dirty="0">
                <a:latin typeface="Calibri" panose="020F0502020204030204" pitchFamily="34" charset="0"/>
              </a:rPr>
              <a:t> </a:t>
            </a:r>
            <a:r>
              <a:rPr lang="en-US" sz="2600" dirty="0" err="1">
                <a:latin typeface="Calibri" panose="020F0502020204030204" pitchFamily="34" charset="0"/>
              </a:rPr>
              <a:t>sáng</a:t>
            </a:r>
            <a:r>
              <a:rPr lang="en-US" sz="2600" dirty="0">
                <a:latin typeface="Calibri" panose="020F0502020204030204" pitchFamily="34" charset="0"/>
              </a:rPr>
              <a:t> </a:t>
            </a:r>
            <a:r>
              <a:rPr lang="en-US" sz="2600" dirty="0" err="1">
                <a:latin typeface="Calibri" panose="020F0502020204030204" pitchFamily="34" charset="0"/>
              </a:rPr>
              <a:t>và</a:t>
            </a:r>
            <a:r>
              <a:rPr lang="en-US" sz="2600" dirty="0">
                <a:latin typeface="Calibri" panose="020F0502020204030204" pitchFamily="34" charset="0"/>
              </a:rPr>
              <a:t> </a:t>
            </a:r>
            <a:r>
              <a:rPr lang="en-US" sz="2600" dirty="0" err="1">
                <a:latin typeface="Calibri" panose="020F0502020204030204" pitchFamily="34" charset="0"/>
              </a:rPr>
              <a:t>tưới</a:t>
            </a:r>
            <a:r>
              <a:rPr lang="en-US" sz="2600" dirty="0">
                <a:latin typeface="Calibri" panose="020F0502020204030204" pitchFamily="34" charset="0"/>
              </a:rPr>
              <a:t> </a:t>
            </a:r>
            <a:r>
              <a:rPr lang="en-US" sz="2600" dirty="0" err="1">
                <a:latin typeface="Calibri" panose="020F0502020204030204" pitchFamily="34" charset="0"/>
              </a:rPr>
              <a:t>hằng</a:t>
            </a:r>
            <a:r>
              <a:rPr lang="en-US" sz="2600" dirty="0">
                <a:latin typeface="Calibri" panose="020F0502020204030204" pitchFamily="34" charset="0"/>
              </a:rPr>
              <a:t> </a:t>
            </a:r>
            <a:r>
              <a:rPr lang="en-US" sz="2600" dirty="0" err="1">
                <a:latin typeface="Calibri" panose="020F0502020204030204" pitchFamily="34" charset="0"/>
              </a:rPr>
              <a:t>ngày</a:t>
            </a:r>
            <a:r>
              <a:rPr lang="en-US" sz="2600" dirty="0">
                <a:latin typeface="Calibri" panose="020F0502020204030204" pitchFamily="34" charset="0"/>
              </a:rPr>
              <a:t>.</a:t>
            </a:r>
          </a:p>
          <a:p>
            <a:pPr algn="just"/>
            <a:r>
              <a:rPr lang="en-US" sz="2600" dirty="0" err="1">
                <a:latin typeface="Calibri" panose="020F0502020204030204" pitchFamily="34" charset="0"/>
              </a:rPr>
              <a:t>Bước</a:t>
            </a:r>
            <a:r>
              <a:rPr lang="en-US" sz="2600" dirty="0">
                <a:latin typeface="Calibri" panose="020F0502020204030204" pitchFamily="34" charset="0"/>
              </a:rPr>
              <a:t> 3. Theo </a:t>
            </a:r>
            <a:r>
              <a:rPr lang="en-US" sz="2600" dirty="0" err="1">
                <a:latin typeface="Calibri" panose="020F0502020204030204" pitchFamily="34" charset="0"/>
              </a:rPr>
              <a:t>dõi</a:t>
            </a:r>
            <a:r>
              <a:rPr lang="en-US" sz="2600" dirty="0">
                <a:latin typeface="Calibri" panose="020F0502020204030204" pitchFamily="34" charset="0"/>
              </a:rPr>
              <a:t> </a:t>
            </a:r>
            <a:r>
              <a:rPr lang="en-US" sz="2600" dirty="0" err="1">
                <a:latin typeface="Calibri" panose="020F0502020204030204" pitchFamily="34" charset="0"/>
              </a:rPr>
              <a:t>và</a:t>
            </a:r>
            <a:r>
              <a:rPr lang="en-US" sz="2600" dirty="0">
                <a:latin typeface="Calibri" panose="020F0502020204030204" pitchFamily="34" charset="0"/>
              </a:rPr>
              <a:t> </a:t>
            </a:r>
            <a:r>
              <a:rPr lang="en-US" sz="2600" dirty="0" err="1">
                <a:latin typeface="Calibri" panose="020F0502020204030204" pitchFamily="34" charset="0"/>
              </a:rPr>
              <a:t>dùng</a:t>
            </a:r>
            <a:r>
              <a:rPr lang="en-US" sz="2600" dirty="0">
                <a:latin typeface="Calibri" panose="020F0502020204030204" pitchFamily="34" charset="0"/>
              </a:rPr>
              <a:t> </a:t>
            </a:r>
            <a:r>
              <a:rPr lang="en-US" sz="2600" dirty="0" err="1">
                <a:latin typeface="Calibri" panose="020F0502020204030204" pitchFamily="34" charset="0"/>
              </a:rPr>
              <a:t>thước</a:t>
            </a:r>
            <a:r>
              <a:rPr lang="en-US" sz="2600" dirty="0">
                <a:latin typeface="Calibri" panose="020F0502020204030204" pitchFamily="34" charset="0"/>
              </a:rPr>
              <a:t> </a:t>
            </a:r>
            <a:r>
              <a:rPr lang="en-US" sz="2600" dirty="0" err="1">
                <a:latin typeface="Calibri" panose="020F0502020204030204" pitchFamily="34" charset="0"/>
              </a:rPr>
              <a:t>đo</a:t>
            </a:r>
            <a:r>
              <a:rPr lang="en-US" sz="2600" dirty="0">
                <a:latin typeface="Calibri" panose="020F0502020204030204" pitchFamily="34" charset="0"/>
              </a:rPr>
              <a:t> </a:t>
            </a:r>
            <a:r>
              <a:rPr lang="en-US" sz="2600" dirty="0" err="1">
                <a:latin typeface="Calibri" panose="020F0502020204030204" pitchFamily="34" charset="0"/>
              </a:rPr>
              <a:t>chiều</a:t>
            </a:r>
            <a:r>
              <a:rPr lang="en-US" sz="2600" dirty="0">
                <a:latin typeface="Calibri" panose="020F0502020204030204" pitchFamily="34" charset="0"/>
              </a:rPr>
              <a:t> </a:t>
            </a:r>
            <a:r>
              <a:rPr lang="en-US" sz="2600" dirty="0" err="1">
                <a:latin typeface="Calibri" panose="020F0502020204030204" pitchFamily="34" charset="0"/>
              </a:rPr>
              <a:t>dài</a:t>
            </a:r>
            <a:r>
              <a:rPr lang="en-US" sz="2600" dirty="0">
                <a:latin typeface="Calibri" panose="020F0502020204030204" pitchFamily="34" charset="0"/>
              </a:rPr>
              <a:t> </a:t>
            </a:r>
            <a:r>
              <a:rPr lang="en-US" sz="2600" dirty="0" err="1">
                <a:latin typeface="Calibri" panose="020F0502020204030204" pitchFamily="34" charset="0"/>
              </a:rPr>
              <a:t>thân</a:t>
            </a:r>
            <a:r>
              <a:rPr lang="en-US" sz="2600" dirty="0">
                <a:latin typeface="Calibri" panose="020F0502020204030204" pitchFamily="34" charset="0"/>
              </a:rPr>
              <a:t> </a:t>
            </a:r>
            <a:r>
              <a:rPr lang="en-US" sz="2600" dirty="0" err="1">
                <a:latin typeface="Calibri" panose="020F0502020204030204" pitchFamily="34" charset="0"/>
              </a:rPr>
              <a:t>cây</a:t>
            </a:r>
            <a:r>
              <a:rPr lang="en-US" sz="2600" dirty="0">
                <a:latin typeface="Calibri" panose="020F0502020204030204" pitchFamily="34" charset="0"/>
              </a:rPr>
              <a:t> </a:t>
            </a:r>
            <a:r>
              <a:rPr lang="en-US" sz="2600" dirty="0" err="1">
                <a:latin typeface="Calibri" panose="020F0502020204030204" pitchFamily="34" charset="0"/>
              </a:rPr>
              <a:t>sau</a:t>
            </a:r>
            <a:r>
              <a:rPr lang="en-US" sz="2600" dirty="0">
                <a:latin typeface="Calibri" panose="020F0502020204030204" pitchFamily="34" charset="0"/>
              </a:rPr>
              <a:t> 3 </a:t>
            </a:r>
            <a:r>
              <a:rPr lang="en-US" sz="2600" dirty="0" err="1">
                <a:latin typeface="Calibri" panose="020F0502020204030204" pitchFamily="34" charset="0"/>
              </a:rPr>
              <a:t>ngày</a:t>
            </a:r>
            <a:r>
              <a:rPr lang="en-US" sz="2600" dirty="0">
                <a:latin typeface="Calibri" panose="020F0502020204030204" pitchFamily="34" charset="0"/>
              </a:rPr>
              <a:t>, 6 </a:t>
            </a:r>
            <a:r>
              <a:rPr lang="en-US" sz="2600" dirty="0" err="1">
                <a:latin typeface="Calibri" panose="020F0502020204030204" pitchFamily="34" charset="0"/>
              </a:rPr>
              <a:t>ngày</a:t>
            </a:r>
            <a:r>
              <a:rPr lang="en-US" sz="2600" dirty="0">
                <a:latin typeface="Calibri" panose="020F0502020204030204" pitchFamily="34" charset="0"/>
              </a:rPr>
              <a:t>, 9 </a:t>
            </a:r>
            <a:r>
              <a:rPr lang="en-US" sz="2600" dirty="0" err="1">
                <a:latin typeface="Calibri" panose="020F0502020204030204" pitchFamily="34" charset="0"/>
              </a:rPr>
              <a:t>ngày</a:t>
            </a:r>
            <a:r>
              <a:rPr lang="en-US" sz="2600" dirty="0">
                <a:latin typeface="Calibri" panose="020F0502020204030204" pitchFamily="34" charset="0"/>
              </a:rPr>
              <a:t>.</a:t>
            </a:r>
          </a:p>
          <a:p>
            <a:pPr algn="just"/>
            <a:r>
              <a:rPr lang="en-US" sz="2600" dirty="0" err="1">
                <a:latin typeface="Calibri" panose="020F0502020204030204" pitchFamily="34" charset="0"/>
              </a:rPr>
              <a:t>Bước</a:t>
            </a:r>
            <a:r>
              <a:rPr lang="en-US" sz="2600" dirty="0">
                <a:latin typeface="Calibri" panose="020F0502020204030204" pitchFamily="34" charset="0"/>
              </a:rPr>
              <a:t> 4. </a:t>
            </a:r>
            <a:r>
              <a:rPr lang="en-US" sz="2600" dirty="0" err="1">
                <a:latin typeface="Calibri" panose="020F0502020204030204" pitchFamily="34" charset="0"/>
              </a:rPr>
              <a:t>Nhận</a:t>
            </a:r>
            <a:r>
              <a:rPr lang="en-US" sz="2600" dirty="0">
                <a:latin typeface="Calibri" panose="020F0502020204030204" pitchFamily="34" charset="0"/>
              </a:rPr>
              <a:t> </a:t>
            </a:r>
            <a:r>
              <a:rPr lang="en-US" sz="2600" dirty="0" err="1">
                <a:latin typeface="Calibri" panose="020F0502020204030204" pitchFamily="34" charset="0"/>
              </a:rPr>
              <a:t>xét</a:t>
            </a:r>
            <a:r>
              <a:rPr lang="en-US" sz="2600" dirty="0">
                <a:latin typeface="Calibri" panose="020F0502020204030204" pitchFamily="34" charset="0"/>
              </a:rPr>
              <a:t> </a:t>
            </a:r>
            <a:r>
              <a:rPr lang="en-US" sz="2600" dirty="0" err="1">
                <a:latin typeface="Calibri" panose="020F0502020204030204" pitchFamily="34" charset="0"/>
              </a:rPr>
              <a:t>kết</a:t>
            </a:r>
            <a:r>
              <a:rPr lang="en-US" sz="2600" dirty="0">
                <a:latin typeface="Calibri" panose="020F0502020204030204" pitchFamily="34" charset="0"/>
              </a:rPr>
              <a:t> </a:t>
            </a:r>
            <a:r>
              <a:rPr lang="en-US" sz="2600" dirty="0" err="1">
                <a:latin typeface="Calibri" panose="020F0502020204030204" pitchFamily="34" charset="0"/>
              </a:rPr>
              <a:t>quả</a:t>
            </a:r>
            <a:r>
              <a:rPr lang="en-US" sz="2600" dirty="0">
                <a:latin typeface="Calibri" panose="020F0502020204030204" pitchFamily="34" charset="0"/>
              </a:rPr>
              <a:t> </a:t>
            </a:r>
            <a:r>
              <a:rPr lang="en-US" sz="2600" dirty="0" err="1">
                <a:latin typeface="Calibri" panose="020F0502020204030204" pitchFamily="34" charset="0"/>
              </a:rPr>
              <a:t>và</a:t>
            </a:r>
            <a:r>
              <a:rPr lang="en-US" sz="2600" dirty="0">
                <a:latin typeface="Calibri" panose="020F0502020204030204" pitchFamily="34" charset="0"/>
              </a:rPr>
              <a:t> </a:t>
            </a:r>
            <a:r>
              <a:rPr lang="en-US" sz="2600" dirty="0" err="1">
                <a:latin typeface="Calibri" panose="020F0502020204030204" pitchFamily="34" charset="0"/>
              </a:rPr>
              <a:t>rút</a:t>
            </a:r>
            <a:r>
              <a:rPr lang="en-US" sz="2600" dirty="0">
                <a:latin typeface="Calibri" panose="020F0502020204030204" pitchFamily="34" charset="0"/>
              </a:rPr>
              <a:t> </a:t>
            </a:r>
            <a:r>
              <a:rPr lang="en-US" sz="2600" dirty="0" err="1">
                <a:latin typeface="Calibri" panose="020F0502020204030204" pitchFamily="34" charset="0"/>
              </a:rPr>
              <a:t>ra</a:t>
            </a:r>
            <a:r>
              <a:rPr lang="en-US" sz="2600" dirty="0">
                <a:latin typeface="Calibri" panose="020F0502020204030204" pitchFamily="34" charset="0"/>
              </a:rPr>
              <a:t> </a:t>
            </a:r>
            <a:r>
              <a:rPr lang="en-US" sz="2600" dirty="0" err="1">
                <a:latin typeface="Calibri" panose="020F0502020204030204" pitchFamily="34" charset="0"/>
              </a:rPr>
              <a:t>kết</a:t>
            </a:r>
            <a:r>
              <a:rPr lang="en-US" sz="2600" dirty="0">
                <a:latin typeface="Calibri" panose="020F0502020204030204" pitchFamily="34" charset="0"/>
              </a:rPr>
              <a:t> </a:t>
            </a:r>
            <a:r>
              <a:rPr lang="en-US" sz="2600" dirty="0" err="1">
                <a:latin typeface="Calibri" panose="020F0502020204030204" pitchFamily="34" charset="0"/>
              </a:rPr>
              <a:t>luận</a:t>
            </a:r>
            <a:r>
              <a:rPr lang="en-US" sz="2600" dirty="0">
                <a:latin typeface="Calibri" panose="020F0502020204030204" pitchFamily="34" charset="0"/>
              </a:rPr>
              <a:t>.</a:t>
            </a:r>
          </a:p>
          <a:p>
            <a:pPr algn="just"/>
            <a:r>
              <a:rPr lang="en-US" sz="2600" dirty="0" err="1">
                <a:latin typeface="Calibri" panose="020F0502020204030204" pitchFamily="34" charset="0"/>
              </a:rPr>
              <a:t>Thí</a:t>
            </a:r>
            <a:r>
              <a:rPr lang="en-US" sz="2600" dirty="0">
                <a:latin typeface="Calibri" panose="020F0502020204030204" pitchFamily="34" charset="0"/>
              </a:rPr>
              <a:t> </a:t>
            </a:r>
            <a:r>
              <a:rPr lang="en-US" sz="2600" dirty="0" err="1">
                <a:latin typeface="Calibri" panose="020F0502020204030204" pitchFamily="34" charset="0"/>
              </a:rPr>
              <a:t>nghiệm</a:t>
            </a:r>
            <a:r>
              <a:rPr lang="en-US" sz="2600" dirty="0">
                <a:latin typeface="Calibri" panose="020F0502020204030204" pitchFamily="34" charset="0"/>
              </a:rPr>
              <a:t> </a:t>
            </a:r>
            <a:r>
              <a:rPr lang="en-US" sz="2600" dirty="0" err="1">
                <a:latin typeface="Calibri" panose="020F0502020204030204" pitchFamily="34" charset="0"/>
              </a:rPr>
              <a:t>trên</a:t>
            </a:r>
            <a:r>
              <a:rPr lang="en-US" sz="2600" dirty="0">
                <a:latin typeface="Calibri" panose="020F0502020204030204" pitchFamily="34" charset="0"/>
              </a:rPr>
              <a:t> </a:t>
            </a:r>
            <a:r>
              <a:rPr lang="en-US" sz="2600" dirty="0" err="1">
                <a:latin typeface="Calibri" panose="020F0502020204030204" pitchFamily="34" charset="0"/>
              </a:rPr>
              <a:t>được</a:t>
            </a:r>
            <a:r>
              <a:rPr lang="en-US" sz="2600" dirty="0">
                <a:latin typeface="Calibri" panose="020F0502020204030204" pitchFamily="34" charset="0"/>
              </a:rPr>
              <a:t> </a:t>
            </a:r>
            <a:r>
              <a:rPr lang="en-US" sz="2600" dirty="0" err="1">
                <a:latin typeface="Calibri" panose="020F0502020204030204" pitchFamily="34" charset="0"/>
              </a:rPr>
              <a:t>thực</a:t>
            </a:r>
            <a:r>
              <a:rPr lang="en-US" sz="2600" dirty="0">
                <a:latin typeface="Calibri" panose="020F0502020204030204" pitchFamily="34" charset="0"/>
              </a:rPr>
              <a:t> </a:t>
            </a:r>
            <a:r>
              <a:rPr lang="en-US" sz="2600" dirty="0" err="1">
                <a:latin typeface="Calibri" panose="020F0502020204030204" pitchFamily="34" charset="0"/>
              </a:rPr>
              <a:t>hiện</a:t>
            </a:r>
            <a:r>
              <a:rPr lang="en-US" sz="2600" dirty="0">
                <a:latin typeface="Calibri" panose="020F0502020204030204" pitchFamily="34" charset="0"/>
              </a:rPr>
              <a:t> </a:t>
            </a:r>
            <a:r>
              <a:rPr lang="en-US" sz="2600" dirty="0" err="1">
                <a:latin typeface="Calibri" panose="020F0502020204030204" pitchFamily="34" charset="0"/>
              </a:rPr>
              <a:t>nhằm</a:t>
            </a:r>
            <a:r>
              <a:rPr lang="en-US" sz="2600" dirty="0">
                <a:latin typeface="Calibri" panose="020F0502020204030204" pitchFamily="34" charset="0"/>
              </a:rPr>
              <a:t> </a:t>
            </a:r>
            <a:r>
              <a:rPr lang="en-US" sz="2600" dirty="0" err="1">
                <a:latin typeface="Calibri" panose="020F0502020204030204" pitchFamily="34" charset="0"/>
              </a:rPr>
              <a:t>chứng</a:t>
            </a:r>
            <a:r>
              <a:rPr lang="en-US" sz="2600" dirty="0">
                <a:latin typeface="Calibri" panose="020F0502020204030204" pitchFamily="34" charset="0"/>
              </a:rPr>
              <a:t> </a:t>
            </a:r>
            <a:r>
              <a:rPr lang="en-US" sz="2600" dirty="0" err="1">
                <a:latin typeface="Calibri" panose="020F0502020204030204" pitchFamily="34" charset="0"/>
              </a:rPr>
              <a:t>minh</a:t>
            </a:r>
            <a:r>
              <a:rPr lang="en-US" sz="2600" dirty="0">
                <a:latin typeface="Calibri" panose="020F0502020204030204" pitchFamily="34" charset="0"/>
              </a:rPr>
              <a:t> </a:t>
            </a:r>
            <a:r>
              <a:rPr lang="en-US" sz="2600" dirty="0" err="1">
                <a:latin typeface="Calibri" panose="020F0502020204030204" pitchFamily="34" charset="0"/>
              </a:rPr>
              <a:t>quá</a:t>
            </a:r>
            <a:r>
              <a:rPr lang="en-US" sz="2600" dirty="0">
                <a:latin typeface="Calibri" panose="020F0502020204030204" pitchFamily="34" charset="0"/>
              </a:rPr>
              <a:t> </a:t>
            </a:r>
            <a:r>
              <a:rPr lang="en-US" sz="2600" dirty="0" err="1">
                <a:latin typeface="Calibri" panose="020F0502020204030204" pitchFamily="34" charset="0"/>
              </a:rPr>
              <a:t>trình</a:t>
            </a:r>
            <a:r>
              <a:rPr lang="en-US" sz="2600" dirty="0">
                <a:latin typeface="Calibri" panose="020F0502020204030204" pitchFamily="34" charset="0"/>
              </a:rPr>
              <a:t> </a:t>
            </a:r>
            <a:r>
              <a:rPr lang="en-US" sz="2600" dirty="0" err="1">
                <a:latin typeface="Calibri" panose="020F0502020204030204" pitchFamily="34" charset="0"/>
              </a:rPr>
              <a:t>nào</a:t>
            </a:r>
            <a:r>
              <a:rPr lang="en-US" sz="2600" dirty="0">
                <a:latin typeface="Calibri" panose="020F0502020204030204" pitchFamily="34" charset="0"/>
              </a:rPr>
              <a:t> </a:t>
            </a:r>
            <a:r>
              <a:rPr lang="en-US" sz="2600" dirty="0" err="1">
                <a:latin typeface="Calibri" panose="020F0502020204030204" pitchFamily="34" charset="0"/>
              </a:rPr>
              <a:t>của</a:t>
            </a:r>
            <a:r>
              <a:rPr lang="en-US" sz="2600" dirty="0">
                <a:latin typeface="Calibri" panose="020F0502020204030204" pitchFamily="34" charset="0"/>
              </a:rPr>
              <a:t> </a:t>
            </a:r>
            <a:r>
              <a:rPr lang="en-US" sz="2600" dirty="0" err="1">
                <a:latin typeface="Calibri" panose="020F0502020204030204" pitchFamily="34" charset="0"/>
              </a:rPr>
              <a:t>cây</a:t>
            </a:r>
            <a:r>
              <a:rPr lang="en-US" sz="2600" dirty="0">
                <a:latin typeface="Calibri" panose="020F0502020204030204" pitchFamily="34" charset="0"/>
              </a:rPr>
              <a:t>?</a:t>
            </a:r>
          </a:p>
        </p:txBody>
      </p:sp>
      <p:sp>
        <p:nvSpPr>
          <p:cNvPr id="3" name="Oval 2"/>
          <p:cNvSpPr/>
          <p:nvPr/>
        </p:nvSpPr>
        <p:spPr>
          <a:xfrm>
            <a:off x="522515" y="3667663"/>
            <a:ext cx="699636" cy="687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P spid="12" grpId="0" build="p"/>
      <p:bldP spid="2"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sz="quarter" idx="13"/>
          </p:nvPr>
        </p:nvSpPr>
        <p:spPr>
          <a:xfrm>
            <a:off x="1304103" y="3008537"/>
            <a:ext cx="10717568" cy="687387"/>
          </a:xfrm>
        </p:spPr>
        <p:txBody>
          <a:bodyPr>
            <a:noAutofit/>
          </a:bodyPr>
          <a:lstStyle/>
          <a:p>
            <a:pPr marL="0" indent="0" algn="just">
              <a:buNone/>
            </a:pPr>
            <a:r>
              <a:rPr lang="en-US" sz="3200" dirty="0" err="1"/>
              <a:t>Là</a:t>
            </a:r>
            <a:r>
              <a:rPr lang="en-US" sz="3200" dirty="0"/>
              <a:t> </a:t>
            </a:r>
            <a:r>
              <a:rPr lang="en-US" sz="3200" dirty="0" err="1"/>
              <a:t>khoảng</a:t>
            </a:r>
            <a:r>
              <a:rPr lang="en-US" sz="3200" dirty="0"/>
              <a:t> </a:t>
            </a:r>
            <a:r>
              <a:rPr lang="en-US" sz="3200" dirty="0" err="1"/>
              <a:t>thời</a:t>
            </a:r>
            <a:r>
              <a:rPr lang="en-US" sz="3200" dirty="0"/>
              <a:t> </a:t>
            </a:r>
            <a:r>
              <a:rPr lang="en-US" sz="3200" dirty="0" err="1"/>
              <a:t>gian</a:t>
            </a:r>
            <a:r>
              <a:rPr lang="en-US" sz="3200" dirty="0"/>
              <a:t> </a:t>
            </a:r>
            <a:r>
              <a:rPr lang="en-US" sz="3200" dirty="0" err="1"/>
              <a:t>tính</a:t>
            </a:r>
            <a:r>
              <a:rPr lang="en-US" sz="3200" dirty="0"/>
              <a:t> </a:t>
            </a:r>
            <a:r>
              <a:rPr lang="en-US" sz="3200" dirty="0" err="1"/>
              <a:t>từ</a:t>
            </a:r>
            <a:r>
              <a:rPr lang="en-US" sz="3200" dirty="0"/>
              <a:t> </a:t>
            </a:r>
            <a:r>
              <a:rPr lang="en-US" sz="3200" dirty="0" err="1"/>
              <a:t>khí</a:t>
            </a:r>
            <a:r>
              <a:rPr lang="en-US" sz="3200" dirty="0"/>
              <a:t> </a:t>
            </a:r>
            <a:r>
              <a:rPr lang="en-US" sz="3200" dirty="0" err="1"/>
              <a:t>cơ</a:t>
            </a:r>
            <a:r>
              <a:rPr lang="en-US" sz="3200" dirty="0"/>
              <a:t> </a:t>
            </a:r>
            <a:r>
              <a:rPr lang="en-US" sz="3200" dirty="0" err="1"/>
              <a:t>thể</a:t>
            </a:r>
            <a:r>
              <a:rPr lang="en-US" sz="3200" dirty="0"/>
              <a:t> </a:t>
            </a:r>
            <a:r>
              <a:rPr lang="en-US" sz="3200" dirty="0" err="1"/>
              <a:t>sinh</a:t>
            </a:r>
            <a:r>
              <a:rPr lang="en-US" sz="3200" dirty="0"/>
              <a:t> ra, </a:t>
            </a:r>
            <a:r>
              <a:rPr lang="en-US" sz="3200" dirty="0" err="1"/>
              <a:t>lớn</a:t>
            </a:r>
            <a:r>
              <a:rPr lang="en-US" sz="3200" dirty="0"/>
              <a:t> </a:t>
            </a:r>
            <a:r>
              <a:rPr lang="en-US" sz="3200" dirty="0" err="1"/>
              <a:t>lên</a:t>
            </a:r>
            <a:r>
              <a:rPr lang="en-US" sz="3200" dirty="0"/>
              <a:t> </a:t>
            </a:r>
            <a:r>
              <a:rPr lang="en-US" sz="3200" dirty="0" err="1"/>
              <a:t>và</a:t>
            </a:r>
            <a:r>
              <a:rPr lang="en-US" sz="3200" dirty="0"/>
              <a:t> </a:t>
            </a:r>
            <a:r>
              <a:rPr lang="en-US" sz="3200" dirty="0" err="1"/>
              <a:t>chết</a:t>
            </a:r>
            <a:r>
              <a:rPr lang="en-US" sz="3200" dirty="0"/>
              <a:t> </a:t>
            </a:r>
            <a:r>
              <a:rPr lang="en-US" sz="3200" dirty="0" err="1"/>
              <a:t>đi</a:t>
            </a:r>
            <a:r>
              <a:rPr lang="en-US" sz="3200" dirty="0"/>
              <a:t>.</a:t>
            </a:r>
          </a:p>
        </p:txBody>
      </p:sp>
      <p:sp>
        <p:nvSpPr>
          <p:cNvPr id="21" name="Text Placeholder 20"/>
          <p:cNvSpPr>
            <a:spLocks noGrp="1"/>
          </p:cNvSpPr>
          <p:nvPr>
            <p:ph type="body" sz="quarter" idx="14"/>
          </p:nvPr>
        </p:nvSpPr>
        <p:spPr/>
        <p:txBody>
          <a:bodyPr>
            <a:noAutofit/>
          </a:bodyPr>
          <a:lstStyle/>
          <a:p>
            <a:pPr marL="0" indent="0" algn="just">
              <a:buNone/>
            </a:pPr>
            <a:r>
              <a:rPr lang="en-US" dirty="0" err="1"/>
              <a:t>Là</a:t>
            </a:r>
            <a:r>
              <a:rPr lang="en-US" dirty="0"/>
              <a:t> </a:t>
            </a:r>
            <a:r>
              <a:rPr lang="en-US" dirty="0" err="1"/>
              <a:t>quá</a:t>
            </a:r>
            <a:r>
              <a:rPr lang="en-US" dirty="0"/>
              <a:t> </a:t>
            </a:r>
            <a:r>
              <a:rPr lang="en-US" dirty="0" err="1"/>
              <a:t>trình</a:t>
            </a:r>
            <a:r>
              <a:rPr lang="en-US" dirty="0"/>
              <a:t> </a:t>
            </a:r>
            <a:r>
              <a:rPr lang="en-US" dirty="0" err="1"/>
              <a:t>lặp</a:t>
            </a:r>
            <a:r>
              <a:rPr lang="en-US" dirty="0"/>
              <a:t> </a:t>
            </a:r>
            <a:r>
              <a:rPr lang="en-US" dirty="0" err="1"/>
              <a:t>lại</a:t>
            </a:r>
            <a:r>
              <a:rPr lang="en-US" dirty="0"/>
              <a:t> </a:t>
            </a:r>
            <a:r>
              <a:rPr lang="en-US" dirty="0" err="1"/>
              <a:t>mà</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sinh</a:t>
            </a:r>
            <a:r>
              <a:rPr lang="en-US" dirty="0"/>
              <a:t> </a:t>
            </a:r>
            <a:r>
              <a:rPr lang="en-US" dirty="0" err="1"/>
              <a:t>vật</a:t>
            </a:r>
            <a:r>
              <a:rPr lang="en-US" dirty="0"/>
              <a:t> </a:t>
            </a:r>
            <a:r>
              <a:rPr lang="en-US" dirty="0" err="1"/>
              <a:t>đều</a:t>
            </a:r>
            <a:r>
              <a:rPr lang="en-US" dirty="0"/>
              <a:t> </a:t>
            </a:r>
            <a:r>
              <a:rPr lang="en-US" dirty="0" err="1"/>
              <a:t>phải</a:t>
            </a:r>
            <a:r>
              <a:rPr lang="en-US" dirty="0"/>
              <a:t> </a:t>
            </a:r>
            <a:r>
              <a:rPr lang="en-US" dirty="0" err="1"/>
              <a:t>trải</a:t>
            </a:r>
            <a:r>
              <a:rPr lang="en-US" dirty="0"/>
              <a:t> qua </a:t>
            </a:r>
            <a:r>
              <a:rPr lang="en-US" dirty="0" err="1"/>
              <a:t>giống</a:t>
            </a:r>
            <a:r>
              <a:rPr lang="en-US" dirty="0"/>
              <a:t> </a:t>
            </a:r>
            <a:r>
              <a:rPr lang="en-US" dirty="0" err="1"/>
              <a:t>nhau</a:t>
            </a:r>
            <a:r>
              <a:rPr lang="en-US" dirty="0"/>
              <a:t>.</a:t>
            </a:r>
            <a:endParaRPr lang="en-US" sz="2400" dirty="0"/>
          </a:p>
        </p:txBody>
      </p:sp>
      <p:sp>
        <p:nvSpPr>
          <p:cNvPr id="22" name="Text Placeholder 21"/>
          <p:cNvSpPr>
            <a:spLocks noGrp="1"/>
          </p:cNvSpPr>
          <p:nvPr>
            <p:ph type="body" sz="quarter" idx="15"/>
          </p:nvPr>
        </p:nvSpPr>
        <p:spPr>
          <a:xfrm>
            <a:off x="1309852" y="4818926"/>
            <a:ext cx="10285412" cy="894324"/>
          </a:xfrm>
        </p:spPr>
        <p:txBody>
          <a:bodyPr>
            <a:noAutofit/>
          </a:bodyPr>
          <a:lstStyle/>
          <a:p>
            <a:pPr marL="0" indent="0" algn="just">
              <a:buNone/>
            </a:pPr>
            <a:r>
              <a:rPr lang="en-US" dirty="0" err="1"/>
              <a:t>Là</a:t>
            </a:r>
            <a:r>
              <a:rPr lang="en-US" dirty="0"/>
              <a:t> </a:t>
            </a:r>
            <a:r>
              <a:rPr lang="en-US" dirty="0" err="1"/>
              <a:t>quá</a:t>
            </a:r>
            <a:r>
              <a:rPr lang="en-US" dirty="0"/>
              <a:t> </a:t>
            </a:r>
            <a:r>
              <a:rPr lang="en-US" dirty="0" err="1"/>
              <a:t>trình</a:t>
            </a:r>
            <a:r>
              <a:rPr lang="en-US" dirty="0"/>
              <a:t> </a:t>
            </a:r>
            <a:r>
              <a:rPr lang="en-US" dirty="0" err="1"/>
              <a:t>lặp</a:t>
            </a:r>
            <a:r>
              <a:rPr lang="en-US" dirty="0"/>
              <a:t> </a:t>
            </a:r>
            <a:r>
              <a:rPr lang="en-US" dirty="0" err="1"/>
              <a:t>lại</a:t>
            </a:r>
            <a:r>
              <a:rPr lang="en-US" dirty="0"/>
              <a:t> </a:t>
            </a:r>
            <a:r>
              <a:rPr lang="en-US" dirty="0" err="1"/>
              <a:t>theo</a:t>
            </a:r>
            <a:r>
              <a:rPr lang="en-US" dirty="0"/>
              <a:t> </a:t>
            </a:r>
            <a:r>
              <a:rPr lang="en-US" dirty="0" err="1"/>
              <a:t>trình</a:t>
            </a:r>
            <a:r>
              <a:rPr lang="en-US" dirty="0"/>
              <a:t> </a:t>
            </a:r>
            <a:r>
              <a:rPr lang="en-US" dirty="0" err="1"/>
              <a:t>tự</a:t>
            </a:r>
            <a:r>
              <a:rPr lang="en-US" dirty="0"/>
              <a:t> </a:t>
            </a:r>
            <a:r>
              <a:rPr lang="en-US" dirty="0" err="1"/>
              <a:t>nhất</a:t>
            </a:r>
            <a:r>
              <a:rPr lang="en-US" dirty="0"/>
              <a:t> </a:t>
            </a:r>
            <a:r>
              <a:rPr lang="en-US" dirty="0" err="1"/>
              <a:t>định</a:t>
            </a:r>
            <a:r>
              <a:rPr lang="en-US" dirty="0"/>
              <a:t> </a:t>
            </a:r>
            <a:r>
              <a:rPr lang="en-US" dirty="0" err="1"/>
              <a:t>các</a:t>
            </a:r>
            <a:r>
              <a:rPr lang="en-US" dirty="0"/>
              <a:t> </a:t>
            </a:r>
            <a:r>
              <a:rPr lang="en-US" dirty="0" err="1"/>
              <a:t>thay</a:t>
            </a:r>
            <a:r>
              <a:rPr lang="en-US" dirty="0"/>
              <a:t> </a:t>
            </a:r>
            <a:r>
              <a:rPr lang="en-US" dirty="0" err="1"/>
              <a:t>đổi</a:t>
            </a:r>
            <a:r>
              <a:rPr lang="en-US" dirty="0"/>
              <a:t> </a:t>
            </a:r>
            <a:r>
              <a:rPr lang="en-US" dirty="0" err="1"/>
              <a:t>mà</a:t>
            </a:r>
            <a:r>
              <a:rPr lang="en-US" dirty="0"/>
              <a:t> </a:t>
            </a:r>
            <a:r>
              <a:rPr lang="en-US" dirty="0" err="1"/>
              <a:t>một</a:t>
            </a:r>
            <a:r>
              <a:rPr lang="en-US" dirty="0"/>
              <a:t> </a:t>
            </a:r>
            <a:r>
              <a:rPr lang="en-US" dirty="0" err="1"/>
              <a:t>cá</a:t>
            </a:r>
            <a:r>
              <a:rPr lang="en-US" dirty="0"/>
              <a:t> </a:t>
            </a:r>
            <a:r>
              <a:rPr lang="en-US" dirty="0" err="1"/>
              <a:t>thể</a:t>
            </a:r>
            <a:r>
              <a:rPr lang="en-US" dirty="0"/>
              <a:t> </a:t>
            </a:r>
            <a:r>
              <a:rPr lang="en-US" dirty="0" err="1"/>
              <a:t>sinh</a:t>
            </a:r>
            <a:r>
              <a:rPr lang="en-US" dirty="0"/>
              <a:t> </a:t>
            </a:r>
            <a:r>
              <a:rPr lang="en-US" dirty="0" err="1"/>
              <a:t>vật</a:t>
            </a:r>
            <a:r>
              <a:rPr lang="en-US" dirty="0"/>
              <a:t> </a:t>
            </a:r>
            <a:r>
              <a:rPr lang="en-US" dirty="0" err="1"/>
              <a:t>phải</a:t>
            </a:r>
            <a:r>
              <a:rPr lang="en-US" dirty="0"/>
              <a:t> </a:t>
            </a:r>
            <a:r>
              <a:rPr lang="en-US" dirty="0" err="1"/>
              <a:t>trải</a:t>
            </a:r>
            <a:r>
              <a:rPr lang="en-US" dirty="0"/>
              <a:t> qua </a:t>
            </a:r>
            <a:r>
              <a:rPr lang="en-US" dirty="0" err="1"/>
              <a:t>bắt</a:t>
            </a:r>
            <a:r>
              <a:rPr lang="en-US" dirty="0"/>
              <a:t> </a:t>
            </a:r>
            <a:r>
              <a:rPr lang="en-US" dirty="0" err="1"/>
              <a:t>đầu</a:t>
            </a:r>
            <a:r>
              <a:rPr lang="en-US" dirty="0"/>
              <a:t> </a:t>
            </a:r>
            <a:r>
              <a:rPr lang="en-US" dirty="0" err="1"/>
              <a:t>từ</a:t>
            </a:r>
            <a:r>
              <a:rPr lang="en-US" dirty="0"/>
              <a:t> </a:t>
            </a:r>
            <a:r>
              <a:rPr lang="en-US" dirty="0" err="1"/>
              <a:t>khi</a:t>
            </a:r>
            <a:r>
              <a:rPr lang="en-US" dirty="0"/>
              <a:t> </a:t>
            </a:r>
            <a:r>
              <a:rPr lang="en-US" dirty="0" err="1"/>
              <a:t>sinh</a:t>
            </a:r>
            <a:r>
              <a:rPr lang="en-US" dirty="0"/>
              <a:t> ra, </a:t>
            </a:r>
            <a:r>
              <a:rPr lang="en-US" dirty="0" err="1"/>
              <a:t>lớn</a:t>
            </a:r>
            <a:r>
              <a:rPr lang="en-US" dirty="0"/>
              <a:t> </a:t>
            </a:r>
            <a:r>
              <a:rPr lang="en-US" dirty="0" err="1"/>
              <a:t>lên</a:t>
            </a:r>
            <a:r>
              <a:rPr lang="en-US" dirty="0"/>
              <a:t>, </a:t>
            </a:r>
            <a:r>
              <a:rPr lang="en-US" dirty="0" err="1"/>
              <a:t>trưởng</a:t>
            </a:r>
            <a:r>
              <a:rPr lang="en-US" dirty="0"/>
              <a:t> </a:t>
            </a:r>
            <a:r>
              <a:rPr lang="en-US" dirty="0" err="1"/>
              <a:t>thành</a:t>
            </a:r>
            <a:r>
              <a:rPr lang="en-US" dirty="0"/>
              <a:t>, </a:t>
            </a:r>
            <a:r>
              <a:rPr lang="en-US" dirty="0" err="1"/>
              <a:t>sinh</a:t>
            </a:r>
            <a:r>
              <a:rPr lang="en-US" dirty="0"/>
              <a:t> </a:t>
            </a:r>
            <a:r>
              <a:rPr lang="en-US" dirty="0" err="1"/>
              <a:t>sản</a:t>
            </a:r>
            <a:r>
              <a:rPr lang="en-US" dirty="0"/>
              <a:t> </a:t>
            </a:r>
            <a:r>
              <a:rPr lang="en-US" dirty="0" err="1"/>
              <a:t>và</a:t>
            </a:r>
            <a:r>
              <a:rPr lang="en-US" dirty="0"/>
              <a:t> </a:t>
            </a:r>
            <a:r>
              <a:rPr lang="en-US" dirty="0" err="1"/>
              <a:t>chết</a:t>
            </a:r>
            <a:r>
              <a:rPr lang="en-US" dirty="0"/>
              <a:t>.</a:t>
            </a:r>
            <a:endParaRPr lang="en-US" sz="2400" dirty="0"/>
          </a:p>
        </p:txBody>
      </p:sp>
      <p:sp>
        <p:nvSpPr>
          <p:cNvPr id="23" name="Text Placeholder 22"/>
          <p:cNvSpPr>
            <a:spLocks noGrp="1"/>
          </p:cNvSpPr>
          <p:nvPr>
            <p:ph type="body" sz="quarter" idx="16"/>
          </p:nvPr>
        </p:nvSpPr>
        <p:spPr>
          <a:xfrm>
            <a:off x="1321989" y="5811996"/>
            <a:ext cx="10285412" cy="687387"/>
          </a:xfrm>
        </p:spPr>
        <p:txBody>
          <a:bodyPr>
            <a:normAutofit/>
          </a:bodyPr>
          <a:lstStyle/>
          <a:p>
            <a:pPr marL="0" indent="0">
              <a:buNone/>
            </a:pPr>
            <a:r>
              <a:rPr lang="en-US" sz="3200" dirty="0" err="1"/>
              <a:t>Là</a:t>
            </a:r>
            <a:r>
              <a:rPr lang="en-US" sz="3200" dirty="0"/>
              <a:t> </a:t>
            </a:r>
            <a:r>
              <a:rPr lang="en-US" sz="3200" dirty="0" err="1"/>
              <a:t>khoảng</a:t>
            </a:r>
            <a:r>
              <a:rPr lang="en-US" sz="3200" dirty="0"/>
              <a:t> </a:t>
            </a:r>
            <a:r>
              <a:rPr lang="en-US" sz="3200" dirty="0" err="1"/>
              <a:t>thời</a:t>
            </a:r>
            <a:r>
              <a:rPr lang="en-US" sz="3200" dirty="0"/>
              <a:t> </a:t>
            </a:r>
            <a:r>
              <a:rPr lang="en-US" sz="3200" dirty="0" err="1"/>
              <a:t>gian</a:t>
            </a:r>
            <a:r>
              <a:rPr lang="en-US" sz="3200" dirty="0"/>
              <a:t> </a:t>
            </a:r>
            <a:r>
              <a:rPr lang="en-US" sz="3200" dirty="0" err="1"/>
              <a:t>một</a:t>
            </a:r>
            <a:r>
              <a:rPr lang="en-US" sz="3200" dirty="0"/>
              <a:t> </a:t>
            </a:r>
            <a:r>
              <a:rPr lang="en-US" sz="3200" dirty="0" err="1"/>
              <a:t>loài</a:t>
            </a:r>
            <a:r>
              <a:rPr lang="en-US" sz="3200" dirty="0"/>
              <a:t> </a:t>
            </a:r>
            <a:r>
              <a:rPr lang="en-US" sz="3200" dirty="0" err="1"/>
              <a:t>sinh</a:t>
            </a:r>
            <a:r>
              <a:rPr lang="en-US" sz="3200" dirty="0"/>
              <a:t> </a:t>
            </a:r>
            <a:r>
              <a:rPr lang="en-US" sz="3200" dirty="0" err="1"/>
              <a:t>vật</a:t>
            </a:r>
            <a:r>
              <a:rPr lang="en-US" sz="3200" dirty="0"/>
              <a:t> </a:t>
            </a:r>
            <a:r>
              <a:rPr lang="en-US" sz="3200" dirty="0" err="1"/>
              <a:t>tồn</a:t>
            </a:r>
            <a:r>
              <a:rPr lang="en-US" sz="3200" dirty="0"/>
              <a:t> </a:t>
            </a:r>
            <a:r>
              <a:rPr lang="en-US" sz="3200" dirty="0" err="1"/>
              <a:t>tại</a:t>
            </a:r>
            <a:r>
              <a:rPr lang="en-US" sz="3200" dirty="0"/>
              <a:t> </a:t>
            </a:r>
            <a:r>
              <a:rPr lang="en-US" sz="3200" dirty="0" err="1"/>
              <a:t>trên</a:t>
            </a:r>
            <a:r>
              <a:rPr lang="en-US" sz="3200" dirty="0"/>
              <a:t> </a:t>
            </a:r>
            <a:r>
              <a:rPr lang="en-US" sz="3200" dirty="0" err="1"/>
              <a:t>trái</a:t>
            </a:r>
            <a:r>
              <a:rPr lang="en-US" sz="3200" dirty="0"/>
              <a:t> </a:t>
            </a:r>
            <a:r>
              <a:rPr lang="en-US" sz="3200" dirty="0" err="1"/>
              <a:t>đất</a:t>
            </a:r>
            <a:r>
              <a:rPr lang="en-US" sz="3200" dirty="0"/>
              <a:t>.</a:t>
            </a:r>
          </a:p>
        </p:txBody>
      </p:sp>
      <p:sp>
        <p:nvSpPr>
          <p:cNvPr id="24" name="Text Placeholder 23"/>
          <p:cNvSpPr>
            <a:spLocks noGrp="1"/>
          </p:cNvSpPr>
          <p:nvPr>
            <p:ph type="body" sz="quarter" idx="17"/>
          </p:nvPr>
        </p:nvSpPr>
        <p:spPr/>
        <p:txBody>
          <a:bodyPr/>
          <a:lstStyle/>
          <a:p>
            <a:r>
              <a:rPr lang="en-US" dirty="0" err="1"/>
              <a:t>Câu</a:t>
            </a:r>
            <a:r>
              <a:rPr lang="en-US" dirty="0"/>
              <a:t> 2 </a:t>
            </a:r>
          </a:p>
        </p:txBody>
      </p:sp>
      <p:sp>
        <p:nvSpPr>
          <p:cNvPr id="25" name="Text Placeholder 24"/>
          <p:cNvSpPr>
            <a:spLocks noGrp="1"/>
          </p:cNvSpPr>
          <p:nvPr>
            <p:ph type="body" sz="quarter" idx="18"/>
          </p:nvPr>
        </p:nvSpPr>
        <p:spPr/>
        <p:txBody>
          <a:bodyPr/>
          <a:lstStyle/>
          <a:p>
            <a:r>
              <a:rPr lang="en-US" dirty="0" err="1"/>
              <a:t>Bài</a:t>
            </a:r>
            <a:r>
              <a:rPr lang="en-US" dirty="0"/>
              <a:t> 19</a:t>
            </a:r>
          </a:p>
        </p:txBody>
      </p:sp>
      <p:sp>
        <p:nvSpPr>
          <p:cNvPr id="2" name="TextBox 1"/>
          <p:cNvSpPr txBox="1"/>
          <p:nvPr/>
        </p:nvSpPr>
        <p:spPr>
          <a:xfrm>
            <a:off x="2090058" y="1479809"/>
            <a:ext cx="7852228" cy="584775"/>
          </a:xfrm>
          <a:prstGeom prst="rect">
            <a:avLst/>
          </a:prstGeom>
          <a:noFill/>
        </p:spPr>
        <p:txBody>
          <a:bodyPr wrap="square" rtlCol="0">
            <a:spAutoFit/>
          </a:bodyPr>
          <a:lstStyle/>
          <a:p>
            <a:r>
              <a:rPr lang="en-US" sz="3200" dirty="0" err="1">
                <a:latin typeface="Calibri" panose="020F0502020204030204" pitchFamily="34" charset="0"/>
              </a:rPr>
              <a:t>Vòng</a:t>
            </a:r>
            <a:r>
              <a:rPr lang="en-US" sz="3200" dirty="0">
                <a:latin typeface="Calibri" panose="020F0502020204030204" pitchFamily="34" charset="0"/>
              </a:rPr>
              <a:t> </a:t>
            </a:r>
            <a:r>
              <a:rPr lang="en-US" sz="3200" dirty="0" err="1">
                <a:latin typeface="Calibri" panose="020F0502020204030204" pitchFamily="34" charset="0"/>
              </a:rPr>
              <a:t>đời</a:t>
            </a:r>
            <a:r>
              <a:rPr lang="en-US" sz="3200" dirty="0">
                <a:latin typeface="Calibri" panose="020F0502020204030204" pitchFamily="34" charset="0"/>
              </a:rPr>
              <a:t> </a:t>
            </a:r>
            <a:r>
              <a:rPr lang="en-US" sz="3200" dirty="0" err="1">
                <a:latin typeface="Calibri" panose="020F0502020204030204" pitchFamily="34" charset="0"/>
              </a:rPr>
              <a:t>là</a:t>
            </a:r>
            <a:r>
              <a:rPr lang="en-US" sz="3200" dirty="0">
                <a:latin typeface="Calibri" panose="020F0502020204030204" pitchFamily="34" charset="0"/>
              </a:rPr>
              <a:t> </a:t>
            </a:r>
            <a:r>
              <a:rPr lang="en-US" sz="3200" dirty="0" err="1">
                <a:latin typeface="Calibri" panose="020F0502020204030204" pitchFamily="34" charset="0"/>
              </a:rPr>
              <a:t>gì</a:t>
            </a:r>
            <a:r>
              <a:rPr lang="en-US" sz="3200" dirty="0">
                <a:latin typeface="Calibri" panose="020F0502020204030204" pitchFamily="34" charset="0"/>
              </a:rPr>
              <a:t>?</a:t>
            </a:r>
          </a:p>
        </p:txBody>
      </p:sp>
      <p:sp>
        <p:nvSpPr>
          <p:cNvPr id="3" name="Oval 2"/>
          <p:cNvSpPr/>
          <p:nvPr/>
        </p:nvSpPr>
        <p:spPr>
          <a:xfrm>
            <a:off x="475488" y="4818926"/>
            <a:ext cx="828615" cy="7976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fade">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build="p"/>
      <p:bldP spid="22" grpId="0" build="p"/>
      <p:bldP spid="23" grpId="0" build="p"/>
      <p:bldP spid="2"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sz="quarter" idx="13"/>
          </p:nvPr>
        </p:nvSpPr>
        <p:spPr>
          <a:xfrm>
            <a:off x="1292960" y="2971987"/>
            <a:ext cx="10537089" cy="687387"/>
          </a:xfrm>
        </p:spPr>
        <p:txBody>
          <a:bodyPr>
            <a:normAutofit fontScale="92500" lnSpcReduction="20000"/>
          </a:bodyPr>
          <a:lstStyle/>
          <a:p>
            <a:pPr marL="0" indent="0" algn="just">
              <a:buNone/>
            </a:pPr>
            <a:r>
              <a:rPr lang="en-US" dirty="0" err="1"/>
              <a:t>Giai</a:t>
            </a:r>
            <a:r>
              <a:rPr lang="en-US" dirty="0"/>
              <a:t> </a:t>
            </a:r>
            <a:r>
              <a:rPr lang="en-US" dirty="0" err="1"/>
              <a:t>đoạn</a:t>
            </a:r>
            <a:r>
              <a:rPr lang="en-US" dirty="0"/>
              <a:t> </a:t>
            </a:r>
            <a:r>
              <a:rPr lang="en-US" dirty="0" err="1"/>
              <a:t>từ</a:t>
            </a:r>
            <a:r>
              <a:rPr lang="en-US" dirty="0"/>
              <a:t> 6-12 </a:t>
            </a:r>
            <a:r>
              <a:rPr lang="en-US" dirty="0" err="1"/>
              <a:t>tuần</a:t>
            </a:r>
            <a:r>
              <a:rPr lang="en-US" dirty="0"/>
              <a:t> </a:t>
            </a:r>
            <a:r>
              <a:rPr lang="en-US" dirty="0" err="1"/>
              <a:t>là</a:t>
            </a:r>
            <a:r>
              <a:rPr lang="en-US" dirty="0"/>
              <a:t> </a:t>
            </a:r>
            <a:r>
              <a:rPr lang="en-US" dirty="0" err="1"/>
              <a:t>giai</a:t>
            </a:r>
            <a:r>
              <a:rPr lang="en-US" dirty="0"/>
              <a:t> </a:t>
            </a:r>
            <a:r>
              <a:rPr lang="en-US" dirty="0" err="1"/>
              <a:t>đoạn</a:t>
            </a:r>
            <a:r>
              <a:rPr lang="en-US" dirty="0"/>
              <a:t> </a:t>
            </a:r>
            <a:r>
              <a:rPr lang="en-US" dirty="0" err="1"/>
              <a:t>phôi</a:t>
            </a:r>
            <a:r>
              <a:rPr lang="en-US" dirty="0"/>
              <a:t> </a:t>
            </a:r>
            <a:r>
              <a:rPr lang="en-US" dirty="0" err="1"/>
              <a:t>thai</a:t>
            </a:r>
            <a:r>
              <a:rPr lang="en-US" dirty="0"/>
              <a:t> </a:t>
            </a:r>
            <a:r>
              <a:rPr lang="en-US" dirty="0" err="1"/>
              <a:t>sinh</a:t>
            </a:r>
            <a:r>
              <a:rPr lang="en-US" dirty="0"/>
              <a:t> </a:t>
            </a:r>
            <a:r>
              <a:rPr lang="en-US" dirty="0" err="1"/>
              <a:t>trưởng</a:t>
            </a:r>
            <a:r>
              <a:rPr lang="en-US" dirty="0"/>
              <a:t>, </a:t>
            </a:r>
            <a:r>
              <a:rPr lang="en-US" dirty="0" err="1"/>
              <a:t>trong</a:t>
            </a:r>
            <a:r>
              <a:rPr lang="en-US" dirty="0"/>
              <a:t> </a:t>
            </a:r>
            <a:r>
              <a:rPr lang="en-US" dirty="0" err="1"/>
              <a:t>giai</a:t>
            </a:r>
            <a:r>
              <a:rPr lang="en-US" dirty="0"/>
              <a:t> </a:t>
            </a:r>
            <a:r>
              <a:rPr lang="en-US" dirty="0" err="1"/>
              <a:t>đoạn</a:t>
            </a:r>
            <a:r>
              <a:rPr lang="en-US" dirty="0"/>
              <a:t> </a:t>
            </a:r>
            <a:r>
              <a:rPr lang="en-US" dirty="0" err="1"/>
              <a:t>này</a:t>
            </a:r>
            <a:r>
              <a:rPr lang="en-US" dirty="0"/>
              <a:t> </a:t>
            </a:r>
            <a:r>
              <a:rPr lang="en-US" dirty="0" err="1"/>
              <a:t>phôi</a:t>
            </a:r>
            <a:r>
              <a:rPr lang="en-US" dirty="0"/>
              <a:t> </a:t>
            </a:r>
            <a:r>
              <a:rPr lang="en-US" dirty="0" err="1"/>
              <a:t>thai</a:t>
            </a:r>
            <a:r>
              <a:rPr lang="en-US" dirty="0"/>
              <a:t> </a:t>
            </a:r>
            <a:r>
              <a:rPr lang="en-US" dirty="0" err="1"/>
              <a:t>chủ</a:t>
            </a:r>
            <a:r>
              <a:rPr lang="en-US" dirty="0"/>
              <a:t> </a:t>
            </a:r>
            <a:r>
              <a:rPr lang="en-US" dirty="0" err="1"/>
              <a:t>yếu</a:t>
            </a:r>
            <a:r>
              <a:rPr lang="en-US" dirty="0"/>
              <a:t> </a:t>
            </a:r>
            <a:r>
              <a:rPr lang="en-US" dirty="0" err="1"/>
              <a:t>tăng</a:t>
            </a:r>
            <a:r>
              <a:rPr lang="en-US" dirty="0"/>
              <a:t> </a:t>
            </a:r>
            <a:r>
              <a:rPr lang="en-US" dirty="0" err="1"/>
              <a:t>trưởng</a:t>
            </a:r>
            <a:r>
              <a:rPr lang="en-US" dirty="0"/>
              <a:t> </a:t>
            </a:r>
            <a:r>
              <a:rPr lang="en-US" dirty="0" err="1"/>
              <a:t>nhanh</a:t>
            </a:r>
            <a:r>
              <a:rPr lang="en-US" dirty="0"/>
              <a:t> </a:t>
            </a:r>
            <a:r>
              <a:rPr lang="en-US" dirty="0" err="1"/>
              <a:t>về</a:t>
            </a:r>
            <a:r>
              <a:rPr lang="en-US" dirty="0"/>
              <a:t> </a:t>
            </a:r>
            <a:r>
              <a:rPr lang="en-US" dirty="0" err="1"/>
              <a:t>kích</a:t>
            </a:r>
            <a:r>
              <a:rPr lang="en-US" dirty="0"/>
              <a:t> </a:t>
            </a:r>
            <a:r>
              <a:rPr lang="en-US" dirty="0" err="1"/>
              <a:t>thước</a:t>
            </a:r>
            <a:r>
              <a:rPr lang="en-US" dirty="0"/>
              <a:t> </a:t>
            </a:r>
            <a:r>
              <a:rPr lang="en-US" dirty="0" err="1"/>
              <a:t>và</a:t>
            </a:r>
            <a:r>
              <a:rPr lang="en-US" dirty="0"/>
              <a:t> </a:t>
            </a:r>
            <a:r>
              <a:rPr lang="en-US" dirty="0" err="1"/>
              <a:t>khối</a:t>
            </a:r>
            <a:r>
              <a:rPr lang="en-US" dirty="0"/>
              <a:t> </a:t>
            </a:r>
            <a:r>
              <a:rPr lang="en-US" dirty="0" err="1"/>
              <a:t>lượng</a:t>
            </a:r>
            <a:r>
              <a:rPr lang="en-US" dirty="0"/>
              <a:t>.</a:t>
            </a:r>
          </a:p>
        </p:txBody>
      </p:sp>
      <p:sp>
        <p:nvSpPr>
          <p:cNvPr id="21" name="Text Placeholder 20"/>
          <p:cNvSpPr>
            <a:spLocks noGrp="1"/>
          </p:cNvSpPr>
          <p:nvPr>
            <p:ph type="body" sz="quarter" idx="14"/>
          </p:nvPr>
        </p:nvSpPr>
        <p:spPr>
          <a:xfrm>
            <a:off x="1304103" y="3745462"/>
            <a:ext cx="10525946" cy="981439"/>
          </a:xfrm>
        </p:spPr>
        <p:txBody>
          <a:bodyPr>
            <a:normAutofit fontScale="92500" lnSpcReduction="20000"/>
          </a:bodyPr>
          <a:lstStyle/>
          <a:p>
            <a:pPr marL="0" indent="0" algn="just">
              <a:buNone/>
            </a:pPr>
            <a:r>
              <a:rPr lang="en-US" dirty="0" err="1"/>
              <a:t>Sự</a:t>
            </a:r>
            <a:r>
              <a:rPr lang="en-US" dirty="0"/>
              <a:t> </a:t>
            </a:r>
            <a:r>
              <a:rPr lang="en-US" dirty="0" err="1"/>
              <a:t>phát</a:t>
            </a:r>
            <a:r>
              <a:rPr lang="en-US" dirty="0"/>
              <a:t> </a:t>
            </a:r>
            <a:r>
              <a:rPr lang="en-US" dirty="0" err="1"/>
              <a:t>triển</a:t>
            </a:r>
            <a:r>
              <a:rPr lang="en-US" dirty="0"/>
              <a:t> </a:t>
            </a:r>
            <a:r>
              <a:rPr lang="en-US" dirty="0" err="1"/>
              <a:t>của</a:t>
            </a:r>
            <a:r>
              <a:rPr lang="en-US" dirty="0"/>
              <a:t> </a:t>
            </a:r>
            <a:r>
              <a:rPr lang="en-US" dirty="0" err="1"/>
              <a:t>phôi</a:t>
            </a:r>
            <a:r>
              <a:rPr lang="en-US" dirty="0"/>
              <a:t> </a:t>
            </a:r>
            <a:r>
              <a:rPr lang="en-US" dirty="0" err="1"/>
              <a:t>thai</a:t>
            </a:r>
            <a:r>
              <a:rPr lang="en-US" dirty="0"/>
              <a:t> </a:t>
            </a:r>
            <a:r>
              <a:rPr lang="en-US" dirty="0" err="1"/>
              <a:t>gồm</a:t>
            </a:r>
            <a:r>
              <a:rPr lang="en-US" dirty="0"/>
              <a:t> 3 </a:t>
            </a:r>
            <a:r>
              <a:rPr lang="en-US" dirty="0" err="1"/>
              <a:t>quá</a:t>
            </a:r>
            <a:r>
              <a:rPr lang="en-US" dirty="0"/>
              <a:t> </a:t>
            </a:r>
            <a:r>
              <a:rPr lang="en-US" dirty="0" err="1"/>
              <a:t>trình</a:t>
            </a:r>
            <a:r>
              <a:rPr lang="en-US" dirty="0"/>
              <a:t> </a:t>
            </a:r>
            <a:r>
              <a:rPr lang="en-US" dirty="0" err="1"/>
              <a:t>liên</a:t>
            </a:r>
            <a:r>
              <a:rPr lang="en-US" dirty="0"/>
              <a:t> </a:t>
            </a:r>
            <a:r>
              <a:rPr lang="en-US" dirty="0" err="1"/>
              <a:t>quan</a:t>
            </a:r>
            <a:r>
              <a:rPr lang="en-US" dirty="0"/>
              <a:t> </a:t>
            </a:r>
            <a:r>
              <a:rPr lang="en-US" dirty="0" err="1"/>
              <a:t>mật</a:t>
            </a:r>
            <a:r>
              <a:rPr lang="en-US" dirty="0"/>
              <a:t> </a:t>
            </a:r>
            <a:r>
              <a:rPr lang="en-US" dirty="0" err="1"/>
              <a:t>thiết</a:t>
            </a:r>
            <a:r>
              <a:rPr lang="en-US" dirty="0"/>
              <a:t> </a:t>
            </a:r>
            <a:r>
              <a:rPr lang="en-US" dirty="0" err="1"/>
              <a:t>với</a:t>
            </a:r>
            <a:r>
              <a:rPr lang="en-US" dirty="0"/>
              <a:t> </a:t>
            </a:r>
            <a:r>
              <a:rPr lang="en-US" dirty="0" err="1"/>
              <a:t>nhau</a:t>
            </a:r>
            <a:r>
              <a:rPr lang="en-US" dirty="0"/>
              <a:t> </a:t>
            </a:r>
            <a:r>
              <a:rPr lang="en-US" dirty="0" err="1"/>
              <a:t>là</a:t>
            </a:r>
            <a:r>
              <a:rPr lang="en-US" dirty="0"/>
              <a:t>: </a:t>
            </a:r>
            <a:r>
              <a:rPr lang="en-US" dirty="0" err="1"/>
              <a:t>sinh</a:t>
            </a:r>
            <a:r>
              <a:rPr lang="en-US" dirty="0"/>
              <a:t> </a:t>
            </a:r>
            <a:r>
              <a:rPr lang="en-US" dirty="0" err="1"/>
              <a:t>trưởng</a:t>
            </a:r>
            <a:r>
              <a:rPr lang="en-US" dirty="0"/>
              <a:t>, </a:t>
            </a:r>
            <a:r>
              <a:rPr lang="en-US" dirty="0" err="1"/>
              <a:t>phân</a:t>
            </a:r>
            <a:r>
              <a:rPr lang="en-US" dirty="0"/>
              <a:t> </a:t>
            </a:r>
            <a:r>
              <a:rPr lang="en-US" dirty="0" err="1"/>
              <a:t>hóa</a:t>
            </a:r>
            <a:r>
              <a:rPr lang="en-US" dirty="0"/>
              <a:t> </a:t>
            </a:r>
            <a:r>
              <a:rPr lang="en-US" dirty="0" err="1"/>
              <a:t>tế</a:t>
            </a:r>
            <a:r>
              <a:rPr lang="en-US" dirty="0"/>
              <a:t> </a:t>
            </a:r>
            <a:r>
              <a:rPr lang="en-US" dirty="0" err="1"/>
              <a:t>bào</a:t>
            </a:r>
            <a:r>
              <a:rPr lang="en-US" dirty="0"/>
              <a:t> </a:t>
            </a:r>
            <a:r>
              <a:rPr lang="en-US" dirty="0" err="1"/>
              <a:t>và</a:t>
            </a:r>
            <a:r>
              <a:rPr lang="en-US" dirty="0"/>
              <a:t> </a:t>
            </a:r>
            <a:r>
              <a:rPr lang="en-US" dirty="0" err="1"/>
              <a:t>phát</a:t>
            </a:r>
            <a:r>
              <a:rPr lang="en-US" dirty="0"/>
              <a:t> </a:t>
            </a:r>
            <a:r>
              <a:rPr lang="en-US" dirty="0" err="1"/>
              <a:t>sinh</a:t>
            </a:r>
            <a:r>
              <a:rPr lang="en-US" dirty="0"/>
              <a:t> </a:t>
            </a:r>
            <a:r>
              <a:rPr lang="en-US" dirty="0" err="1"/>
              <a:t>hình</a:t>
            </a:r>
            <a:r>
              <a:rPr lang="en-US" dirty="0"/>
              <a:t> </a:t>
            </a:r>
            <a:r>
              <a:rPr lang="en-US" dirty="0" err="1"/>
              <a:t>thái</a:t>
            </a:r>
            <a:r>
              <a:rPr lang="en-US" dirty="0"/>
              <a:t>. </a:t>
            </a:r>
            <a:r>
              <a:rPr lang="en-US" dirty="0" err="1"/>
              <a:t>Sinh</a:t>
            </a:r>
            <a:r>
              <a:rPr lang="en-US" dirty="0"/>
              <a:t> </a:t>
            </a:r>
            <a:r>
              <a:rPr lang="en-US" dirty="0" err="1"/>
              <a:t>trưởng</a:t>
            </a:r>
            <a:r>
              <a:rPr lang="en-US" dirty="0"/>
              <a:t> </a:t>
            </a:r>
            <a:r>
              <a:rPr lang="en-US" dirty="0" err="1"/>
              <a:t>và</a:t>
            </a:r>
            <a:r>
              <a:rPr lang="en-US" dirty="0"/>
              <a:t> </a:t>
            </a:r>
            <a:r>
              <a:rPr lang="en-US" dirty="0" err="1"/>
              <a:t>phát</a:t>
            </a:r>
            <a:r>
              <a:rPr lang="en-US" dirty="0"/>
              <a:t> </a:t>
            </a:r>
            <a:r>
              <a:rPr lang="en-US" dirty="0" err="1"/>
              <a:t>triển</a:t>
            </a:r>
            <a:r>
              <a:rPr lang="en-US" dirty="0"/>
              <a:t> </a:t>
            </a:r>
            <a:r>
              <a:rPr lang="en-US" dirty="0" err="1"/>
              <a:t>có</a:t>
            </a:r>
            <a:r>
              <a:rPr lang="en-US" dirty="0"/>
              <a:t> </a:t>
            </a:r>
            <a:r>
              <a:rPr lang="en-US" dirty="0" err="1"/>
              <a:t>biểu</a:t>
            </a:r>
            <a:r>
              <a:rPr lang="en-US" dirty="0"/>
              <a:t> </a:t>
            </a:r>
            <a:r>
              <a:rPr lang="en-US" dirty="0" err="1"/>
              <a:t>hiện</a:t>
            </a:r>
            <a:r>
              <a:rPr lang="en-US" dirty="0"/>
              <a:t> </a:t>
            </a:r>
            <a:r>
              <a:rPr lang="en-US" dirty="0" err="1"/>
              <a:t>đan</a:t>
            </a:r>
            <a:r>
              <a:rPr lang="en-US" dirty="0"/>
              <a:t> xen </a:t>
            </a:r>
            <a:r>
              <a:rPr lang="en-US" dirty="0" err="1"/>
              <a:t>khó</a:t>
            </a:r>
            <a:r>
              <a:rPr lang="en-US" dirty="0"/>
              <a:t> </a:t>
            </a:r>
            <a:r>
              <a:rPr lang="en-US" dirty="0" err="1"/>
              <a:t>tách</a:t>
            </a:r>
            <a:r>
              <a:rPr lang="en-US" dirty="0"/>
              <a:t> </a:t>
            </a:r>
            <a:r>
              <a:rPr lang="en-US" dirty="0" err="1"/>
              <a:t>biệt</a:t>
            </a:r>
            <a:r>
              <a:rPr lang="en-US" dirty="0"/>
              <a:t>.</a:t>
            </a:r>
          </a:p>
        </p:txBody>
      </p:sp>
      <p:sp>
        <p:nvSpPr>
          <p:cNvPr id="22" name="Text Placeholder 21"/>
          <p:cNvSpPr>
            <a:spLocks noGrp="1"/>
          </p:cNvSpPr>
          <p:nvPr>
            <p:ph type="body" sz="quarter" idx="15"/>
          </p:nvPr>
        </p:nvSpPr>
        <p:spPr>
          <a:xfrm>
            <a:off x="1309852" y="4928877"/>
            <a:ext cx="10443998" cy="687387"/>
          </a:xfrm>
        </p:spPr>
        <p:txBody>
          <a:bodyPr>
            <a:noAutofit/>
          </a:bodyPr>
          <a:lstStyle/>
          <a:p>
            <a:pPr marL="0" indent="0" algn="just">
              <a:buNone/>
            </a:pPr>
            <a:r>
              <a:rPr lang="en-US" sz="2600" dirty="0" err="1"/>
              <a:t>Sự</a:t>
            </a:r>
            <a:r>
              <a:rPr lang="en-US" sz="2600" dirty="0"/>
              <a:t> </a:t>
            </a:r>
            <a:r>
              <a:rPr lang="en-US" sz="2600" dirty="0" err="1"/>
              <a:t>phát</a:t>
            </a:r>
            <a:r>
              <a:rPr lang="en-US" sz="2600" dirty="0"/>
              <a:t> </a:t>
            </a:r>
            <a:r>
              <a:rPr lang="en-US" sz="2600" dirty="0" err="1"/>
              <a:t>triển</a:t>
            </a:r>
            <a:r>
              <a:rPr lang="en-US" sz="2600" dirty="0"/>
              <a:t> </a:t>
            </a:r>
            <a:r>
              <a:rPr lang="en-US" sz="2600" dirty="0" err="1"/>
              <a:t>của</a:t>
            </a:r>
            <a:r>
              <a:rPr lang="en-US" sz="2600" dirty="0"/>
              <a:t> </a:t>
            </a:r>
            <a:r>
              <a:rPr lang="en-US" sz="2600" dirty="0" err="1"/>
              <a:t>các</a:t>
            </a:r>
            <a:r>
              <a:rPr lang="en-US" sz="2600" dirty="0"/>
              <a:t> </a:t>
            </a:r>
            <a:r>
              <a:rPr lang="en-US" sz="2600" dirty="0" err="1"/>
              <a:t>cơ</a:t>
            </a:r>
            <a:r>
              <a:rPr lang="en-US" sz="2600" dirty="0"/>
              <a:t> </a:t>
            </a:r>
            <a:r>
              <a:rPr lang="en-US" sz="2600" dirty="0" err="1"/>
              <a:t>quan</a:t>
            </a:r>
            <a:r>
              <a:rPr lang="en-US" sz="2600" dirty="0"/>
              <a:t> </a:t>
            </a:r>
            <a:r>
              <a:rPr lang="en-US" sz="2600" dirty="0" err="1"/>
              <a:t>mới</a:t>
            </a:r>
            <a:r>
              <a:rPr lang="en-US" sz="2600" dirty="0"/>
              <a:t> </a:t>
            </a:r>
            <a:r>
              <a:rPr lang="en-US" sz="2600" dirty="0" err="1"/>
              <a:t>trong</a:t>
            </a:r>
            <a:r>
              <a:rPr lang="en-US" sz="2600" dirty="0"/>
              <a:t> </a:t>
            </a:r>
            <a:r>
              <a:rPr lang="en-US" sz="2600" dirty="0" err="1"/>
              <a:t>cơ</a:t>
            </a:r>
            <a:r>
              <a:rPr lang="en-US" sz="2600" dirty="0"/>
              <a:t> </a:t>
            </a:r>
            <a:r>
              <a:rPr lang="en-US" sz="2600" dirty="0" err="1"/>
              <a:t>thể</a:t>
            </a:r>
            <a:r>
              <a:rPr lang="en-US" sz="2600" dirty="0"/>
              <a:t> </a:t>
            </a:r>
            <a:r>
              <a:rPr lang="en-US" sz="2600" dirty="0" err="1"/>
              <a:t>có</a:t>
            </a:r>
            <a:r>
              <a:rPr lang="en-US" sz="2600" dirty="0"/>
              <a:t> </a:t>
            </a:r>
            <a:r>
              <a:rPr lang="en-US" sz="2600" dirty="0" err="1"/>
              <a:t>thời</a:t>
            </a:r>
            <a:r>
              <a:rPr lang="en-US" sz="2600" dirty="0"/>
              <a:t> </a:t>
            </a:r>
            <a:r>
              <a:rPr lang="en-US" sz="2600" dirty="0" err="1"/>
              <a:t>điểm</a:t>
            </a:r>
            <a:r>
              <a:rPr lang="en-US" sz="2600" dirty="0"/>
              <a:t> </a:t>
            </a:r>
            <a:r>
              <a:rPr lang="en-US" sz="2600" dirty="0" err="1"/>
              <a:t>bắt</a:t>
            </a:r>
            <a:r>
              <a:rPr lang="en-US" sz="2600" dirty="0"/>
              <a:t> </a:t>
            </a:r>
            <a:r>
              <a:rPr lang="en-US" sz="2600" dirty="0" err="1"/>
              <a:t>đầu</a:t>
            </a:r>
            <a:r>
              <a:rPr lang="en-US" sz="2600" dirty="0"/>
              <a:t>, </a:t>
            </a:r>
            <a:r>
              <a:rPr lang="en-US" sz="2600" dirty="0" err="1"/>
              <a:t>tốc</a:t>
            </a:r>
            <a:r>
              <a:rPr lang="en-US" sz="2600" dirty="0"/>
              <a:t> </a:t>
            </a:r>
            <a:r>
              <a:rPr lang="en-US" sz="2600" dirty="0" err="1"/>
              <a:t>độ</a:t>
            </a:r>
            <a:r>
              <a:rPr lang="en-US" sz="2600" dirty="0"/>
              <a:t> </a:t>
            </a:r>
            <a:r>
              <a:rPr lang="en-US" sz="2600" dirty="0" err="1"/>
              <a:t>khác</a:t>
            </a:r>
            <a:r>
              <a:rPr lang="en-US" sz="2600" dirty="0"/>
              <a:t> </a:t>
            </a:r>
            <a:r>
              <a:rPr lang="en-US" sz="2600" dirty="0" err="1"/>
              <a:t>nhau</a:t>
            </a:r>
            <a:r>
              <a:rPr lang="en-US" sz="2600" dirty="0"/>
              <a:t> </a:t>
            </a:r>
            <a:r>
              <a:rPr lang="en-US" sz="2600" dirty="0" err="1"/>
              <a:t>theo</a:t>
            </a:r>
            <a:r>
              <a:rPr lang="en-US" sz="2600" dirty="0"/>
              <a:t> </a:t>
            </a:r>
            <a:r>
              <a:rPr lang="en-US" sz="2600" dirty="0" err="1"/>
              <a:t>từng</a:t>
            </a:r>
            <a:r>
              <a:rPr lang="en-US" sz="2600" dirty="0"/>
              <a:t> </a:t>
            </a:r>
            <a:r>
              <a:rPr lang="en-US" sz="2600" dirty="0" err="1"/>
              <a:t>giai</a:t>
            </a:r>
            <a:r>
              <a:rPr lang="en-US" sz="2600" dirty="0"/>
              <a:t> </a:t>
            </a:r>
            <a:r>
              <a:rPr lang="en-US" sz="2600" dirty="0" err="1"/>
              <a:t>đoạn</a:t>
            </a:r>
            <a:r>
              <a:rPr lang="en-US" sz="2600" dirty="0"/>
              <a:t> </a:t>
            </a:r>
            <a:r>
              <a:rPr lang="en-US" sz="2600" dirty="0" err="1"/>
              <a:t>và</a:t>
            </a:r>
            <a:r>
              <a:rPr lang="en-US" sz="2600" dirty="0"/>
              <a:t> </a:t>
            </a:r>
            <a:r>
              <a:rPr lang="en-US" sz="2600" dirty="0" err="1"/>
              <a:t>được</a:t>
            </a:r>
            <a:r>
              <a:rPr lang="en-US" sz="2600" dirty="0"/>
              <a:t> </a:t>
            </a:r>
            <a:r>
              <a:rPr lang="en-US" sz="2600" dirty="0" err="1"/>
              <a:t>điều</a:t>
            </a:r>
            <a:r>
              <a:rPr lang="en-US" sz="2600" dirty="0"/>
              <a:t> </a:t>
            </a:r>
            <a:r>
              <a:rPr lang="en-US" sz="2600" dirty="0" err="1"/>
              <a:t>hòa</a:t>
            </a:r>
            <a:r>
              <a:rPr lang="en-US" sz="2600" dirty="0"/>
              <a:t> </a:t>
            </a:r>
            <a:r>
              <a:rPr lang="en-US" sz="2600" dirty="0" err="1"/>
              <a:t>bởi</a:t>
            </a:r>
            <a:r>
              <a:rPr lang="en-US" sz="2600" dirty="0"/>
              <a:t> </a:t>
            </a:r>
            <a:r>
              <a:rPr lang="en-US" sz="2600" dirty="0" err="1"/>
              <a:t>các</a:t>
            </a:r>
            <a:r>
              <a:rPr lang="en-US" sz="2600" dirty="0"/>
              <a:t> </a:t>
            </a:r>
            <a:r>
              <a:rPr lang="en-US" sz="2600" dirty="0" err="1"/>
              <a:t>yếu</a:t>
            </a:r>
            <a:r>
              <a:rPr lang="en-US" sz="2600" dirty="0"/>
              <a:t> </a:t>
            </a:r>
            <a:r>
              <a:rPr lang="en-US" sz="2600" dirty="0" err="1"/>
              <a:t>tố</a:t>
            </a:r>
            <a:r>
              <a:rPr lang="en-US" sz="2600" dirty="0"/>
              <a:t> </a:t>
            </a:r>
            <a:r>
              <a:rPr lang="en-US" sz="2600" dirty="0" err="1"/>
              <a:t>bên</a:t>
            </a:r>
            <a:r>
              <a:rPr lang="en-US" sz="2600" dirty="0"/>
              <a:t> </a:t>
            </a:r>
            <a:r>
              <a:rPr lang="en-US" sz="2600" dirty="0" err="1"/>
              <a:t>trong</a:t>
            </a:r>
            <a:r>
              <a:rPr lang="en-US" sz="2600" dirty="0"/>
              <a:t> </a:t>
            </a:r>
            <a:r>
              <a:rPr lang="en-US" sz="2600" dirty="0" err="1"/>
              <a:t>và</a:t>
            </a:r>
            <a:r>
              <a:rPr lang="en-US" sz="2600" dirty="0"/>
              <a:t> </a:t>
            </a:r>
            <a:r>
              <a:rPr lang="en-US" sz="2600" dirty="0" err="1"/>
              <a:t>bên</a:t>
            </a:r>
            <a:r>
              <a:rPr lang="en-US" sz="2600" dirty="0"/>
              <a:t> </a:t>
            </a:r>
            <a:r>
              <a:rPr lang="en-US" sz="2600" dirty="0" err="1"/>
              <a:t>ngoài</a:t>
            </a:r>
            <a:r>
              <a:rPr lang="en-US" sz="2600" dirty="0"/>
              <a:t>.</a:t>
            </a:r>
          </a:p>
        </p:txBody>
      </p:sp>
      <p:sp>
        <p:nvSpPr>
          <p:cNvPr id="23" name="Text Placeholder 22"/>
          <p:cNvSpPr>
            <a:spLocks noGrp="1"/>
          </p:cNvSpPr>
          <p:nvPr>
            <p:ph type="body" sz="quarter" idx="16"/>
          </p:nvPr>
        </p:nvSpPr>
        <p:spPr>
          <a:xfrm>
            <a:off x="1304103" y="5776128"/>
            <a:ext cx="10285412" cy="687387"/>
          </a:xfrm>
        </p:spPr>
        <p:txBody>
          <a:bodyPr>
            <a:normAutofit/>
          </a:bodyPr>
          <a:lstStyle/>
          <a:p>
            <a:pPr marL="0" indent="0">
              <a:buNone/>
            </a:pPr>
            <a:r>
              <a:rPr lang="en-US" sz="2600" dirty="0" err="1"/>
              <a:t>Sinh</a:t>
            </a:r>
            <a:r>
              <a:rPr lang="en-US" sz="2600" dirty="0"/>
              <a:t> </a:t>
            </a:r>
            <a:r>
              <a:rPr lang="en-US" sz="2600" dirty="0" err="1"/>
              <a:t>trưởng</a:t>
            </a:r>
            <a:r>
              <a:rPr lang="en-US" sz="2600" dirty="0"/>
              <a:t> </a:t>
            </a:r>
            <a:r>
              <a:rPr lang="en-US" sz="2600" dirty="0" err="1"/>
              <a:t>và</a:t>
            </a:r>
            <a:r>
              <a:rPr lang="en-US" sz="2600" dirty="0"/>
              <a:t> </a:t>
            </a:r>
            <a:r>
              <a:rPr lang="en-US" sz="2600" dirty="0" err="1"/>
              <a:t>phát</a:t>
            </a:r>
            <a:r>
              <a:rPr lang="en-US" sz="2600" dirty="0"/>
              <a:t> </a:t>
            </a:r>
            <a:r>
              <a:rPr lang="en-US" sz="2600" dirty="0" err="1"/>
              <a:t>triển</a:t>
            </a:r>
            <a:r>
              <a:rPr lang="en-US" sz="2600" dirty="0"/>
              <a:t> </a:t>
            </a:r>
            <a:r>
              <a:rPr lang="en-US" sz="2600" dirty="0" err="1"/>
              <a:t>biểu</a:t>
            </a:r>
            <a:r>
              <a:rPr lang="en-US" sz="2600" dirty="0"/>
              <a:t> </a:t>
            </a:r>
            <a:r>
              <a:rPr lang="en-US" sz="2600" dirty="0" err="1"/>
              <a:t>hiện</a:t>
            </a:r>
            <a:r>
              <a:rPr lang="en-US" sz="2600" dirty="0"/>
              <a:t> </a:t>
            </a:r>
            <a:r>
              <a:rPr lang="en-US" sz="2600" dirty="0" err="1"/>
              <a:t>đan</a:t>
            </a:r>
            <a:r>
              <a:rPr lang="en-US" sz="2600" dirty="0"/>
              <a:t> </a:t>
            </a:r>
            <a:r>
              <a:rPr lang="en-US" sz="2600" dirty="0" err="1"/>
              <a:t>xen</a:t>
            </a:r>
            <a:r>
              <a:rPr lang="en-US" sz="2600" dirty="0"/>
              <a:t> </a:t>
            </a:r>
            <a:r>
              <a:rPr lang="en-US" sz="2600" dirty="0" err="1"/>
              <a:t>khó</a:t>
            </a:r>
            <a:r>
              <a:rPr lang="en-US" sz="2600" dirty="0"/>
              <a:t> </a:t>
            </a:r>
            <a:r>
              <a:rPr lang="en-US" sz="2600" dirty="0" err="1"/>
              <a:t>tách</a:t>
            </a:r>
            <a:r>
              <a:rPr lang="en-US" sz="2600" dirty="0"/>
              <a:t> </a:t>
            </a:r>
            <a:r>
              <a:rPr lang="en-US" sz="2600" dirty="0" err="1"/>
              <a:t>biệt</a:t>
            </a:r>
            <a:r>
              <a:rPr lang="en-US" sz="2600" dirty="0"/>
              <a:t>. </a:t>
            </a:r>
          </a:p>
        </p:txBody>
      </p:sp>
      <p:sp>
        <p:nvSpPr>
          <p:cNvPr id="24" name="Text Placeholder 23"/>
          <p:cNvSpPr>
            <a:spLocks noGrp="1"/>
          </p:cNvSpPr>
          <p:nvPr>
            <p:ph type="body" sz="quarter" idx="17"/>
          </p:nvPr>
        </p:nvSpPr>
        <p:spPr/>
        <p:txBody>
          <a:bodyPr/>
          <a:lstStyle/>
          <a:p>
            <a:r>
              <a:rPr lang="en-US" dirty="0" err="1"/>
              <a:t>Câu</a:t>
            </a:r>
            <a:r>
              <a:rPr lang="en-US" dirty="0"/>
              <a:t> 3. </a:t>
            </a:r>
          </a:p>
        </p:txBody>
      </p:sp>
      <p:sp>
        <p:nvSpPr>
          <p:cNvPr id="25" name="Text Placeholder 24"/>
          <p:cNvSpPr>
            <a:spLocks noGrp="1"/>
          </p:cNvSpPr>
          <p:nvPr>
            <p:ph type="body" sz="quarter" idx="18"/>
          </p:nvPr>
        </p:nvSpPr>
        <p:spPr/>
        <p:txBody>
          <a:bodyPr/>
          <a:lstStyle/>
          <a:p>
            <a:r>
              <a:rPr lang="en-US" dirty="0" err="1"/>
              <a:t>Bài</a:t>
            </a:r>
            <a:r>
              <a:rPr lang="en-US" dirty="0"/>
              <a:t> 19</a:t>
            </a:r>
          </a:p>
        </p:txBody>
      </p:sp>
      <p:sp>
        <p:nvSpPr>
          <p:cNvPr id="2" name="TextBox 1"/>
          <p:cNvSpPr txBox="1"/>
          <p:nvPr/>
        </p:nvSpPr>
        <p:spPr>
          <a:xfrm>
            <a:off x="1951039" y="667006"/>
            <a:ext cx="10117136" cy="2246769"/>
          </a:xfrm>
          <a:prstGeom prst="rect">
            <a:avLst/>
          </a:prstGeom>
          <a:noFill/>
        </p:spPr>
        <p:txBody>
          <a:bodyPr wrap="square" rtlCol="0">
            <a:spAutoFit/>
          </a:bodyPr>
          <a:lstStyle/>
          <a:p>
            <a:pPr algn="just"/>
            <a:r>
              <a:rPr lang="en-US" sz="2000" i="1" dirty="0" err="1"/>
              <a:t>Phôi</a:t>
            </a:r>
            <a:r>
              <a:rPr lang="en-US" sz="2000" i="1" dirty="0"/>
              <a:t> </a:t>
            </a:r>
            <a:r>
              <a:rPr lang="en-US" sz="2000" i="1" dirty="0" err="1"/>
              <a:t>thai</a:t>
            </a:r>
            <a:r>
              <a:rPr lang="en-US" sz="2000" i="1" dirty="0"/>
              <a:t> </a:t>
            </a:r>
            <a:r>
              <a:rPr lang="en-US" sz="2000" i="1" dirty="0" err="1"/>
              <a:t>trong</a:t>
            </a:r>
            <a:r>
              <a:rPr lang="en-US" sz="2000" i="1" dirty="0"/>
              <a:t> </a:t>
            </a:r>
            <a:r>
              <a:rPr lang="en-US" sz="2000" i="1" dirty="0" err="1"/>
              <a:t>tử</a:t>
            </a:r>
            <a:r>
              <a:rPr lang="en-US" sz="2000" i="1" dirty="0"/>
              <a:t> </a:t>
            </a:r>
            <a:r>
              <a:rPr lang="en-US" sz="2000" i="1" dirty="0" err="1"/>
              <a:t>cung</a:t>
            </a:r>
            <a:r>
              <a:rPr lang="en-US" sz="2000" i="1" dirty="0"/>
              <a:t> </a:t>
            </a:r>
            <a:r>
              <a:rPr lang="en-US" sz="2000" i="1" dirty="0" err="1"/>
              <a:t>phát</a:t>
            </a:r>
            <a:r>
              <a:rPr lang="en-US" sz="2000" i="1" dirty="0"/>
              <a:t> </a:t>
            </a:r>
            <a:r>
              <a:rPr lang="en-US" sz="2000" i="1" dirty="0" err="1"/>
              <a:t>triển</a:t>
            </a:r>
            <a:r>
              <a:rPr lang="en-US" sz="2000" i="1" dirty="0"/>
              <a:t> </a:t>
            </a:r>
            <a:r>
              <a:rPr lang="en-US" sz="2000" i="1" dirty="0" err="1"/>
              <a:t>đến</a:t>
            </a:r>
            <a:r>
              <a:rPr lang="en-US" sz="2000" i="1" dirty="0"/>
              <a:t> </a:t>
            </a:r>
            <a:r>
              <a:rPr lang="en-US" sz="2000" i="1" dirty="0" err="1"/>
              <a:t>tuần</a:t>
            </a:r>
            <a:r>
              <a:rPr lang="en-US" sz="2000" i="1" dirty="0"/>
              <a:t> </a:t>
            </a:r>
            <a:r>
              <a:rPr lang="en-US" sz="2000" i="1" dirty="0" err="1"/>
              <a:t>thứ</a:t>
            </a:r>
            <a:r>
              <a:rPr lang="en-US" sz="2000" i="1" dirty="0"/>
              <a:t> 6 </a:t>
            </a:r>
            <a:r>
              <a:rPr lang="en-US" sz="2000" i="1" dirty="0" err="1"/>
              <a:t>sẽ</a:t>
            </a:r>
            <a:r>
              <a:rPr lang="en-US" sz="2000" i="1" dirty="0"/>
              <a:t> </a:t>
            </a:r>
            <a:r>
              <a:rPr lang="en-US" sz="2000" i="1" dirty="0" err="1"/>
              <a:t>có</a:t>
            </a:r>
            <a:r>
              <a:rPr lang="en-US" sz="2000" i="1" dirty="0"/>
              <a:t> </a:t>
            </a:r>
            <a:r>
              <a:rPr lang="en-US" sz="2000" i="1" dirty="0" err="1"/>
              <a:t>kích</a:t>
            </a:r>
            <a:r>
              <a:rPr lang="en-US" sz="2000" i="1" dirty="0"/>
              <a:t> </a:t>
            </a:r>
            <a:r>
              <a:rPr lang="en-US" sz="2000" i="1" dirty="0" err="1"/>
              <a:t>thước</a:t>
            </a:r>
            <a:r>
              <a:rPr lang="en-US" sz="2000" i="1" dirty="0"/>
              <a:t> </a:t>
            </a:r>
            <a:r>
              <a:rPr lang="en-US" sz="2000" i="1" dirty="0" err="1"/>
              <a:t>bé</a:t>
            </a:r>
            <a:r>
              <a:rPr lang="en-US" sz="2000" i="1" dirty="0"/>
              <a:t> </a:t>
            </a:r>
            <a:r>
              <a:rPr lang="en-US" sz="2000" i="1" dirty="0" err="1"/>
              <a:t>xíu</a:t>
            </a:r>
            <a:r>
              <a:rPr lang="en-US" sz="2000" i="1" dirty="0"/>
              <a:t> </a:t>
            </a:r>
            <a:r>
              <a:rPr lang="en-US" sz="2000" i="1" dirty="0" err="1"/>
              <a:t>từ</a:t>
            </a:r>
            <a:r>
              <a:rPr lang="en-US" sz="2000" i="1" dirty="0"/>
              <a:t> 4-7mm </a:t>
            </a:r>
            <a:r>
              <a:rPr lang="en-US" sz="2000" i="1" dirty="0" err="1"/>
              <a:t>tuy</a:t>
            </a:r>
            <a:r>
              <a:rPr lang="en-US" sz="2000" i="1" dirty="0"/>
              <a:t> </a:t>
            </a:r>
            <a:r>
              <a:rPr lang="en-US" sz="2000" i="1" dirty="0" err="1"/>
              <a:t>nhiên</a:t>
            </a:r>
            <a:r>
              <a:rPr lang="en-US" sz="2000" i="1" dirty="0"/>
              <a:t> </a:t>
            </a:r>
            <a:r>
              <a:rPr lang="en-US" sz="2000" i="1" dirty="0" err="1"/>
              <a:t>giai</a:t>
            </a:r>
            <a:r>
              <a:rPr lang="en-US" sz="2000" i="1" dirty="0"/>
              <a:t> </a:t>
            </a:r>
            <a:r>
              <a:rPr lang="en-US" sz="2000" i="1" dirty="0" err="1"/>
              <a:t>đoạn</a:t>
            </a:r>
            <a:r>
              <a:rPr lang="en-US" sz="2000" i="1" dirty="0"/>
              <a:t> </a:t>
            </a:r>
            <a:r>
              <a:rPr lang="en-US" sz="2000" i="1" dirty="0" err="1"/>
              <a:t>này</a:t>
            </a:r>
            <a:r>
              <a:rPr lang="en-US" sz="2000" i="1" dirty="0"/>
              <a:t> </a:t>
            </a:r>
            <a:r>
              <a:rPr lang="en-US" sz="2000" i="1" dirty="0" err="1"/>
              <a:t>sẽ</a:t>
            </a:r>
            <a:r>
              <a:rPr lang="en-US" sz="2000" i="1" dirty="0"/>
              <a:t> </a:t>
            </a:r>
            <a:r>
              <a:rPr lang="en-US" sz="2000" i="1" dirty="0" err="1"/>
              <a:t>hình</a:t>
            </a:r>
            <a:r>
              <a:rPr lang="en-US" sz="2000" i="1" dirty="0"/>
              <a:t> </a:t>
            </a:r>
            <a:r>
              <a:rPr lang="en-US" sz="2000" i="1" dirty="0" err="1"/>
              <a:t>thành</a:t>
            </a:r>
            <a:r>
              <a:rPr lang="en-US" sz="2000" i="1" dirty="0"/>
              <a:t> </a:t>
            </a:r>
            <a:r>
              <a:rPr lang="en-US" sz="2000" i="1" dirty="0" err="1"/>
              <a:t>hệ</a:t>
            </a:r>
            <a:r>
              <a:rPr lang="en-US" sz="2000" i="1" dirty="0"/>
              <a:t> </a:t>
            </a:r>
            <a:r>
              <a:rPr lang="en-US" sz="2000" i="1" dirty="0" err="1"/>
              <a:t>thần</a:t>
            </a:r>
            <a:r>
              <a:rPr lang="en-US" sz="2000" i="1" dirty="0"/>
              <a:t> </a:t>
            </a:r>
            <a:r>
              <a:rPr lang="en-US" sz="2000" i="1" dirty="0" err="1"/>
              <a:t>kinh</a:t>
            </a:r>
            <a:r>
              <a:rPr lang="en-US" sz="2000" i="1" dirty="0"/>
              <a:t> </a:t>
            </a:r>
            <a:r>
              <a:rPr lang="en-US" sz="2000" i="1" dirty="0" err="1"/>
              <a:t>nguyên</a:t>
            </a:r>
            <a:r>
              <a:rPr lang="en-US" sz="2000" i="1" dirty="0"/>
              <a:t> </a:t>
            </a:r>
            <a:r>
              <a:rPr lang="en-US" sz="2000" i="1" dirty="0" err="1"/>
              <a:t>thủy</a:t>
            </a:r>
            <a:r>
              <a:rPr lang="en-US" sz="2000" i="1" dirty="0"/>
              <a:t> </a:t>
            </a:r>
            <a:r>
              <a:rPr lang="en-US" sz="2000" i="1" dirty="0" err="1"/>
              <a:t>và</a:t>
            </a:r>
            <a:r>
              <a:rPr lang="en-US" sz="2000" i="1" dirty="0"/>
              <a:t> </a:t>
            </a:r>
            <a:r>
              <a:rPr lang="en-US" sz="2000" i="1" dirty="0" err="1"/>
              <a:t>xương</a:t>
            </a:r>
            <a:r>
              <a:rPr lang="en-US" sz="2000" i="1" dirty="0"/>
              <a:t> </a:t>
            </a:r>
            <a:r>
              <a:rPr lang="en-US" sz="2000" i="1" dirty="0" err="1"/>
              <a:t>sống</a:t>
            </a:r>
            <a:r>
              <a:rPr lang="en-US" sz="2000" i="1" dirty="0"/>
              <a:t>, </a:t>
            </a:r>
            <a:r>
              <a:rPr lang="en-US" sz="2000" i="1" dirty="0" err="1"/>
              <a:t>đồng</a:t>
            </a:r>
            <a:r>
              <a:rPr lang="en-US" sz="2000" i="1" dirty="0"/>
              <a:t> </a:t>
            </a:r>
            <a:r>
              <a:rPr lang="en-US" sz="2000" i="1" dirty="0" err="1"/>
              <a:t>thời</a:t>
            </a:r>
            <a:r>
              <a:rPr lang="en-US" sz="2000" i="1" dirty="0"/>
              <a:t> </a:t>
            </a:r>
            <a:r>
              <a:rPr lang="en-US" sz="2000" i="1" dirty="0" err="1"/>
              <a:t>tim</a:t>
            </a:r>
            <a:r>
              <a:rPr lang="en-US" sz="2000" i="1" dirty="0"/>
              <a:t> </a:t>
            </a:r>
            <a:r>
              <a:rPr lang="en-US" sz="2000" i="1" dirty="0" err="1"/>
              <a:t>thai</a:t>
            </a:r>
            <a:r>
              <a:rPr lang="en-US" sz="2000" i="1" dirty="0"/>
              <a:t> </a:t>
            </a:r>
            <a:r>
              <a:rPr lang="en-US" sz="2000" i="1" dirty="0" err="1"/>
              <a:t>cũng</a:t>
            </a:r>
            <a:r>
              <a:rPr lang="en-US" sz="2000" i="1" dirty="0"/>
              <a:t> </a:t>
            </a:r>
            <a:r>
              <a:rPr lang="en-US" sz="2000" i="1" dirty="0" err="1"/>
              <a:t>bắt</a:t>
            </a:r>
            <a:r>
              <a:rPr lang="en-US" sz="2000" i="1" dirty="0"/>
              <a:t> </a:t>
            </a:r>
            <a:r>
              <a:rPr lang="en-US" sz="2000" i="1" dirty="0" err="1"/>
              <a:t>đầu</a:t>
            </a:r>
            <a:r>
              <a:rPr lang="en-US" sz="2000" i="1" dirty="0"/>
              <a:t> </a:t>
            </a:r>
            <a:r>
              <a:rPr lang="en-US" sz="2000" i="1" dirty="0" err="1"/>
              <a:t>hoạt</a:t>
            </a:r>
            <a:r>
              <a:rPr lang="en-US" sz="2000" i="1" dirty="0"/>
              <a:t> </a:t>
            </a:r>
            <a:r>
              <a:rPr lang="en-US" sz="2000" i="1" dirty="0" err="1"/>
              <a:t>động</a:t>
            </a:r>
            <a:r>
              <a:rPr lang="en-US" sz="2000" i="1" dirty="0"/>
              <a:t>. </a:t>
            </a:r>
            <a:r>
              <a:rPr lang="en-US" sz="2000" i="1" dirty="0" err="1"/>
              <a:t>Tuần</a:t>
            </a:r>
            <a:r>
              <a:rPr lang="en-US" sz="2000" i="1" dirty="0"/>
              <a:t> </a:t>
            </a:r>
            <a:r>
              <a:rPr lang="en-US" sz="2000" i="1" dirty="0" err="1"/>
              <a:t>thứ</a:t>
            </a:r>
            <a:r>
              <a:rPr lang="en-US" sz="2000" i="1" dirty="0"/>
              <a:t> 8, </a:t>
            </a:r>
            <a:r>
              <a:rPr lang="en-US" sz="2000" i="1" dirty="0" err="1"/>
              <a:t>phôi</a:t>
            </a:r>
            <a:r>
              <a:rPr lang="en-US" sz="2000" i="1" dirty="0"/>
              <a:t> </a:t>
            </a:r>
            <a:r>
              <a:rPr lang="en-US" sz="2000" i="1" dirty="0" err="1"/>
              <a:t>thai</a:t>
            </a:r>
            <a:r>
              <a:rPr lang="en-US" sz="2000" i="1" dirty="0"/>
              <a:t> </a:t>
            </a:r>
            <a:r>
              <a:rPr lang="en-US" sz="2000" i="1" dirty="0" err="1"/>
              <a:t>dài</a:t>
            </a:r>
            <a:r>
              <a:rPr lang="en-US" sz="2000" i="1" dirty="0"/>
              <a:t> </a:t>
            </a:r>
            <a:r>
              <a:rPr lang="en-US" sz="2000" i="1" dirty="0" err="1"/>
              <a:t>hơn</a:t>
            </a:r>
            <a:r>
              <a:rPr lang="en-US" sz="2000" i="1" dirty="0"/>
              <a:t> 20mm </a:t>
            </a:r>
            <a:r>
              <a:rPr lang="en-US" sz="2000" i="1" dirty="0" err="1"/>
              <a:t>và</a:t>
            </a:r>
            <a:r>
              <a:rPr lang="en-US" sz="2000" i="1" dirty="0"/>
              <a:t> </a:t>
            </a:r>
            <a:r>
              <a:rPr lang="en-US" sz="2000" i="1" dirty="0" err="1"/>
              <a:t>nặng</a:t>
            </a:r>
            <a:r>
              <a:rPr lang="en-US" sz="2000" i="1" dirty="0"/>
              <a:t> </a:t>
            </a:r>
            <a:r>
              <a:rPr lang="en-US" sz="2000" i="1" dirty="0" err="1"/>
              <a:t>khoảng</a:t>
            </a:r>
            <a:r>
              <a:rPr lang="en-US" sz="2000" i="1" dirty="0"/>
              <a:t> 1-3gr </a:t>
            </a:r>
            <a:r>
              <a:rPr lang="en-US" sz="2000" i="1" dirty="0" err="1"/>
              <a:t>và</a:t>
            </a:r>
            <a:r>
              <a:rPr lang="en-US" sz="2000" i="1" dirty="0"/>
              <a:t> </a:t>
            </a:r>
            <a:r>
              <a:rPr lang="en-US" sz="2000" i="1" dirty="0" err="1"/>
              <a:t>bắt</a:t>
            </a:r>
            <a:r>
              <a:rPr lang="en-US" sz="2000" i="1" dirty="0"/>
              <a:t> </a:t>
            </a:r>
            <a:r>
              <a:rPr lang="en-US" sz="2000" i="1" dirty="0" err="1"/>
              <a:t>đầu</a:t>
            </a:r>
            <a:r>
              <a:rPr lang="en-US" sz="2000" i="1" dirty="0"/>
              <a:t> </a:t>
            </a:r>
            <a:r>
              <a:rPr lang="en-US" sz="2000" i="1" dirty="0" err="1"/>
              <a:t>hình</a:t>
            </a:r>
            <a:r>
              <a:rPr lang="en-US" sz="2000" i="1" dirty="0"/>
              <a:t> </a:t>
            </a:r>
            <a:r>
              <a:rPr lang="en-US" sz="2000" i="1" dirty="0" err="1"/>
              <a:t>thành</a:t>
            </a:r>
            <a:r>
              <a:rPr lang="en-US" sz="2000" i="1" dirty="0"/>
              <a:t> </a:t>
            </a:r>
            <a:r>
              <a:rPr lang="en-US" sz="2000" i="1" dirty="0" err="1"/>
              <a:t>mắt</a:t>
            </a:r>
            <a:r>
              <a:rPr lang="en-US" sz="2000" i="1" dirty="0"/>
              <a:t>, </a:t>
            </a:r>
            <a:r>
              <a:rPr lang="en-US" sz="2000" i="1" dirty="0" err="1"/>
              <a:t>tay</a:t>
            </a:r>
            <a:r>
              <a:rPr lang="en-US" sz="2000" i="1" dirty="0"/>
              <a:t> </a:t>
            </a:r>
            <a:r>
              <a:rPr lang="en-US" sz="2000" i="1" dirty="0" err="1"/>
              <a:t>và</a:t>
            </a:r>
            <a:r>
              <a:rPr lang="en-US" sz="2000" i="1" dirty="0"/>
              <a:t> </a:t>
            </a:r>
            <a:r>
              <a:rPr lang="en-US" sz="2000" i="1" dirty="0" err="1"/>
              <a:t>chân</a:t>
            </a:r>
            <a:r>
              <a:rPr lang="en-US" sz="2000" i="1" dirty="0"/>
              <a:t>. </a:t>
            </a:r>
            <a:r>
              <a:rPr lang="en-US" sz="2000" i="1" dirty="0" err="1"/>
              <a:t>Đến</a:t>
            </a:r>
            <a:r>
              <a:rPr lang="en-US" sz="2000" i="1" dirty="0"/>
              <a:t> </a:t>
            </a:r>
            <a:r>
              <a:rPr lang="en-US" sz="2000" i="1" dirty="0" err="1"/>
              <a:t>tuần</a:t>
            </a:r>
            <a:r>
              <a:rPr lang="en-US" sz="2000" i="1" dirty="0"/>
              <a:t> </a:t>
            </a:r>
            <a:r>
              <a:rPr lang="en-US" sz="2000" i="1" dirty="0" err="1"/>
              <a:t>thứ</a:t>
            </a:r>
            <a:r>
              <a:rPr lang="en-US" sz="2000" i="1" dirty="0"/>
              <a:t> 9, </a:t>
            </a:r>
            <a:r>
              <a:rPr lang="en-US" sz="2000" i="1" dirty="0" err="1"/>
              <a:t>hệ</a:t>
            </a:r>
            <a:r>
              <a:rPr lang="en-US" sz="2000" i="1" dirty="0"/>
              <a:t> </a:t>
            </a:r>
            <a:r>
              <a:rPr lang="en-US" sz="2000" i="1" dirty="0" err="1"/>
              <a:t>sinh</a:t>
            </a:r>
            <a:r>
              <a:rPr lang="en-US" sz="2000" i="1" dirty="0"/>
              <a:t> </a:t>
            </a:r>
            <a:r>
              <a:rPr lang="en-US" sz="2000" i="1" dirty="0" err="1"/>
              <a:t>dục</a:t>
            </a:r>
            <a:r>
              <a:rPr lang="en-US" sz="2000" i="1" dirty="0"/>
              <a:t> </a:t>
            </a:r>
            <a:r>
              <a:rPr lang="en-US" sz="2000" i="1" dirty="0" err="1"/>
              <a:t>của</a:t>
            </a:r>
            <a:r>
              <a:rPr lang="en-US" sz="2000" i="1" dirty="0"/>
              <a:t> </a:t>
            </a:r>
            <a:r>
              <a:rPr lang="en-US" sz="2000" i="1" dirty="0" err="1"/>
              <a:t>bé</a:t>
            </a:r>
            <a:r>
              <a:rPr lang="en-US" sz="2000" i="1" dirty="0"/>
              <a:t> </a:t>
            </a:r>
            <a:r>
              <a:rPr lang="en-US" sz="2000" i="1" dirty="0" err="1"/>
              <a:t>cũng</a:t>
            </a:r>
            <a:r>
              <a:rPr lang="en-US" sz="2000" i="1" dirty="0"/>
              <a:t> </a:t>
            </a:r>
            <a:r>
              <a:rPr lang="en-US" sz="2000" i="1" dirty="0" err="1"/>
              <a:t>bắt</a:t>
            </a:r>
            <a:r>
              <a:rPr lang="en-US" sz="2000" i="1" dirty="0"/>
              <a:t> </a:t>
            </a:r>
            <a:r>
              <a:rPr lang="en-US" sz="2000" i="1" dirty="0" err="1"/>
              <a:t>đầu</a:t>
            </a:r>
            <a:r>
              <a:rPr lang="en-US" sz="2000" i="1" dirty="0"/>
              <a:t> </a:t>
            </a:r>
            <a:r>
              <a:rPr lang="en-US" sz="2000" i="1" dirty="0" err="1"/>
              <a:t>hình</a:t>
            </a:r>
            <a:r>
              <a:rPr lang="en-US" sz="2000" i="1" dirty="0"/>
              <a:t> </a:t>
            </a:r>
            <a:r>
              <a:rPr lang="en-US" sz="2000" i="1" dirty="0" err="1"/>
              <a:t>thành</a:t>
            </a:r>
            <a:r>
              <a:rPr lang="en-US" sz="2000" i="1" dirty="0"/>
              <a:t>. </a:t>
            </a:r>
            <a:r>
              <a:rPr lang="en-US" sz="2000" i="1" dirty="0" err="1"/>
              <a:t>Đến</a:t>
            </a:r>
            <a:r>
              <a:rPr lang="en-US" sz="2000" i="1" dirty="0"/>
              <a:t> </a:t>
            </a:r>
            <a:r>
              <a:rPr lang="en-US" sz="2000" i="1" dirty="0" err="1"/>
              <a:t>tuần</a:t>
            </a:r>
            <a:r>
              <a:rPr lang="en-US" sz="2000" i="1" dirty="0"/>
              <a:t> </a:t>
            </a:r>
            <a:r>
              <a:rPr lang="en-US" sz="2000" i="1" dirty="0" err="1"/>
              <a:t>thứ</a:t>
            </a:r>
            <a:r>
              <a:rPr lang="en-US" sz="2000" i="1" dirty="0"/>
              <a:t> 12, </a:t>
            </a:r>
            <a:r>
              <a:rPr lang="en-US" sz="2000" i="1" dirty="0" err="1"/>
              <a:t>thai</a:t>
            </a:r>
            <a:r>
              <a:rPr lang="en-US" sz="2000" i="1" dirty="0"/>
              <a:t> </a:t>
            </a:r>
            <a:r>
              <a:rPr lang="en-US" sz="2000" i="1" dirty="0" err="1"/>
              <a:t>nhi</a:t>
            </a:r>
            <a:r>
              <a:rPr lang="en-US" sz="2000" i="1" dirty="0"/>
              <a:t> </a:t>
            </a:r>
            <a:r>
              <a:rPr lang="en-US" sz="2000" i="1" dirty="0" err="1"/>
              <a:t>đã</a:t>
            </a:r>
            <a:r>
              <a:rPr lang="en-US" sz="2000" i="1" dirty="0"/>
              <a:t> </a:t>
            </a:r>
            <a:r>
              <a:rPr lang="en-US" sz="2000" i="1" dirty="0" err="1"/>
              <a:t>có</a:t>
            </a:r>
            <a:r>
              <a:rPr lang="en-US" sz="2000" i="1" dirty="0"/>
              <a:t> </a:t>
            </a:r>
            <a:r>
              <a:rPr lang="en-US" sz="2000" i="1" dirty="0" err="1"/>
              <a:t>hình</a:t>
            </a:r>
            <a:r>
              <a:rPr lang="en-US" sz="2000" i="1" dirty="0"/>
              <a:t> </a:t>
            </a:r>
            <a:r>
              <a:rPr lang="en-US" sz="2000" i="1" dirty="0" err="1"/>
              <a:t>dáng</a:t>
            </a:r>
            <a:r>
              <a:rPr lang="en-US" sz="2000" i="1" dirty="0"/>
              <a:t> </a:t>
            </a:r>
            <a:r>
              <a:rPr lang="en-US" sz="2000" i="1" dirty="0" err="1"/>
              <a:t>của</a:t>
            </a:r>
            <a:r>
              <a:rPr lang="en-US" sz="2000" i="1" dirty="0"/>
              <a:t> </a:t>
            </a:r>
            <a:r>
              <a:rPr lang="en-US" sz="2000" i="1" dirty="0" err="1"/>
              <a:t>một</a:t>
            </a:r>
            <a:r>
              <a:rPr lang="en-US" sz="2000" i="1" dirty="0"/>
              <a:t> con </a:t>
            </a:r>
            <a:r>
              <a:rPr lang="en-US" sz="2000" i="1" dirty="0" err="1"/>
              <a:t>người</a:t>
            </a:r>
            <a:r>
              <a:rPr lang="en-US" sz="2000" i="1" dirty="0"/>
              <a:t> </a:t>
            </a:r>
            <a:r>
              <a:rPr lang="en-US" sz="2000" i="1" dirty="0" err="1"/>
              <a:t>dài</a:t>
            </a:r>
            <a:r>
              <a:rPr lang="en-US" sz="2000" i="1" dirty="0"/>
              <a:t> </a:t>
            </a:r>
            <a:r>
              <a:rPr lang="en-US" sz="2000" i="1" dirty="0" err="1"/>
              <a:t>hơn</a:t>
            </a:r>
            <a:r>
              <a:rPr lang="en-US" sz="2000" i="1" dirty="0"/>
              <a:t> 50mm </a:t>
            </a:r>
            <a:r>
              <a:rPr lang="en-US" sz="2000" i="1" dirty="0" err="1"/>
              <a:t>và</a:t>
            </a:r>
            <a:r>
              <a:rPr lang="en-US" sz="2000" i="1" dirty="0"/>
              <a:t> </a:t>
            </a:r>
            <a:r>
              <a:rPr lang="en-US" sz="2000" i="1" dirty="0" err="1"/>
              <a:t>nặng</a:t>
            </a:r>
            <a:r>
              <a:rPr lang="en-US" sz="2000" i="1" dirty="0"/>
              <a:t> 18-25gr, </a:t>
            </a:r>
            <a:r>
              <a:rPr lang="en-US" sz="2000" i="1" dirty="0" err="1"/>
              <a:t>đồng</a:t>
            </a:r>
            <a:r>
              <a:rPr lang="en-US" sz="2000" i="1" dirty="0"/>
              <a:t> </a:t>
            </a:r>
            <a:r>
              <a:rPr lang="en-US" sz="2000" i="1" dirty="0" err="1"/>
              <a:t>thờicác</a:t>
            </a:r>
            <a:r>
              <a:rPr lang="en-US" sz="2000" i="1" dirty="0"/>
              <a:t> </a:t>
            </a:r>
            <a:r>
              <a:rPr lang="en-US" sz="2000" i="1" dirty="0" err="1"/>
              <a:t>chức</a:t>
            </a:r>
            <a:r>
              <a:rPr lang="en-US" sz="2000" i="1" dirty="0"/>
              <a:t> </a:t>
            </a:r>
            <a:r>
              <a:rPr lang="en-US" sz="2000" i="1" dirty="0" err="1"/>
              <a:t>năng</a:t>
            </a:r>
            <a:r>
              <a:rPr lang="en-US" sz="2000" i="1" dirty="0"/>
              <a:t> </a:t>
            </a:r>
            <a:r>
              <a:rPr lang="en-US" sz="2000" i="1" dirty="0" err="1"/>
              <a:t>cơ</a:t>
            </a:r>
            <a:r>
              <a:rPr lang="en-US" sz="2000" i="1" dirty="0"/>
              <a:t> </a:t>
            </a:r>
            <a:r>
              <a:rPr lang="en-US" sz="2000" i="1" dirty="0" err="1"/>
              <a:t>bản</a:t>
            </a:r>
            <a:r>
              <a:rPr lang="en-US" sz="2000" i="1" dirty="0"/>
              <a:t> </a:t>
            </a:r>
            <a:r>
              <a:rPr lang="en-US" sz="2000" i="1" dirty="0" err="1"/>
              <a:t>của</a:t>
            </a:r>
            <a:r>
              <a:rPr lang="en-US" sz="2000" i="1" dirty="0"/>
              <a:t> </a:t>
            </a:r>
            <a:r>
              <a:rPr lang="en-US" sz="2000" i="1" dirty="0" err="1"/>
              <a:t>hệ</a:t>
            </a:r>
            <a:r>
              <a:rPr lang="en-US" sz="2000" i="1" dirty="0"/>
              <a:t> </a:t>
            </a:r>
            <a:r>
              <a:rPr lang="en-US" sz="2000" i="1" dirty="0" err="1"/>
              <a:t>thần</a:t>
            </a:r>
            <a:r>
              <a:rPr lang="en-US" sz="2000" i="1" dirty="0"/>
              <a:t> </a:t>
            </a:r>
            <a:r>
              <a:rPr lang="en-US" sz="2000" i="1" dirty="0" err="1"/>
              <a:t>kinh</a:t>
            </a:r>
            <a:r>
              <a:rPr lang="en-US" sz="2000" i="1" dirty="0"/>
              <a:t>, </a:t>
            </a:r>
            <a:r>
              <a:rPr lang="en-US" sz="2000" i="1" dirty="0" err="1"/>
              <a:t>tim</a:t>
            </a:r>
            <a:r>
              <a:rPr lang="en-US" sz="2000" i="1" dirty="0"/>
              <a:t>, </a:t>
            </a:r>
            <a:r>
              <a:rPr lang="en-US" sz="2000" i="1" dirty="0" err="1"/>
              <a:t>gan</a:t>
            </a:r>
            <a:r>
              <a:rPr lang="en-US" sz="2000" i="1" dirty="0"/>
              <a:t>, </a:t>
            </a:r>
            <a:r>
              <a:rPr lang="en-US" sz="2000" i="1" dirty="0" err="1"/>
              <a:t>hệ</a:t>
            </a:r>
            <a:r>
              <a:rPr lang="en-US" sz="2000" i="1" dirty="0"/>
              <a:t> </a:t>
            </a:r>
            <a:r>
              <a:rPr lang="en-US" sz="2000" i="1" dirty="0" err="1"/>
              <a:t>bài</a:t>
            </a:r>
            <a:r>
              <a:rPr lang="en-US" sz="2000" i="1" dirty="0"/>
              <a:t> </a:t>
            </a:r>
            <a:r>
              <a:rPr lang="en-US" sz="2000" i="1" dirty="0" err="1"/>
              <a:t>tiết</a:t>
            </a:r>
            <a:r>
              <a:rPr lang="en-US" sz="2000" i="1" dirty="0"/>
              <a:t> </a:t>
            </a:r>
            <a:r>
              <a:rPr lang="en-US" sz="2000" i="1" dirty="0" err="1"/>
              <a:t>đã</a:t>
            </a:r>
            <a:r>
              <a:rPr lang="en-US" sz="2000" i="1" dirty="0"/>
              <a:t> </a:t>
            </a:r>
            <a:r>
              <a:rPr lang="en-US" sz="2000" i="1" dirty="0" err="1"/>
              <a:t>cơ</a:t>
            </a:r>
            <a:r>
              <a:rPr lang="en-US" sz="2000" i="1" dirty="0"/>
              <a:t> </a:t>
            </a:r>
            <a:r>
              <a:rPr lang="en-US" sz="2000" i="1" dirty="0" err="1"/>
              <a:t>bản</a:t>
            </a:r>
            <a:r>
              <a:rPr lang="en-US" sz="2000" i="1" dirty="0"/>
              <a:t> </a:t>
            </a:r>
            <a:r>
              <a:rPr lang="en-US" sz="2000" i="1" dirty="0" err="1"/>
              <a:t>hoàn</a:t>
            </a:r>
            <a:r>
              <a:rPr lang="en-US" sz="2000" i="1" dirty="0"/>
              <a:t> </a:t>
            </a:r>
            <a:r>
              <a:rPr lang="en-US" sz="2000" i="1" dirty="0" err="1"/>
              <a:t>thiện</a:t>
            </a:r>
            <a:r>
              <a:rPr lang="en-US" sz="2000" i="1" dirty="0"/>
              <a:t>…</a:t>
            </a:r>
            <a:endParaRPr lang="en-US" sz="2000" dirty="0"/>
          </a:p>
          <a:p>
            <a:pPr algn="just"/>
            <a:r>
              <a:rPr lang="en-US" sz="2000" dirty="0" err="1"/>
              <a:t>Mỗi</a:t>
            </a:r>
            <a:r>
              <a:rPr lang="en-US" sz="2000" dirty="0"/>
              <a:t> </a:t>
            </a:r>
            <a:r>
              <a:rPr lang="en-US" sz="2000" dirty="0" err="1"/>
              <a:t>nhận</a:t>
            </a:r>
            <a:r>
              <a:rPr lang="en-US" sz="2000" dirty="0"/>
              <a:t> </a:t>
            </a:r>
            <a:r>
              <a:rPr lang="en-US" sz="2000" dirty="0" err="1"/>
              <a:t>định</a:t>
            </a:r>
            <a:r>
              <a:rPr lang="en-US" sz="2000" dirty="0"/>
              <a:t> </a:t>
            </a:r>
            <a:r>
              <a:rPr lang="en-US" sz="2000" dirty="0" err="1"/>
              <a:t>sau</a:t>
            </a:r>
            <a:r>
              <a:rPr lang="en-US" sz="2000" dirty="0"/>
              <a:t> </a:t>
            </a:r>
            <a:r>
              <a:rPr lang="en-US" sz="2000" dirty="0" err="1"/>
              <a:t>đây</a:t>
            </a:r>
            <a:r>
              <a:rPr lang="en-US" sz="2000" dirty="0"/>
              <a:t> </a:t>
            </a:r>
            <a:r>
              <a:rPr lang="en-US" sz="2000" dirty="0" err="1"/>
              <a:t>là</a:t>
            </a:r>
            <a:r>
              <a:rPr lang="en-US" sz="2000" dirty="0"/>
              <a:t> </a:t>
            </a:r>
            <a:r>
              <a:rPr lang="en-US" sz="2000" b="1" dirty="0" err="1"/>
              <a:t>đúng</a:t>
            </a:r>
            <a:r>
              <a:rPr lang="en-US" sz="2000" b="1" dirty="0"/>
              <a:t> </a:t>
            </a:r>
            <a:r>
              <a:rPr lang="en-US" sz="2000" dirty="0"/>
              <a:t>hay </a:t>
            </a:r>
            <a:r>
              <a:rPr lang="en-US" sz="2000" b="1" dirty="0" err="1"/>
              <a:t>sai</a:t>
            </a:r>
            <a:r>
              <a:rPr lang="en-US" sz="2000" dirty="0"/>
              <a:t> </a:t>
            </a:r>
            <a:r>
              <a:rPr lang="en-US" sz="2000" dirty="0" err="1"/>
              <a:t>về</a:t>
            </a:r>
            <a:r>
              <a:rPr lang="en-US" sz="2000" dirty="0"/>
              <a:t> </a:t>
            </a:r>
            <a:r>
              <a:rPr lang="en-US" sz="2000" dirty="0" err="1"/>
              <a:t>sự</a:t>
            </a:r>
            <a:r>
              <a:rPr lang="en-US" sz="2000" dirty="0"/>
              <a:t> </a:t>
            </a:r>
            <a:r>
              <a:rPr lang="en-US" sz="2000" dirty="0" err="1"/>
              <a:t>phát</a:t>
            </a:r>
            <a:r>
              <a:rPr lang="en-US" sz="2000" dirty="0"/>
              <a:t> </a:t>
            </a:r>
            <a:r>
              <a:rPr lang="en-US" sz="2000" dirty="0" err="1"/>
              <a:t>triển</a:t>
            </a:r>
            <a:r>
              <a:rPr lang="en-US" sz="2000" dirty="0"/>
              <a:t> </a:t>
            </a:r>
            <a:r>
              <a:rPr lang="en-US" sz="2000" dirty="0" err="1"/>
              <a:t>của</a:t>
            </a:r>
            <a:r>
              <a:rPr lang="en-US" sz="2000" dirty="0"/>
              <a:t> </a:t>
            </a:r>
            <a:r>
              <a:rPr lang="en-US" sz="2000" dirty="0" err="1"/>
              <a:t>phôi</a:t>
            </a:r>
            <a:r>
              <a:rPr lang="en-US" sz="2000" dirty="0"/>
              <a:t> </a:t>
            </a:r>
            <a:r>
              <a:rPr lang="en-US" sz="2000" dirty="0" err="1"/>
              <a:t>thai</a:t>
            </a:r>
            <a:r>
              <a:rPr lang="en-US" sz="2000" dirty="0"/>
              <a:t> </a:t>
            </a:r>
            <a:r>
              <a:rPr lang="en-US" sz="2000" dirty="0" err="1"/>
              <a:t>trong</a:t>
            </a:r>
            <a:r>
              <a:rPr lang="en-US" sz="2000" dirty="0"/>
              <a:t> </a:t>
            </a:r>
            <a:r>
              <a:rPr lang="en-US" sz="2000" dirty="0" err="1"/>
              <a:t>tử</a:t>
            </a:r>
            <a:r>
              <a:rPr lang="en-US" sz="2000" dirty="0"/>
              <a:t> </a:t>
            </a:r>
            <a:r>
              <a:rPr lang="en-US" sz="2000" dirty="0" err="1"/>
              <a:t>cung</a:t>
            </a:r>
            <a:r>
              <a:rPr lang="en-US" sz="2000" dirty="0"/>
              <a:t>?</a:t>
            </a:r>
          </a:p>
        </p:txBody>
      </p:sp>
      <p:sp>
        <p:nvSpPr>
          <p:cNvPr id="4" name="TextBox 3">
            <a:extLst>
              <a:ext uri="{FF2B5EF4-FFF2-40B4-BE49-F238E27FC236}">
                <a16:creationId xmlns:a16="http://schemas.microsoft.com/office/drawing/2014/main" id="{E3A856B2-C22C-47C7-86B6-D7C98DD01738}"/>
              </a:ext>
            </a:extLst>
          </p:cNvPr>
          <p:cNvSpPr txBox="1"/>
          <p:nvPr/>
        </p:nvSpPr>
        <p:spPr>
          <a:xfrm>
            <a:off x="10159737" y="3181276"/>
            <a:ext cx="349776" cy="523220"/>
          </a:xfrm>
          <a:prstGeom prst="rect">
            <a:avLst/>
          </a:prstGeom>
          <a:noFill/>
        </p:spPr>
        <p:txBody>
          <a:bodyPr wrap="none" rtlCol="0">
            <a:spAutoFit/>
          </a:bodyPr>
          <a:lstStyle/>
          <a:p>
            <a:r>
              <a:rPr lang="en-US" sz="2800" dirty="0">
                <a:solidFill>
                  <a:srgbClr val="FF0000"/>
                </a:solidFill>
              </a:rPr>
              <a:t>S</a:t>
            </a:r>
          </a:p>
        </p:txBody>
      </p:sp>
      <p:sp>
        <p:nvSpPr>
          <p:cNvPr id="11" name="TextBox 10">
            <a:extLst>
              <a:ext uri="{FF2B5EF4-FFF2-40B4-BE49-F238E27FC236}">
                <a16:creationId xmlns:a16="http://schemas.microsoft.com/office/drawing/2014/main" id="{2B761C73-407E-4952-A3B9-64D188B9D49D}"/>
              </a:ext>
            </a:extLst>
          </p:cNvPr>
          <p:cNvSpPr txBox="1"/>
          <p:nvPr/>
        </p:nvSpPr>
        <p:spPr>
          <a:xfrm>
            <a:off x="10151001" y="4283613"/>
            <a:ext cx="409086" cy="523220"/>
          </a:xfrm>
          <a:prstGeom prst="rect">
            <a:avLst/>
          </a:prstGeom>
          <a:noFill/>
        </p:spPr>
        <p:txBody>
          <a:bodyPr wrap="none" rtlCol="0">
            <a:spAutoFit/>
          </a:bodyPr>
          <a:lstStyle/>
          <a:p>
            <a:r>
              <a:rPr lang="en-US" sz="2800" dirty="0">
                <a:solidFill>
                  <a:srgbClr val="369348"/>
                </a:solidFill>
              </a:rPr>
              <a:t>Đ</a:t>
            </a:r>
          </a:p>
        </p:txBody>
      </p:sp>
      <p:sp>
        <p:nvSpPr>
          <p:cNvPr id="12" name="TextBox 11">
            <a:extLst>
              <a:ext uri="{FF2B5EF4-FFF2-40B4-BE49-F238E27FC236}">
                <a16:creationId xmlns:a16="http://schemas.microsoft.com/office/drawing/2014/main" id="{FC3DEAF8-324F-4FBB-A476-5A5880DD5BB3}"/>
              </a:ext>
            </a:extLst>
          </p:cNvPr>
          <p:cNvSpPr txBox="1"/>
          <p:nvPr/>
        </p:nvSpPr>
        <p:spPr>
          <a:xfrm>
            <a:off x="10150212" y="5354654"/>
            <a:ext cx="409086" cy="523220"/>
          </a:xfrm>
          <a:prstGeom prst="rect">
            <a:avLst/>
          </a:prstGeom>
          <a:noFill/>
        </p:spPr>
        <p:txBody>
          <a:bodyPr wrap="none" rtlCol="0">
            <a:spAutoFit/>
          </a:bodyPr>
          <a:lstStyle/>
          <a:p>
            <a:r>
              <a:rPr lang="en-US" sz="2800" dirty="0">
                <a:solidFill>
                  <a:srgbClr val="369348"/>
                </a:solidFill>
              </a:rPr>
              <a:t>Đ</a:t>
            </a:r>
          </a:p>
        </p:txBody>
      </p:sp>
      <p:sp>
        <p:nvSpPr>
          <p:cNvPr id="13" name="TextBox 12">
            <a:extLst>
              <a:ext uri="{FF2B5EF4-FFF2-40B4-BE49-F238E27FC236}">
                <a16:creationId xmlns:a16="http://schemas.microsoft.com/office/drawing/2014/main" id="{78B229B2-27F9-418C-85E9-ADB7AB0F0E12}"/>
              </a:ext>
            </a:extLst>
          </p:cNvPr>
          <p:cNvSpPr txBox="1"/>
          <p:nvPr/>
        </p:nvSpPr>
        <p:spPr>
          <a:xfrm>
            <a:off x="10150212" y="5894012"/>
            <a:ext cx="409086" cy="523220"/>
          </a:xfrm>
          <a:prstGeom prst="rect">
            <a:avLst/>
          </a:prstGeom>
          <a:noFill/>
        </p:spPr>
        <p:txBody>
          <a:bodyPr wrap="none" rtlCol="0">
            <a:spAutoFit/>
          </a:bodyPr>
          <a:lstStyle/>
          <a:p>
            <a:r>
              <a:rPr lang="en-US" sz="2800" dirty="0">
                <a:solidFill>
                  <a:srgbClr val="369348"/>
                </a:solidFill>
              </a:rPr>
              <a:t>Đ</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fade">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build="p"/>
      <p:bldP spid="22" grpId="0" build="p"/>
      <p:bldP spid="23" grpId="0" build="p"/>
      <p:bldP spid="2" grpId="0"/>
      <p:bldP spid="4"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sz="quarter" idx="13"/>
          </p:nvPr>
        </p:nvSpPr>
        <p:spPr>
          <a:xfrm>
            <a:off x="1951038" y="2729162"/>
            <a:ext cx="10285412" cy="687387"/>
          </a:xfrm>
        </p:spPr>
        <p:txBody>
          <a:bodyPr>
            <a:normAutofit/>
          </a:bodyPr>
          <a:lstStyle/>
          <a:p>
            <a:pPr marL="0" indent="0">
              <a:buNone/>
            </a:pPr>
            <a:r>
              <a:rPr lang="en-US" b="1" dirty="0" err="1">
                <a:solidFill>
                  <a:srgbClr val="369348"/>
                </a:solidFill>
              </a:rPr>
              <a:t>Đáp</a:t>
            </a:r>
            <a:r>
              <a:rPr lang="en-US" b="1" dirty="0">
                <a:solidFill>
                  <a:srgbClr val="369348"/>
                </a:solidFill>
              </a:rPr>
              <a:t> </a:t>
            </a:r>
            <a:r>
              <a:rPr lang="en-US" b="1" dirty="0" err="1">
                <a:solidFill>
                  <a:srgbClr val="369348"/>
                </a:solidFill>
              </a:rPr>
              <a:t>án</a:t>
            </a:r>
            <a:r>
              <a:rPr lang="en-US" b="1" dirty="0">
                <a:solidFill>
                  <a:srgbClr val="369348"/>
                </a:solidFill>
              </a:rPr>
              <a:t>: 2009</a:t>
            </a:r>
            <a:endParaRPr lang="en-US" sz="2400" b="1" dirty="0">
              <a:solidFill>
                <a:srgbClr val="369348"/>
              </a:solidFill>
            </a:endParaRPr>
          </a:p>
        </p:txBody>
      </p:sp>
      <p:sp>
        <p:nvSpPr>
          <p:cNvPr id="24" name="Text Placeholder 23"/>
          <p:cNvSpPr>
            <a:spLocks noGrp="1"/>
          </p:cNvSpPr>
          <p:nvPr>
            <p:ph type="body" sz="quarter" idx="17"/>
          </p:nvPr>
        </p:nvSpPr>
        <p:spPr/>
        <p:txBody>
          <a:bodyPr/>
          <a:lstStyle/>
          <a:p>
            <a:r>
              <a:rPr lang="en-US" dirty="0" err="1"/>
              <a:t>Câu</a:t>
            </a:r>
            <a:r>
              <a:rPr lang="en-US" dirty="0"/>
              <a:t> 4 </a:t>
            </a:r>
          </a:p>
        </p:txBody>
      </p:sp>
      <p:sp>
        <p:nvSpPr>
          <p:cNvPr id="25" name="Text Placeholder 24"/>
          <p:cNvSpPr>
            <a:spLocks noGrp="1"/>
          </p:cNvSpPr>
          <p:nvPr>
            <p:ph type="body" sz="quarter" idx="18"/>
          </p:nvPr>
        </p:nvSpPr>
        <p:spPr/>
        <p:txBody>
          <a:bodyPr/>
          <a:lstStyle/>
          <a:p>
            <a:r>
              <a:rPr lang="en-US" dirty="0" err="1"/>
              <a:t>Bài</a:t>
            </a:r>
            <a:r>
              <a:rPr lang="en-US" dirty="0"/>
              <a:t> 19</a:t>
            </a:r>
          </a:p>
        </p:txBody>
      </p:sp>
      <p:sp>
        <p:nvSpPr>
          <p:cNvPr id="2" name="TextBox 1"/>
          <p:cNvSpPr txBox="1"/>
          <p:nvPr/>
        </p:nvSpPr>
        <p:spPr>
          <a:xfrm>
            <a:off x="1865673" y="1150651"/>
            <a:ext cx="10088561" cy="1569660"/>
          </a:xfrm>
          <a:prstGeom prst="rect">
            <a:avLst/>
          </a:prstGeom>
          <a:noFill/>
        </p:spPr>
        <p:txBody>
          <a:bodyPr wrap="square" rtlCol="0">
            <a:spAutoFit/>
          </a:bodyPr>
          <a:lstStyle/>
          <a:p>
            <a:pPr algn="just"/>
            <a:r>
              <a:rPr lang="en-US" sz="3200" dirty="0" err="1"/>
              <a:t>Hình</a:t>
            </a:r>
            <a:r>
              <a:rPr lang="en-US" sz="3200" dirty="0"/>
              <a:t> </a:t>
            </a:r>
            <a:r>
              <a:rPr lang="en-US" sz="3200" dirty="0" err="1"/>
              <a:t>bên</a:t>
            </a:r>
            <a:r>
              <a:rPr lang="en-US" sz="3200" dirty="0"/>
              <a:t> </a:t>
            </a:r>
            <a:r>
              <a:rPr lang="en-US" sz="3200" dirty="0" err="1"/>
              <a:t>mô</a:t>
            </a:r>
            <a:r>
              <a:rPr lang="en-US" sz="3200" dirty="0"/>
              <a:t> </a:t>
            </a:r>
            <a:r>
              <a:rPr lang="en-US" sz="3200" dirty="0" err="1"/>
              <a:t>tả</a:t>
            </a:r>
            <a:r>
              <a:rPr lang="en-US" sz="3200" dirty="0"/>
              <a:t> </a:t>
            </a:r>
            <a:r>
              <a:rPr lang="en-US" sz="3200" dirty="0" err="1"/>
              <a:t>thống</a:t>
            </a:r>
            <a:r>
              <a:rPr lang="en-US" sz="3200" dirty="0"/>
              <a:t> </a:t>
            </a:r>
            <a:r>
              <a:rPr lang="en-US" sz="3200" dirty="0" err="1"/>
              <a:t>kê</a:t>
            </a:r>
            <a:r>
              <a:rPr lang="en-US" sz="3200" dirty="0"/>
              <a:t> </a:t>
            </a:r>
            <a:r>
              <a:rPr lang="en-US" sz="3200" dirty="0" err="1"/>
              <a:t>tuổi</a:t>
            </a:r>
            <a:r>
              <a:rPr lang="en-US" sz="3200" dirty="0"/>
              <a:t> </a:t>
            </a:r>
            <a:r>
              <a:rPr lang="en-US" sz="3200" dirty="0" err="1"/>
              <a:t>thọ</a:t>
            </a:r>
            <a:r>
              <a:rPr lang="en-US" sz="3200" dirty="0"/>
              <a:t> </a:t>
            </a:r>
            <a:r>
              <a:rPr lang="en-US" sz="3200" dirty="0" err="1"/>
              <a:t>trung</a:t>
            </a:r>
            <a:r>
              <a:rPr lang="en-US" sz="3200" dirty="0"/>
              <a:t> </a:t>
            </a:r>
            <a:r>
              <a:rPr lang="en-US" sz="3200" dirty="0" err="1"/>
              <a:t>bình</a:t>
            </a:r>
            <a:r>
              <a:rPr lang="en-US" sz="3200" dirty="0"/>
              <a:t> </a:t>
            </a:r>
            <a:r>
              <a:rPr lang="en-US" sz="3200" dirty="0" err="1"/>
              <a:t>của</a:t>
            </a:r>
            <a:r>
              <a:rPr lang="en-US" sz="3200" dirty="0"/>
              <a:t> </a:t>
            </a:r>
            <a:r>
              <a:rPr lang="en-US" sz="3200" dirty="0" err="1"/>
              <a:t>Việt</a:t>
            </a:r>
            <a:r>
              <a:rPr lang="en-US" sz="3200" dirty="0"/>
              <a:t> Nam </a:t>
            </a:r>
            <a:r>
              <a:rPr lang="en-US" sz="3200" dirty="0" err="1"/>
              <a:t>trong</a:t>
            </a:r>
            <a:r>
              <a:rPr lang="en-US" sz="3200" dirty="0"/>
              <a:t> </a:t>
            </a:r>
            <a:r>
              <a:rPr lang="en-US" sz="3200" dirty="0" err="1"/>
              <a:t>giai</a:t>
            </a:r>
            <a:r>
              <a:rPr lang="en-US" sz="3200" dirty="0"/>
              <a:t> </a:t>
            </a:r>
            <a:r>
              <a:rPr lang="en-US" sz="3200" dirty="0" err="1"/>
              <a:t>đoạn</a:t>
            </a:r>
            <a:r>
              <a:rPr lang="en-US" sz="3200" dirty="0"/>
              <a:t> 1989 – 2020. </a:t>
            </a:r>
            <a:r>
              <a:rPr lang="en-US" sz="3200" dirty="0" err="1"/>
              <a:t>Hãy</a:t>
            </a:r>
            <a:r>
              <a:rPr lang="en-US" sz="3200" dirty="0"/>
              <a:t> </a:t>
            </a:r>
            <a:r>
              <a:rPr lang="en-US" sz="3200" dirty="0" err="1"/>
              <a:t>cho</a:t>
            </a:r>
            <a:r>
              <a:rPr lang="en-US" sz="3200" dirty="0"/>
              <a:t> </a:t>
            </a:r>
            <a:r>
              <a:rPr lang="en-US" sz="3200" dirty="0" err="1"/>
              <a:t>biết</a:t>
            </a:r>
            <a:r>
              <a:rPr lang="en-US" sz="3200" dirty="0"/>
              <a:t> </a:t>
            </a:r>
            <a:r>
              <a:rPr lang="en-US" sz="3200" dirty="0" err="1"/>
              <a:t>tuổi</a:t>
            </a:r>
            <a:r>
              <a:rPr lang="en-US" sz="3200" dirty="0"/>
              <a:t> </a:t>
            </a:r>
            <a:r>
              <a:rPr lang="en-US" sz="3200" dirty="0" err="1"/>
              <a:t>thọ</a:t>
            </a:r>
            <a:r>
              <a:rPr lang="en-US" sz="3200" dirty="0"/>
              <a:t> </a:t>
            </a:r>
            <a:r>
              <a:rPr lang="en-US" sz="3200" dirty="0" err="1"/>
              <a:t>trung</a:t>
            </a:r>
            <a:r>
              <a:rPr lang="en-US" sz="3200" dirty="0"/>
              <a:t> </a:t>
            </a:r>
            <a:r>
              <a:rPr lang="en-US" sz="3200" dirty="0" err="1"/>
              <a:t>bình</a:t>
            </a:r>
            <a:r>
              <a:rPr lang="en-US" sz="3200" dirty="0"/>
              <a:t> ở </a:t>
            </a:r>
            <a:r>
              <a:rPr lang="en-US" sz="3200" dirty="0" err="1"/>
              <a:t>nữ</a:t>
            </a:r>
            <a:r>
              <a:rPr lang="en-US" sz="3200" dirty="0"/>
              <a:t> </a:t>
            </a:r>
            <a:r>
              <a:rPr lang="en-US" sz="3200" dirty="0" err="1"/>
              <a:t>giới</a:t>
            </a:r>
            <a:r>
              <a:rPr lang="en-US" sz="3200" dirty="0"/>
              <a:t> </a:t>
            </a:r>
            <a:r>
              <a:rPr lang="en-US" sz="3200" dirty="0" err="1"/>
              <a:t>cao</a:t>
            </a:r>
            <a:r>
              <a:rPr lang="en-US" sz="3200" dirty="0"/>
              <a:t> </a:t>
            </a:r>
            <a:r>
              <a:rPr lang="en-US" sz="3200" dirty="0" err="1"/>
              <a:t>nhất</a:t>
            </a:r>
            <a:r>
              <a:rPr lang="en-US" sz="3200" dirty="0"/>
              <a:t> </a:t>
            </a:r>
            <a:r>
              <a:rPr lang="en-US" sz="3200" dirty="0" err="1"/>
              <a:t>được</a:t>
            </a:r>
            <a:r>
              <a:rPr lang="en-US" sz="3200" dirty="0"/>
              <a:t> </a:t>
            </a:r>
            <a:r>
              <a:rPr lang="en-US" sz="3200" dirty="0" err="1"/>
              <a:t>ghi</a:t>
            </a:r>
            <a:r>
              <a:rPr lang="en-US" sz="3200" dirty="0"/>
              <a:t> </a:t>
            </a:r>
            <a:r>
              <a:rPr lang="en-US" sz="3200" dirty="0" err="1"/>
              <a:t>nhận</a:t>
            </a:r>
            <a:r>
              <a:rPr lang="en-US" sz="3200" dirty="0"/>
              <a:t> </a:t>
            </a:r>
            <a:r>
              <a:rPr lang="en-US" sz="3200" dirty="0" err="1"/>
              <a:t>vào</a:t>
            </a:r>
            <a:r>
              <a:rPr lang="en-US" sz="3200" dirty="0"/>
              <a:t> </a:t>
            </a:r>
            <a:r>
              <a:rPr lang="en-US" sz="3200" dirty="0" err="1"/>
              <a:t>năm</a:t>
            </a:r>
            <a:r>
              <a:rPr lang="en-US" sz="3200" dirty="0"/>
              <a:t> </a:t>
            </a:r>
            <a:r>
              <a:rPr lang="en-US" sz="3200" dirty="0" err="1"/>
              <a:t>nào</a:t>
            </a:r>
            <a:r>
              <a:rPr lang="en-US" sz="3200" dirty="0"/>
              <a:t>?</a:t>
            </a:r>
          </a:p>
        </p:txBody>
      </p:sp>
      <p:pic>
        <p:nvPicPr>
          <p:cNvPr id="5" name="Picture 4">
            <a:extLst>
              <a:ext uri="{FF2B5EF4-FFF2-40B4-BE49-F238E27FC236}">
                <a16:creationId xmlns:a16="http://schemas.microsoft.com/office/drawing/2014/main" id="{B6840963-5561-4A9E-8B88-D9E46D28E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5889" y="2909385"/>
            <a:ext cx="6561765" cy="3755226"/>
          </a:xfrm>
          <a:prstGeom prst="rect">
            <a:avLst/>
          </a:prstGeom>
        </p:spPr>
      </p:pic>
      <p:sp>
        <p:nvSpPr>
          <p:cNvPr id="12" name="Rectangle 11">
            <a:extLst>
              <a:ext uri="{FF2B5EF4-FFF2-40B4-BE49-F238E27FC236}">
                <a16:creationId xmlns:a16="http://schemas.microsoft.com/office/drawing/2014/main" id="{56C47C4B-FA7D-4AFD-A99D-C0800A540755}"/>
              </a:ext>
            </a:extLst>
          </p:cNvPr>
          <p:cNvSpPr/>
          <p:nvPr/>
        </p:nvSpPr>
        <p:spPr>
          <a:xfrm>
            <a:off x="295275" y="2838450"/>
            <a:ext cx="1146967" cy="37433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fade">
                                      <p:cBhvr>
                                        <p:cTn id="1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914397" y="2008906"/>
            <a:ext cx="10474038" cy="3046988"/>
          </a:xfrm>
          <a:prstGeom prst="rect">
            <a:avLst/>
          </a:prstGeom>
          <a:noFill/>
        </p:spPr>
        <p:txBody>
          <a:bodyPr wrap="square" rtlCol="0">
            <a:spAutoFit/>
          </a:bodyPr>
          <a:lstStyle/>
          <a:p>
            <a:pPr algn="just"/>
            <a:r>
              <a:rPr lang="en-US" sz="3200" dirty="0" err="1">
                <a:latin typeface="Calibri" panose="020F0502020204030204" pitchFamily="34" charset="0"/>
              </a:rPr>
              <a:t>Em</a:t>
            </a:r>
            <a:r>
              <a:rPr lang="en-US" sz="3200" dirty="0">
                <a:latin typeface="Calibri" panose="020F0502020204030204" pitchFamily="34" charset="0"/>
              </a:rPr>
              <a:t> </a:t>
            </a:r>
            <a:r>
              <a:rPr lang="en-US" sz="3200" dirty="0" err="1">
                <a:latin typeface="Calibri" panose="020F0502020204030204" pitchFamily="34" charset="0"/>
              </a:rPr>
              <a:t>làm</a:t>
            </a:r>
            <a:r>
              <a:rPr lang="en-US" sz="3200" dirty="0">
                <a:latin typeface="Calibri" panose="020F0502020204030204" pitchFamily="34" charset="0"/>
              </a:rPr>
              <a:t> </a:t>
            </a:r>
            <a:r>
              <a:rPr lang="en-US" sz="3200" dirty="0" err="1">
                <a:latin typeface="Calibri" panose="020F0502020204030204" pitchFamily="34" charset="0"/>
              </a:rPr>
              <a:t>một</a:t>
            </a:r>
            <a:r>
              <a:rPr lang="en-US" sz="3200" dirty="0">
                <a:latin typeface="Calibri" panose="020F0502020204030204" pitchFamily="34" charset="0"/>
              </a:rPr>
              <a:t> video </a:t>
            </a:r>
            <a:r>
              <a:rPr lang="en-US" sz="3200" dirty="0" err="1">
                <a:latin typeface="Calibri" panose="020F0502020204030204" pitchFamily="34" charset="0"/>
              </a:rPr>
              <a:t>phỏng</a:t>
            </a:r>
            <a:r>
              <a:rPr lang="en-US" sz="3200" dirty="0">
                <a:latin typeface="Calibri" panose="020F0502020204030204" pitchFamily="34" charset="0"/>
              </a:rPr>
              <a:t> </a:t>
            </a:r>
            <a:r>
              <a:rPr lang="en-US" sz="3200" dirty="0" err="1">
                <a:latin typeface="Calibri" panose="020F0502020204030204" pitchFamily="34" charset="0"/>
              </a:rPr>
              <a:t>vấn</a:t>
            </a:r>
            <a:r>
              <a:rPr lang="en-US" sz="3200" dirty="0">
                <a:latin typeface="Calibri" panose="020F0502020204030204" pitchFamily="34" charset="0"/>
              </a:rPr>
              <a:t> </a:t>
            </a:r>
            <a:r>
              <a:rPr lang="en-US" sz="3200" dirty="0" err="1">
                <a:latin typeface="Calibri" panose="020F0502020204030204" pitchFamily="34" charset="0"/>
              </a:rPr>
              <a:t>một</a:t>
            </a:r>
            <a:r>
              <a:rPr lang="en-US" sz="3200" dirty="0">
                <a:latin typeface="Calibri" panose="020F0502020204030204" pitchFamily="34" charset="0"/>
              </a:rPr>
              <a:t> </a:t>
            </a:r>
            <a:r>
              <a:rPr lang="en-US" sz="3200" dirty="0" err="1">
                <a:latin typeface="Calibri" panose="020F0502020204030204" pitchFamily="34" charset="0"/>
              </a:rPr>
              <a:t>số</a:t>
            </a:r>
            <a:r>
              <a:rPr lang="en-US" sz="3200" dirty="0">
                <a:latin typeface="Calibri" panose="020F0502020204030204" pitchFamily="34" charset="0"/>
              </a:rPr>
              <a:t> </a:t>
            </a:r>
            <a:r>
              <a:rPr lang="en-US" sz="3200" dirty="0" err="1">
                <a:latin typeface="Calibri" panose="020F0502020204030204" pitchFamily="34" charset="0"/>
              </a:rPr>
              <a:t>bạn</a:t>
            </a:r>
            <a:r>
              <a:rPr lang="en-US" sz="3200" dirty="0">
                <a:latin typeface="Calibri" panose="020F0502020204030204" pitchFamily="34" charset="0"/>
              </a:rPr>
              <a:t> </a:t>
            </a:r>
            <a:r>
              <a:rPr lang="en-US" sz="3200" dirty="0" err="1">
                <a:latin typeface="Calibri" panose="020F0502020204030204" pitchFamily="34" charset="0"/>
              </a:rPr>
              <a:t>trẻ</a:t>
            </a:r>
            <a:r>
              <a:rPr lang="en-US" sz="3200" dirty="0">
                <a:latin typeface="Calibri" panose="020F0502020204030204" pitchFamily="34" charset="0"/>
              </a:rPr>
              <a:t> ở </a:t>
            </a:r>
            <a:r>
              <a:rPr lang="en-US" sz="3200" dirty="0" err="1">
                <a:latin typeface="Calibri" panose="020F0502020204030204" pitchFamily="34" charset="0"/>
              </a:rPr>
              <a:t>độ</a:t>
            </a:r>
            <a:r>
              <a:rPr lang="en-US" sz="3200" dirty="0">
                <a:latin typeface="Calibri" panose="020F0502020204030204" pitchFamily="34" charset="0"/>
              </a:rPr>
              <a:t> </a:t>
            </a:r>
            <a:r>
              <a:rPr lang="en-US" sz="3200" dirty="0" err="1">
                <a:latin typeface="Calibri" panose="020F0502020204030204" pitchFamily="34" charset="0"/>
              </a:rPr>
              <a:t>tuổi</a:t>
            </a:r>
            <a:r>
              <a:rPr lang="en-US" sz="3200" dirty="0">
                <a:latin typeface="Calibri" panose="020F0502020204030204" pitchFamily="34" charset="0"/>
              </a:rPr>
              <a:t> 15-17 </a:t>
            </a:r>
            <a:r>
              <a:rPr lang="en-US" sz="3200" dirty="0" err="1">
                <a:latin typeface="Calibri" panose="020F0502020204030204" pitchFamily="34" charset="0"/>
              </a:rPr>
              <a:t>đang</a:t>
            </a:r>
            <a:r>
              <a:rPr lang="en-US" sz="3200" dirty="0">
                <a:latin typeface="Calibri" panose="020F0502020204030204" pitchFamily="34" charset="0"/>
              </a:rPr>
              <a:t> </a:t>
            </a:r>
            <a:r>
              <a:rPr lang="en-US" sz="3200" dirty="0" err="1">
                <a:latin typeface="Calibri" panose="020F0502020204030204" pitchFamily="34" charset="0"/>
              </a:rPr>
              <a:t>trong</a:t>
            </a:r>
            <a:r>
              <a:rPr lang="en-US" sz="3200" dirty="0">
                <a:latin typeface="Calibri" panose="020F0502020204030204" pitchFamily="34" charset="0"/>
              </a:rPr>
              <a:t> </a:t>
            </a:r>
            <a:r>
              <a:rPr lang="en-US" sz="3200" dirty="0" err="1">
                <a:latin typeface="Calibri" panose="020F0502020204030204" pitchFamily="34" charset="0"/>
              </a:rPr>
              <a:t>tuổi</a:t>
            </a:r>
            <a:r>
              <a:rPr lang="en-US" sz="3200" dirty="0">
                <a:latin typeface="Calibri" panose="020F0502020204030204" pitchFamily="34" charset="0"/>
              </a:rPr>
              <a:t> </a:t>
            </a:r>
            <a:r>
              <a:rPr lang="en-US" sz="3200" dirty="0" err="1">
                <a:latin typeface="Calibri" panose="020F0502020204030204" pitchFamily="34" charset="0"/>
              </a:rPr>
              <a:t>dậy</a:t>
            </a:r>
            <a:r>
              <a:rPr lang="en-US" sz="3200" dirty="0">
                <a:latin typeface="Calibri" panose="020F0502020204030204" pitchFamily="34" charset="0"/>
              </a:rPr>
              <a:t> </a:t>
            </a:r>
            <a:r>
              <a:rPr lang="en-US" sz="3200" dirty="0" err="1">
                <a:latin typeface="Calibri" panose="020F0502020204030204" pitchFamily="34" charset="0"/>
              </a:rPr>
              <a:t>thì</a:t>
            </a:r>
            <a:r>
              <a:rPr lang="en-US" sz="3200" dirty="0">
                <a:latin typeface="Calibri" panose="020F0502020204030204" pitchFamily="34" charset="0"/>
              </a:rPr>
              <a:t> </a:t>
            </a:r>
            <a:r>
              <a:rPr lang="en-US" sz="3200" dirty="0" err="1">
                <a:latin typeface="Calibri" panose="020F0502020204030204" pitchFamily="34" charset="0"/>
              </a:rPr>
              <a:t>có</a:t>
            </a:r>
            <a:r>
              <a:rPr lang="en-US" sz="3200" dirty="0">
                <a:latin typeface="Calibri" panose="020F0502020204030204" pitchFamily="34" charset="0"/>
              </a:rPr>
              <a:t> </a:t>
            </a:r>
            <a:r>
              <a:rPr lang="en-US" sz="3200" dirty="0" err="1">
                <a:latin typeface="Calibri" panose="020F0502020204030204" pitchFamily="34" charset="0"/>
              </a:rPr>
              <a:t>sức</a:t>
            </a:r>
            <a:r>
              <a:rPr lang="en-US" sz="3200" dirty="0">
                <a:latin typeface="Calibri" panose="020F0502020204030204" pitchFamily="34" charset="0"/>
              </a:rPr>
              <a:t> </a:t>
            </a:r>
            <a:r>
              <a:rPr lang="en-US" sz="3200" dirty="0" err="1">
                <a:latin typeface="Calibri" panose="020F0502020204030204" pitchFamily="34" charset="0"/>
              </a:rPr>
              <a:t>khỏe</a:t>
            </a:r>
            <a:r>
              <a:rPr lang="en-US" sz="3200" dirty="0">
                <a:latin typeface="Calibri" panose="020F0502020204030204" pitchFamily="34" charset="0"/>
              </a:rPr>
              <a:t> </a:t>
            </a:r>
            <a:r>
              <a:rPr lang="en-US" sz="3200" dirty="0" err="1">
                <a:latin typeface="Calibri" panose="020F0502020204030204" pitchFamily="34" charset="0"/>
              </a:rPr>
              <a:t>tốt</a:t>
            </a:r>
            <a:r>
              <a:rPr lang="en-US" sz="3200" dirty="0">
                <a:latin typeface="Calibri" panose="020F0502020204030204" pitchFamily="34" charset="0"/>
              </a:rPr>
              <a:t>, </a:t>
            </a:r>
            <a:r>
              <a:rPr lang="en-US" sz="3200" dirty="0" err="1">
                <a:latin typeface="Calibri" panose="020F0502020204030204" pitchFamily="34" charset="0"/>
              </a:rPr>
              <a:t>thể</a:t>
            </a:r>
            <a:r>
              <a:rPr lang="en-US" sz="3200" dirty="0">
                <a:latin typeface="Calibri" panose="020F0502020204030204" pitchFamily="34" charset="0"/>
              </a:rPr>
              <a:t> </a:t>
            </a:r>
            <a:r>
              <a:rPr lang="en-US" sz="3200" dirty="0" err="1">
                <a:latin typeface="Calibri" panose="020F0502020204030204" pitchFamily="34" charset="0"/>
              </a:rPr>
              <a:t>trạng</a:t>
            </a:r>
            <a:r>
              <a:rPr lang="en-US" sz="3200" dirty="0">
                <a:latin typeface="Calibri" panose="020F0502020204030204" pitchFamily="34" charset="0"/>
              </a:rPr>
              <a:t> </a:t>
            </a:r>
            <a:r>
              <a:rPr lang="en-US" sz="3200" dirty="0" err="1">
                <a:latin typeface="Calibri" panose="020F0502020204030204" pitchFamily="34" charset="0"/>
              </a:rPr>
              <a:t>cân</a:t>
            </a:r>
            <a:r>
              <a:rPr lang="en-US" sz="3200" dirty="0">
                <a:latin typeface="Calibri" panose="020F0502020204030204" pitchFamily="34" charset="0"/>
              </a:rPr>
              <a:t> </a:t>
            </a:r>
            <a:r>
              <a:rPr lang="en-US" sz="3200" dirty="0" err="1">
                <a:latin typeface="Calibri" panose="020F0502020204030204" pitchFamily="34" charset="0"/>
              </a:rPr>
              <a:t>đối</a:t>
            </a:r>
            <a:r>
              <a:rPr lang="en-US" sz="3200" dirty="0">
                <a:latin typeface="Calibri" panose="020F0502020204030204" pitchFamily="34" charset="0"/>
              </a:rPr>
              <a:t> </a:t>
            </a:r>
            <a:r>
              <a:rPr lang="en-US" sz="3200" dirty="0" err="1">
                <a:latin typeface="Calibri" panose="020F0502020204030204" pitchFamily="34" charset="0"/>
              </a:rPr>
              <a:t>và</a:t>
            </a:r>
            <a:r>
              <a:rPr lang="en-US" sz="3200" dirty="0">
                <a:latin typeface="Calibri" panose="020F0502020204030204" pitchFamily="34" charset="0"/>
              </a:rPr>
              <a:t> </a:t>
            </a:r>
            <a:r>
              <a:rPr lang="en-US" sz="3200" dirty="0" err="1">
                <a:latin typeface="Calibri" panose="020F0502020204030204" pitchFamily="34" charset="0"/>
              </a:rPr>
              <a:t>chiều</a:t>
            </a:r>
            <a:r>
              <a:rPr lang="en-US" sz="3200" dirty="0">
                <a:latin typeface="Calibri" panose="020F0502020204030204" pitchFamily="34" charset="0"/>
              </a:rPr>
              <a:t> </a:t>
            </a:r>
            <a:r>
              <a:rPr lang="en-US" sz="3200" dirty="0" err="1">
                <a:latin typeface="Calibri" panose="020F0502020204030204" pitchFamily="34" charset="0"/>
              </a:rPr>
              <a:t>cao</a:t>
            </a:r>
            <a:r>
              <a:rPr lang="en-US" sz="3200" dirty="0">
                <a:latin typeface="Calibri" panose="020F0502020204030204" pitchFamily="34" charset="0"/>
              </a:rPr>
              <a:t> </a:t>
            </a:r>
            <a:r>
              <a:rPr lang="en-US" sz="3200" dirty="0" err="1">
                <a:latin typeface="Calibri" panose="020F0502020204030204" pitchFamily="34" charset="0"/>
              </a:rPr>
              <a:t>vượt</a:t>
            </a:r>
            <a:r>
              <a:rPr lang="en-US" sz="3200" dirty="0">
                <a:latin typeface="Calibri" panose="020F0502020204030204" pitchFamily="34" charset="0"/>
              </a:rPr>
              <a:t> </a:t>
            </a:r>
            <a:r>
              <a:rPr lang="en-US" sz="3200" dirty="0" err="1">
                <a:latin typeface="Calibri" panose="020F0502020204030204" pitchFamily="34" charset="0"/>
              </a:rPr>
              <a:t>trội</a:t>
            </a:r>
            <a:r>
              <a:rPr lang="en-US" sz="3200" dirty="0">
                <a:latin typeface="Calibri" panose="020F0502020204030204" pitchFamily="34" charset="0"/>
              </a:rPr>
              <a:t> </a:t>
            </a:r>
            <a:r>
              <a:rPr lang="en-US" sz="3200" dirty="0" err="1">
                <a:latin typeface="Calibri" panose="020F0502020204030204" pitchFamily="34" charset="0"/>
              </a:rPr>
              <a:t>về</a:t>
            </a:r>
            <a:r>
              <a:rPr lang="en-US" sz="3200" dirty="0">
                <a:latin typeface="Calibri" panose="020F0502020204030204" pitchFamily="34" charset="0"/>
              </a:rPr>
              <a:t> </a:t>
            </a:r>
            <a:r>
              <a:rPr lang="en-US" sz="3200" dirty="0" err="1">
                <a:latin typeface="Calibri" panose="020F0502020204030204" pitchFamily="34" charset="0"/>
              </a:rPr>
              <a:t>nguyên</a:t>
            </a:r>
            <a:r>
              <a:rPr lang="en-US" sz="3200" dirty="0">
                <a:latin typeface="Calibri" panose="020F0502020204030204" pitchFamily="34" charset="0"/>
              </a:rPr>
              <a:t> </a:t>
            </a:r>
            <a:r>
              <a:rPr lang="en-US" sz="3200" dirty="0" err="1">
                <a:latin typeface="Calibri" panose="020F0502020204030204" pitchFamily="34" charset="0"/>
              </a:rPr>
              <a:t>nhân</a:t>
            </a:r>
            <a:r>
              <a:rPr lang="en-US" sz="3200" dirty="0">
                <a:latin typeface="Calibri" panose="020F0502020204030204" pitchFamily="34" charset="0"/>
              </a:rPr>
              <a:t> </a:t>
            </a:r>
            <a:r>
              <a:rPr lang="en-US" sz="3200" dirty="0" err="1">
                <a:latin typeface="Calibri" panose="020F0502020204030204" pitchFamily="34" charset="0"/>
              </a:rPr>
              <a:t>và</a:t>
            </a:r>
            <a:r>
              <a:rPr lang="en-US" sz="3200" dirty="0">
                <a:latin typeface="Calibri" panose="020F0502020204030204" pitchFamily="34" charset="0"/>
              </a:rPr>
              <a:t> </a:t>
            </a:r>
            <a:r>
              <a:rPr lang="en-US" sz="3200" dirty="0" err="1">
                <a:latin typeface="Calibri" panose="020F0502020204030204" pitchFamily="34" charset="0"/>
              </a:rPr>
              <a:t>lối</a:t>
            </a:r>
            <a:r>
              <a:rPr lang="en-US" sz="3200" dirty="0">
                <a:latin typeface="Calibri" panose="020F0502020204030204" pitchFamily="34" charset="0"/>
              </a:rPr>
              <a:t> </a:t>
            </a:r>
            <a:r>
              <a:rPr lang="en-US" sz="3200" dirty="0" err="1">
                <a:latin typeface="Calibri" panose="020F0502020204030204" pitchFamily="34" charset="0"/>
              </a:rPr>
              <a:t>sống</a:t>
            </a:r>
            <a:r>
              <a:rPr lang="en-US" sz="3200" dirty="0">
                <a:latin typeface="Calibri" panose="020F0502020204030204" pitchFamily="34" charset="0"/>
              </a:rPr>
              <a:t> </a:t>
            </a:r>
            <a:r>
              <a:rPr lang="en-US" sz="3200" dirty="0" err="1">
                <a:latin typeface="Calibri" panose="020F0502020204030204" pitchFamily="34" charset="0"/>
              </a:rPr>
              <a:t>giúp</a:t>
            </a:r>
            <a:r>
              <a:rPr lang="en-US" sz="3200" dirty="0">
                <a:latin typeface="Calibri" panose="020F0502020204030204" pitchFamily="34" charset="0"/>
              </a:rPr>
              <a:t> </a:t>
            </a:r>
            <a:r>
              <a:rPr lang="en-US" sz="3200" dirty="0" err="1">
                <a:latin typeface="Calibri" panose="020F0502020204030204" pitchFamily="34" charset="0"/>
              </a:rPr>
              <a:t>các</a:t>
            </a:r>
            <a:r>
              <a:rPr lang="en-US" sz="3200" dirty="0">
                <a:latin typeface="Calibri" panose="020F0502020204030204" pitchFamily="34" charset="0"/>
              </a:rPr>
              <a:t> </a:t>
            </a:r>
            <a:r>
              <a:rPr lang="en-US" sz="3200" dirty="0" err="1">
                <a:latin typeface="Calibri" panose="020F0502020204030204" pitchFamily="34" charset="0"/>
              </a:rPr>
              <a:t>bạn</a:t>
            </a:r>
            <a:r>
              <a:rPr lang="en-US" sz="3200" dirty="0">
                <a:latin typeface="Calibri" panose="020F0502020204030204" pitchFamily="34" charset="0"/>
              </a:rPr>
              <a:t> </a:t>
            </a:r>
            <a:r>
              <a:rPr lang="en-US" sz="3200" dirty="0" err="1">
                <a:latin typeface="Calibri" panose="020F0502020204030204" pitchFamily="34" charset="0"/>
              </a:rPr>
              <a:t>đạt</a:t>
            </a:r>
            <a:r>
              <a:rPr lang="en-US" sz="3200" dirty="0">
                <a:latin typeface="Calibri" panose="020F0502020204030204" pitchFamily="34" charset="0"/>
              </a:rPr>
              <a:t> </a:t>
            </a:r>
            <a:r>
              <a:rPr lang="en-US" sz="3200" dirty="0" err="1">
                <a:latin typeface="Calibri" panose="020F0502020204030204" pitchFamily="34" charset="0"/>
              </a:rPr>
              <a:t>được</a:t>
            </a:r>
            <a:r>
              <a:rPr lang="en-US" sz="3200" dirty="0">
                <a:latin typeface="Calibri" panose="020F0502020204030204" pitchFamily="34" charset="0"/>
              </a:rPr>
              <a:t> </a:t>
            </a:r>
            <a:r>
              <a:rPr lang="en-US" sz="3200" dirty="0" err="1">
                <a:latin typeface="Calibri" panose="020F0502020204030204" pitchFamily="34" charset="0"/>
              </a:rPr>
              <a:t>thể</a:t>
            </a:r>
            <a:r>
              <a:rPr lang="en-US" sz="3200" dirty="0">
                <a:latin typeface="Calibri" panose="020F0502020204030204" pitchFamily="34" charset="0"/>
              </a:rPr>
              <a:t> </a:t>
            </a:r>
            <a:r>
              <a:rPr lang="en-US" sz="3200" dirty="0" err="1">
                <a:latin typeface="Calibri" panose="020F0502020204030204" pitchFamily="34" charset="0"/>
              </a:rPr>
              <a:t>trạng</a:t>
            </a:r>
            <a:r>
              <a:rPr lang="en-US" sz="3200" dirty="0">
                <a:latin typeface="Calibri" panose="020F0502020204030204" pitchFamily="34" charset="0"/>
              </a:rPr>
              <a:t> </a:t>
            </a:r>
            <a:r>
              <a:rPr lang="en-US" sz="3200" dirty="0" err="1">
                <a:latin typeface="Calibri" panose="020F0502020204030204" pitchFamily="34" charset="0"/>
              </a:rPr>
              <a:t>tốt</a:t>
            </a:r>
            <a:r>
              <a:rPr lang="en-US" sz="3200" dirty="0">
                <a:latin typeface="Calibri" panose="020F0502020204030204" pitchFamily="34" charset="0"/>
              </a:rPr>
              <a:t>. </a:t>
            </a:r>
            <a:r>
              <a:rPr lang="en-US" sz="3200" dirty="0" err="1">
                <a:latin typeface="Calibri" panose="020F0502020204030204" pitchFamily="34" charset="0"/>
              </a:rPr>
              <a:t>Từ</a:t>
            </a:r>
            <a:r>
              <a:rPr lang="en-US" sz="3200" dirty="0">
                <a:latin typeface="Calibri" panose="020F0502020204030204" pitchFamily="34" charset="0"/>
              </a:rPr>
              <a:t> </a:t>
            </a:r>
            <a:r>
              <a:rPr lang="en-US" sz="3200" dirty="0" err="1">
                <a:latin typeface="Calibri" panose="020F0502020204030204" pitchFamily="34" charset="0"/>
              </a:rPr>
              <a:t>đó</a:t>
            </a:r>
            <a:r>
              <a:rPr lang="en-US" sz="3200" dirty="0">
                <a:latin typeface="Calibri" panose="020F0502020204030204" pitchFamily="34" charset="0"/>
              </a:rPr>
              <a:t> </a:t>
            </a:r>
            <a:r>
              <a:rPr lang="en-US" sz="3200" dirty="0" err="1">
                <a:latin typeface="Calibri" panose="020F0502020204030204" pitchFamily="34" charset="0"/>
              </a:rPr>
              <a:t>đề</a:t>
            </a:r>
            <a:r>
              <a:rPr lang="en-US" sz="3200" dirty="0">
                <a:latin typeface="Calibri" panose="020F0502020204030204" pitchFamily="34" charset="0"/>
              </a:rPr>
              <a:t> </a:t>
            </a:r>
            <a:r>
              <a:rPr lang="en-US" sz="3200" dirty="0" err="1">
                <a:latin typeface="Calibri" panose="020F0502020204030204" pitchFamily="34" charset="0"/>
              </a:rPr>
              <a:t>xuất</a:t>
            </a:r>
            <a:r>
              <a:rPr lang="en-US" sz="3200" dirty="0">
                <a:latin typeface="Calibri" panose="020F0502020204030204" pitchFamily="34" charset="0"/>
              </a:rPr>
              <a:t> </a:t>
            </a:r>
            <a:r>
              <a:rPr lang="en-US" sz="3200" dirty="0" err="1">
                <a:latin typeface="Calibri" panose="020F0502020204030204" pitchFamily="34" charset="0"/>
              </a:rPr>
              <a:t>những</a:t>
            </a:r>
            <a:r>
              <a:rPr lang="en-US" sz="3200" dirty="0">
                <a:latin typeface="Calibri" panose="020F0502020204030204" pitchFamily="34" charset="0"/>
              </a:rPr>
              <a:t> </a:t>
            </a:r>
            <a:r>
              <a:rPr lang="en-US" sz="3200" dirty="0" err="1">
                <a:latin typeface="Calibri" panose="020F0502020204030204" pitchFamily="34" charset="0"/>
              </a:rPr>
              <a:t>biện</a:t>
            </a:r>
            <a:r>
              <a:rPr lang="en-US" sz="3200" dirty="0">
                <a:latin typeface="Calibri" panose="020F0502020204030204" pitchFamily="34" charset="0"/>
              </a:rPr>
              <a:t> </a:t>
            </a:r>
            <a:r>
              <a:rPr lang="en-US" sz="3200" dirty="0" err="1">
                <a:latin typeface="Calibri" panose="020F0502020204030204" pitchFamily="34" charset="0"/>
              </a:rPr>
              <a:t>pháp</a:t>
            </a:r>
            <a:r>
              <a:rPr lang="en-US" sz="3200" dirty="0">
                <a:latin typeface="Calibri" panose="020F0502020204030204" pitchFamily="34" charset="0"/>
              </a:rPr>
              <a:t> </a:t>
            </a:r>
            <a:r>
              <a:rPr lang="en-US" sz="3200" dirty="0" err="1">
                <a:latin typeface="Calibri" panose="020F0502020204030204" pitchFamily="34" charset="0"/>
              </a:rPr>
              <a:t>cụ</a:t>
            </a:r>
            <a:r>
              <a:rPr lang="en-US" sz="3200" dirty="0">
                <a:latin typeface="Calibri" panose="020F0502020204030204" pitchFamily="34" charset="0"/>
              </a:rPr>
              <a:t> </a:t>
            </a:r>
            <a:r>
              <a:rPr lang="en-US" sz="3200" dirty="0" err="1">
                <a:latin typeface="Calibri" panose="020F0502020204030204" pitchFamily="34" charset="0"/>
              </a:rPr>
              <a:t>thể</a:t>
            </a:r>
            <a:r>
              <a:rPr lang="en-US" sz="3200" dirty="0">
                <a:latin typeface="Calibri" panose="020F0502020204030204" pitchFamily="34" charset="0"/>
              </a:rPr>
              <a:t> </a:t>
            </a:r>
            <a:r>
              <a:rPr lang="en-US" sz="3200" dirty="0" err="1">
                <a:latin typeface="Calibri" panose="020F0502020204030204" pitchFamily="34" charset="0"/>
              </a:rPr>
              <a:t>giúp</a:t>
            </a:r>
            <a:r>
              <a:rPr lang="en-US" sz="3200" dirty="0">
                <a:latin typeface="Calibri" panose="020F0502020204030204" pitchFamily="34" charset="0"/>
              </a:rPr>
              <a:t> </a:t>
            </a:r>
            <a:r>
              <a:rPr lang="en-US" sz="3200" dirty="0" err="1">
                <a:latin typeface="Calibri" panose="020F0502020204030204" pitchFamily="34" charset="0"/>
              </a:rPr>
              <a:t>các</a:t>
            </a:r>
            <a:r>
              <a:rPr lang="en-US" sz="3200" dirty="0">
                <a:latin typeface="Calibri" panose="020F0502020204030204" pitchFamily="34" charset="0"/>
              </a:rPr>
              <a:t> </a:t>
            </a:r>
            <a:r>
              <a:rPr lang="en-US" sz="3200" dirty="0" err="1">
                <a:latin typeface="Calibri" panose="020F0502020204030204" pitchFamily="34" charset="0"/>
              </a:rPr>
              <a:t>bạn</a:t>
            </a:r>
            <a:r>
              <a:rPr lang="en-US" sz="3200" dirty="0">
                <a:latin typeface="Calibri" panose="020F0502020204030204" pitchFamily="34" charset="0"/>
              </a:rPr>
              <a:t> </a:t>
            </a:r>
            <a:r>
              <a:rPr lang="en-US" sz="3200" dirty="0" err="1">
                <a:latin typeface="Calibri" panose="020F0502020204030204" pitchFamily="34" charset="0"/>
              </a:rPr>
              <a:t>học</a:t>
            </a:r>
            <a:r>
              <a:rPr lang="en-US" sz="3200" dirty="0">
                <a:latin typeface="Calibri" panose="020F0502020204030204" pitchFamily="34" charset="0"/>
              </a:rPr>
              <a:t> </a:t>
            </a:r>
            <a:r>
              <a:rPr lang="en-US" sz="3200" dirty="0" err="1">
                <a:latin typeface="Calibri" panose="020F0502020204030204" pitchFamily="34" charset="0"/>
              </a:rPr>
              <a:t>sinh</a:t>
            </a:r>
            <a:r>
              <a:rPr lang="en-US" sz="3200" dirty="0">
                <a:latin typeface="Calibri" panose="020F0502020204030204" pitchFamily="34" charset="0"/>
              </a:rPr>
              <a:t> </a:t>
            </a:r>
            <a:r>
              <a:rPr lang="en-US" sz="3200" dirty="0" err="1">
                <a:latin typeface="Calibri" panose="020F0502020204030204" pitchFamily="34" charset="0"/>
              </a:rPr>
              <a:t>trong</a:t>
            </a:r>
            <a:r>
              <a:rPr lang="en-US" sz="3200" dirty="0">
                <a:latin typeface="Calibri" panose="020F0502020204030204" pitchFamily="34" charset="0"/>
              </a:rPr>
              <a:t> </a:t>
            </a:r>
            <a:r>
              <a:rPr lang="en-US" sz="3200" dirty="0" err="1">
                <a:latin typeface="Calibri" panose="020F0502020204030204" pitchFamily="34" charset="0"/>
              </a:rPr>
              <a:t>độ</a:t>
            </a:r>
            <a:r>
              <a:rPr lang="en-US" sz="3200" dirty="0">
                <a:latin typeface="Calibri" panose="020F0502020204030204" pitchFamily="34" charset="0"/>
              </a:rPr>
              <a:t> </a:t>
            </a:r>
            <a:r>
              <a:rPr lang="en-US" sz="3200" dirty="0" err="1">
                <a:latin typeface="Calibri" panose="020F0502020204030204" pitchFamily="34" charset="0"/>
              </a:rPr>
              <a:t>tuổi</a:t>
            </a:r>
            <a:r>
              <a:rPr lang="en-US" sz="3200" dirty="0">
                <a:latin typeface="Calibri" panose="020F0502020204030204" pitchFamily="34" charset="0"/>
              </a:rPr>
              <a:t> </a:t>
            </a:r>
            <a:r>
              <a:rPr lang="en-US" sz="3200" dirty="0" err="1">
                <a:latin typeface="Calibri" panose="020F0502020204030204" pitchFamily="34" charset="0"/>
              </a:rPr>
              <a:t>dậy</a:t>
            </a:r>
            <a:r>
              <a:rPr lang="en-US" sz="3200" dirty="0">
                <a:latin typeface="Calibri" panose="020F0502020204030204" pitchFamily="34" charset="0"/>
              </a:rPr>
              <a:t> </a:t>
            </a:r>
            <a:r>
              <a:rPr lang="en-US" sz="3200" dirty="0" err="1">
                <a:latin typeface="Calibri" panose="020F0502020204030204" pitchFamily="34" charset="0"/>
              </a:rPr>
              <a:t>thì</a:t>
            </a:r>
            <a:r>
              <a:rPr lang="en-US" sz="3200" dirty="0">
                <a:latin typeface="Calibri" panose="020F0502020204030204" pitchFamily="34" charset="0"/>
              </a:rPr>
              <a:t> </a:t>
            </a:r>
            <a:r>
              <a:rPr lang="en-US" sz="3200" dirty="0" err="1">
                <a:latin typeface="Calibri" panose="020F0502020204030204" pitchFamily="34" charset="0"/>
              </a:rPr>
              <a:t>có</a:t>
            </a:r>
            <a:r>
              <a:rPr lang="en-US" sz="3200" dirty="0">
                <a:latin typeface="Calibri" panose="020F0502020204030204" pitchFamily="34" charset="0"/>
              </a:rPr>
              <a:t> </a:t>
            </a:r>
            <a:r>
              <a:rPr lang="en-US" sz="3200" dirty="0" err="1">
                <a:latin typeface="Calibri" panose="020F0502020204030204" pitchFamily="34" charset="0"/>
              </a:rPr>
              <a:t>sự</a:t>
            </a:r>
            <a:r>
              <a:rPr lang="en-US" sz="3200" dirty="0">
                <a:latin typeface="Calibri" panose="020F0502020204030204" pitchFamily="34" charset="0"/>
              </a:rPr>
              <a:t> </a:t>
            </a:r>
            <a:r>
              <a:rPr lang="en-US" sz="3200" dirty="0" err="1">
                <a:latin typeface="Calibri" panose="020F0502020204030204" pitchFamily="34" charset="0"/>
              </a:rPr>
              <a:t>sinh</a:t>
            </a:r>
            <a:r>
              <a:rPr lang="en-US" sz="3200" dirty="0">
                <a:latin typeface="Calibri" panose="020F0502020204030204" pitchFamily="34" charset="0"/>
              </a:rPr>
              <a:t> </a:t>
            </a:r>
            <a:r>
              <a:rPr lang="en-US" sz="3200" dirty="0" err="1">
                <a:latin typeface="Calibri" panose="020F0502020204030204" pitchFamily="34" charset="0"/>
              </a:rPr>
              <a:t>trưởng</a:t>
            </a:r>
            <a:r>
              <a:rPr lang="en-US" sz="3200" dirty="0">
                <a:latin typeface="Calibri" panose="020F0502020204030204" pitchFamily="34" charset="0"/>
              </a:rPr>
              <a:t> </a:t>
            </a:r>
            <a:r>
              <a:rPr lang="en-US" sz="3200" dirty="0" err="1">
                <a:latin typeface="Calibri" panose="020F0502020204030204" pitchFamily="34" charset="0"/>
              </a:rPr>
              <a:t>và</a:t>
            </a:r>
            <a:r>
              <a:rPr lang="en-US" sz="3200" dirty="0">
                <a:latin typeface="Calibri" panose="020F0502020204030204" pitchFamily="34" charset="0"/>
              </a:rPr>
              <a:t> </a:t>
            </a:r>
            <a:r>
              <a:rPr lang="en-US" sz="3200" dirty="0" err="1">
                <a:latin typeface="Calibri" panose="020F0502020204030204" pitchFamily="34" charset="0"/>
              </a:rPr>
              <a:t>phát</a:t>
            </a:r>
            <a:r>
              <a:rPr lang="en-US" sz="3200" dirty="0">
                <a:latin typeface="Calibri" panose="020F0502020204030204" pitchFamily="34" charset="0"/>
              </a:rPr>
              <a:t> </a:t>
            </a:r>
            <a:r>
              <a:rPr lang="en-US" sz="3200" dirty="0" err="1">
                <a:latin typeface="Calibri" panose="020F0502020204030204" pitchFamily="34" charset="0"/>
              </a:rPr>
              <a:t>triển</a:t>
            </a:r>
            <a:r>
              <a:rPr lang="en-US" sz="3200" dirty="0">
                <a:latin typeface="Calibri" panose="020F0502020204030204" pitchFamily="34" charset="0"/>
              </a:rPr>
              <a:t> </a:t>
            </a:r>
            <a:r>
              <a:rPr lang="en-US" sz="3200" dirty="0" err="1">
                <a:latin typeface="Calibri" panose="020F0502020204030204" pitchFamily="34" charset="0"/>
              </a:rPr>
              <a:t>tốt</a:t>
            </a:r>
            <a:r>
              <a:rPr lang="en-US" sz="3200" dirty="0">
                <a:latin typeface="Calibri" panose="020F0502020204030204" pitchFamily="34" charset="0"/>
              </a:rPr>
              <a:t> </a:t>
            </a:r>
            <a:r>
              <a:rPr lang="en-US" sz="3200" dirty="0" err="1">
                <a:latin typeface="Calibri" panose="020F0502020204030204" pitchFamily="34" charset="0"/>
              </a:rPr>
              <a:t>nhất</a:t>
            </a:r>
            <a:r>
              <a:rPr lang="en-US" sz="3200" dirty="0">
                <a:latin typeface="Calibri" panose="020F0502020204030204" pitchFamily="34" charset="0"/>
              </a:rPr>
              <a:t>, </a:t>
            </a:r>
            <a:r>
              <a:rPr lang="en-US" sz="3200" dirty="0" err="1">
                <a:latin typeface="Calibri" panose="020F0502020204030204" pitchFamily="34" charset="0"/>
              </a:rPr>
              <a:t>đạt</a:t>
            </a:r>
            <a:r>
              <a:rPr lang="en-US" sz="3200" dirty="0">
                <a:latin typeface="Calibri" panose="020F0502020204030204" pitchFamily="34" charset="0"/>
              </a:rPr>
              <a:t> </a:t>
            </a:r>
            <a:r>
              <a:rPr lang="en-US" sz="3200" dirty="0" err="1">
                <a:latin typeface="Calibri" panose="020F0502020204030204" pitchFamily="34" charset="0"/>
              </a:rPr>
              <a:t>được</a:t>
            </a:r>
            <a:r>
              <a:rPr lang="en-US" sz="3200" dirty="0">
                <a:latin typeface="Calibri" panose="020F0502020204030204" pitchFamily="34" charset="0"/>
              </a:rPr>
              <a:t> </a:t>
            </a:r>
            <a:r>
              <a:rPr lang="en-US" sz="3200" dirty="0" err="1">
                <a:latin typeface="Calibri" panose="020F0502020204030204" pitchFamily="34" charset="0"/>
              </a:rPr>
              <a:t>thể</a:t>
            </a:r>
            <a:r>
              <a:rPr lang="en-US" sz="3200" dirty="0">
                <a:latin typeface="Calibri" panose="020F0502020204030204" pitchFamily="34" charset="0"/>
              </a:rPr>
              <a:t> </a:t>
            </a:r>
            <a:r>
              <a:rPr lang="en-US" sz="3200" dirty="0" err="1">
                <a:latin typeface="Calibri" panose="020F0502020204030204" pitchFamily="34" charset="0"/>
              </a:rPr>
              <a:t>trạng</a:t>
            </a:r>
            <a:r>
              <a:rPr lang="en-US" sz="3200" dirty="0">
                <a:latin typeface="Calibri" panose="020F0502020204030204" pitchFamily="34" charset="0"/>
              </a:rPr>
              <a:t> </a:t>
            </a:r>
            <a:r>
              <a:rPr lang="en-US" sz="3200" dirty="0" err="1">
                <a:latin typeface="Calibri" panose="020F0502020204030204" pitchFamily="34" charset="0"/>
              </a:rPr>
              <a:t>như</a:t>
            </a:r>
            <a:r>
              <a:rPr lang="en-US" sz="3200" dirty="0">
                <a:latin typeface="Calibri" panose="020F0502020204030204" pitchFamily="34" charset="0"/>
              </a:rPr>
              <a:t> </a:t>
            </a:r>
            <a:r>
              <a:rPr lang="en-US" sz="3200" dirty="0" err="1">
                <a:latin typeface="Calibri" panose="020F0502020204030204" pitchFamily="34" charset="0"/>
              </a:rPr>
              <a:t>mong</a:t>
            </a:r>
            <a:r>
              <a:rPr lang="en-US" sz="3200" dirty="0">
                <a:latin typeface="Calibri" panose="020F0502020204030204" pitchFamily="34" charset="0"/>
              </a:rPr>
              <a:t> </a:t>
            </a:r>
            <a:r>
              <a:rPr lang="en-US" sz="3200" dirty="0" err="1">
                <a:latin typeface="Calibri" panose="020F0502020204030204" pitchFamily="34" charset="0"/>
              </a:rPr>
              <a:t>muốn</a:t>
            </a:r>
            <a:r>
              <a:rPr lang="en-US" sz="3200" dirty="0">
                <a:latin typeface="Calibri" panose="020F0502020204030204" pitchFamily="34" charset="0"/>
              </a:rPr>
              <a:t>.</a:t>
            </a:r>
          </a:p>
        </p:txBody>
      </p:sp>
      <p:sp>
        <p:nvSpPr>
          <p:cNvPr id="3" name="Text Placeholder 26">
            <a:extLst>
              <a:ext uri="{FF2B5EF4-FFF2-40B4-BE49-F238E27FC236}">
                <a16:creationId xmlns:a16="http://schemas.microsoft.com/office/drawing/2014/main" id="{E2515262-9A7E-AF70-A485-67FD7236A569}"/>
              </a:ext>
            </a:extLst>
          </p:cNvPr>
          <p:cNvSpPr txBox="1">
            <a:spLocks/>
          </p:cNvSpPr>
          <p:nvPr/>
        </p:nvSpPr>
        <p:spPr>
          <a:xfrm>
            <a:off x="3399127" y="167729"/>
            <a:ext cx="8773823" cy="48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err="1"/>
              <a:t>Khái</a:t>
            </a:r>
            <a:r>
              <a:rPr lang="en-US" sz="3200" dirty="0"/>
              <a:t> </a:t>
            </a:r>
            <a:r>
              <a:rPr lang="en-US" sz="3200" dirty="0" err="1"/>
              <a:t>quát</a:t>
            </a:r>
            <a:r>
              <a:rPr lang="en-US" sz="3200" dirty="0"/>
              <a:t> </a:t>
            </a:r>
            <a:r>
              <a:rPr lang="en-US" sz="3200" dirty="0" err="1"/>
              <a:t>về</a:t>
            </a:r>
            <a:r>
              <a:rPr lang="en-US" sz="3200" dirty="0"/>
              <a:t> </a:t>
            </a:r>
            <a:r>
              <a:rPr lang="en-US" sz="3200" dirty="0" err="1"/>
              <a:t>sự</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của</a:t>
            </a:r>
            <a:r>
              <a:rPr lang="en-US" sz="3200" dirty="0"/>
              <a:t> </a:t>
            </a:r>
            <a:r>
              <a:rPr lang="en-US" sz="3200" dirty="0" err="1"/>
              <a:t>sinh</a:t>
            </a:r>
            <a:r>
              <a:rPr lang="en-US" sz="3200" dirty="0"/>
              <a:t> </a:t>
            </a:r>
            <a:r>
              <a:rPr lang="en-US" sz="3200" dirty="0" err="1"/>
              <a:t>vật</a:t>
            </a:r>
            <a:endParaRPr lang="en-US" sz="3200" dirty="0"/>
          </a:p>
        </p:txBody>
      </p:sp>
      <p:sp>
        <p:nvSpPr>
          <p:cNvPr id="4" name="Text Placeholder 27">
            <a:extLst>
              <a:ext uri="{FF2B5EF4-FFF2-40B4-BE49-F238E27FC236}">
                <a16:creationId xmlns:a16="http://schemas.microsoft.com/office/drawing/2014/main" id="{267DC2EE-578D-BBD1-C4CA-B8B2B1DDCF93}"/>
              </a:ext>
            </a:extLst>
          </p:cNvPr>
          <p:cNvSpPr txBox="1">
            <a:spLocks/>
          </p:cNvSpPr>
          <p:nvPr/>
        </p:nvSpPr>
        <p:spPr>
          <a:xfrm>
            <a:off x="1917846" y="166342"/>
            <a:ext cx="1319212" cy="522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19</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vi-VN" b="1" dirty="0"/>
              <a:t>NỘI DUNG </a:t>
            </a:r>
          </a:p>
        </p:txBody>
      </p:sp>
      <p:sp>
        <p:nvSpPr>
          <p:cNvPr id="6" name="Text Placeholder 6"/>
          <p:cNvSpPr txBox="1">
            <a:spLocks/>
          </p:cNvSpPr>
          <p:nvPr/>
        </p:nvSpPr>
        <p:spPr>
          <a:xfrm>
            <a:off x="1402262" y="1566596"/>
            <a:ext cx="9259453" cy="691273"/>
          </a:xfrm>
          <a:prstGeom prst="rect">
            <a:avLst/>
          </a:prstGeom>
          <a:solidFill>
            <a:srgbClr val="FFFF00"/>
          </a:solidFill>
          <a:ln>
            <a:solidFill>
              <a:schemeClr val="accent1"/>
            </a:solidFill>
          </a:ln>
          <a:effectLst>
            <a:glow rad="228600">
              <a:schemeClr val="accent6">
                <a:satMod val="175000"/>
                <a:alpha val="40000"/>
              </a:schemeClr>
            </a:glow>
          </a:effec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latin typeface="Calibri" panose="020F0502020204030204" pitchFamily="34" charset="0"/>
                <a:ea typeface="Calibri" panose="020F0502020204030204" pitchFamily="34" charset="0"/>
                <a:cs typeface="Calibri" panose="020F0502020204030204" pitchFamily="34" charset="0"/>
              </a:rPr>
              <a:t>I. Khái niệm về sinh trưởng và phát triển ở </a:t>
            </a:r>
            <a:r>
              <a:rPr lang="en-US" sz="3200" b="1" dirty="0" err="1">
                <a:latin typeface="Calibri" panose="020F0502020204030204" pitchFamily="34" charset="0"/>
                <a:ea typeface="Calibri" panose="020F0502020204030204" pitchFamily="34" charset="0"/>
                <a:cs typeface="Calibri" panose="020F0502020204030204" pitchFamily="34" charset="0"/>
              </a:rPr>
              <a:t>sinh</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vật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6"/>
          <p:cNvSpPr txBox="1">
            <a:spLocks/>
          </p:cNvSpPr>
          <p:nvPr/>
        </p:nvSpPr>
        <p:spPr>
          <a:xfrm>
            <a:off x="1402261" y="3220737"/>
            <a:ext cx="8138515" cy="691274"/>
          </a:xfrm>
          <a:prstGeom prst="rect">
            <a:avLst/>
          </a:prstGeom>
          <a:solidFill>
            <a:srgbClr val="FFFF00"/>
          </a:solidFill>
          <a:ln>
            <a:solidFill>
              <a:schemeClr val="accent1"/>
            </a:solidFill>
          </a:ln>
          <a:effectLst>
            <a:glow rad="228600">
              <a:schemeClr val="accent6">
                <a:satMod val="175000"/>
                <a:alpha val="40000"/>
              </a:schemeClr>
            </a:glow>
          </a:effec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latin typeface="Calibri" panose="020F0502020204030204" pitchFamily="34" charset="0"/>
                <a:ea typeface="Calibri" panose="020F0502020204030204" pitchFamily="34" charset="0"/>
                <a:cs typeface="Calibri" panose="020F0502020204030204" pitchFamily="34" charset="0"/>
              </a:rPr>
              <a:t>II. Vòng đời và tuổi thọ của sinh vật</a:t>
            </a:r>
          </a:p>
          <a:p>
            <a:pPr marL="0" indent="0">
              <a:buNone/>
            </a:pPr>
            <a:endParaRPr lang="en-US" sz="2400" b="1"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959059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87595" y="1918557"/>
            <a:ext cx="11267083" cy="4350265"/>
          </a:xfrm>
        </p:spPr>
        <p:txBody>
          <a:bodyPr>
            <a:noAutofit/>
          </a:bodyPr>
          <a:lstStyle/>
          <a:p>
            <a:pPr marL="0" indent="0">
              <a:lnSpc>
                <a:spcPct val="100000"/>
              </a:lnSpc>
              <a:spcBef>
                <a:spcPts val="0"/>
              </a:spcBef>
              <a:buNone/>
            </a:pPr>
            <a:r>
              <a:rPr lang="en-US" sz="2800" b="1" dirty="0"/>
              <a:t>I. KHÁI QUÁT VỀ SINH TRƯỞNG VÀ PHÁT TRIỂN Ở SINH VẬT</a:t>
            </a:r>
            <a:endParaRPr lang="vi-VN" sz="2800" b="1" dirty="0"/>
          </a:p>
          <a:p>
            <a:pPr>
              <a:lnSpc>
                <a:spcPct val="100000"/>
              </a:lnSpc>
              <a:spcBef>
                <a:spcPts val="0"/>
              </a:spcBef>
            </a:pPr>
            <a:r>
              <a:rPr lang="vi-VN" sz="2800" dirty="0">
                <a:latin typeface="Calibri" panose="020F0502020204030204" pitchFamily="34" charset="0"/>
                <a:ea typeface="Calibri" panose="020F0502020204030204" pitchFamily="34" charset="0"/>
                <a:cs typeface="Calibri" panose="020F0502020204030204" pitchFamily="34" charset="0"/>
              </a:rPr>
              <a:t>Nhận biết</a:t>
            </a:r>
          </a:p>
          <a:p>
            <a:pPr marL="0" indent="0">
              <a:lnSpc>
                <a:spcPct val="100000"/>
              </a:lnSpc>
              <a:spcBef>
                <a:spcPts val="0"/>
              </a:spcBef>
              <a:buNone/>
            </a:pPr>
            <a:r>
              <a:rPr lang="en-US" sz="2800" dirty="0"/>
              <a:t>- </a:t>
            </a:r>
            <a:r>
              <a:rPr lang="vi-VN" sz="2800" dirty="0">
                <a:latin typeface="Calibri" panose="020F0502020204030204" pitchFamily="34" charset="0"/>
                <a:ea typeface="Calibri" panose="020F0502020204030204" pitchFamily="34" charset="0"/>
                <a:cs typeface="Calibri" panose="020F0502020204030204" pitchFamily="34" charset="0"/>
              </a:rPr>
              <a:t>Nêu được khái niệm sinh trưởng ở sinh vật. </a:t>
            </a:r>
          </a:p>
          <a:p>
            <a:pPr marL="0" indent="0">
              <a:lnSpc>
                <a:spcPct val="100000"/>
              </a:lnSpc>
              <a:spcBef>
                <a:spcPts val="0"/>
              </a:spcBef>
              <a:buNone/>
            </a:pPr>
            <a:r>
              <a:rPr lang="vi-VN" sz="2800" dirty="0">
                <a:latin typeface="Calibri" panose="020F0502020204030204" pitchFamily="34" charset="0"/>
                <a:ea typeface="Calibri" panose="020F0502020204030204" pitchFamily="34" charset="0"/>
                <a:cs typeface="Calibri" panose="020F0502020204030204" pitchFamily="34" charset="0"/>
              </a:rPr>
              <a:t>- Nêu được khái niệm phát triển ở sinh vật. </a:t>
            </a:r>
          </a:p>
          <a:p>
            <a:pPr>
              <a:lnSpc>
                <a:spcPct val="100000"/>
              </a:lnSpc>
              <a:spcBef>
                <a:spcPts val="0"/>
              </a:spcBef>
            </a:pPr>
            <a:r>
              <a:rPr lang="vi-VN" sz="2800" dirty="0">
                <a:latin typeface="Calibri" panose="020F0502020204030204" pitchFamily="34" charset="0"/>
                <a:ea typeface="Calibri" panose="020F0502020204030204" pitchFamily="34" charset="0"/>
                <a:cs typeface="Calibri" panose="020F0502020204030204" pitchFamily="34" charset="0"/>
              </a:rPr>
              <a:t>Thông hiểu</a:t>
            </a:r>
          </a:p>
          <a:p>
            <a:pPr marL="0" indent="0">
              <a:lnSpc>
                <a:spcPct val="100000"/>
              </a:lnSpc>
              <a:spcBef>
                <a:spcPts val="0"/>
              </a:spcBef>
              <a:buNone/>
            </a:pPr>
            <a:r>
              <a:rPr lang="vi-VN" sz="2800" dirty="0">
                <a:latin typeface="Calibri" panose="020F0502020204030204" pitchFamily="34" charset="0"/>
                <a:ea typeface="Calibri" panose="020F0502020204030204" pitchFamily="34" charset="0"/>
                <a:cs typeface="Calibri" panose="020F0502020204030204" pitchFamily="34" charset="0"/>
              </a:rPr>
              <a:t>- Trình bày được các dấu hiệu đặc trưng của sinh trưởng ở sinh vật: tăng khối lượng và kích thước tế bào; tăng số lượng tế bào.</a:t>
            </a:r>
          </a:p>
          <a:p>
            <a:pPr marL="0" indent="0">
              <a:lnSpc>
                <a:spcPct val="100000"/>
              </a:lnSpc>
              <a:spcBef>
                <a:spcPts val="0"/>
              </a:spcBef>
              <a:buNone/>
            </a:pPr>
            <a:r>
              <a:rPr lang="vi-VN" sz="2800" dirty="0">
                <a:latin typeface="Calibri" panose="020F0502020204030204" pitchFamily="34" charset="0"/>
                <a:ea typeface="Calibri" panose="020F0502020204030204" pitchFamily="34" charset="0"/>
                <a:cs typeface="Calibri" panose="020F0502020204030204" pitchFamily="34" charset="0"/>
              </a:rPr>
              <a:t>- Trình bày được các dấu hiệu đặc trưng của phát triển ở sinh vật: Phân hoá tế bào và phát sinh hình thái; Chức năng sinh lí; Điều hoà. </a:t>
            </a:r>
          </a:p>
          <a:p>
            <a:pPr>
              <a:lnSpc>
                <a:spcPct val="100000"/>
              </a:lnSpc>
              <a:spcBef>
                <a:spcPts val="0"/>
              </a:spcBef>
            </a:pPr>
            <a:r>
              <a:rPr lang="vi-VN" sz="2800" dirty="0">
                <a:latin typeface="Calibri" panose="020F0502020204030204" pitchFamily="34" charset="0"/>
                <a:ea typeface="Calibri" panose="020F0502020204030204" pitchFamily="34" charset="0"/>
                <a:cs typeface="Calibri" panose="020F0502020204030204" pitchFamily="34" charset="0"/>
              </a:rPr>
              <a:t>Vận dụng</a:t>
            </a:r>
            <a:r>
              <a:rPr lang="en-US" sz="2800" dirty="0">
                <a:latin typeface="Calibri" panose="020F0502020204030204" pitchFamily="34" charset="0"/>
                <a:ea typeface="Calibri" panose="020F0502020204030204" pitchFamily="34" charset="0"/>
                <a:cs typeface="Calibri" panose="020F0502020204030204" pitchFamily="34" charset="0"/>
              </a:rPr>
              <a:t>: </a:t>
            </a:r>
            <a:r>
              <a:rPr lang="vi-VN" sz="2800" dirty="0">
                <a:latin typeface="Calibri" panose="020F0502020204030204" pitchFamily="34" charset="0"/>
                <a:ea typeface="Calibri" panose="020F0502020204030204" pitchFamily="34" charset="0"/>
                <a:cs typeface="Calibri" panose="020F0502020204030204" pitchFamily="34" charset="0"/>
              </a:rPr>
              <a:t>Phân tích được mối quan hệ giữa </a:t>
            </a:r>
            <a:r>
              <a:rPr lang="en-US" sz="2800" dirty="0">
                <a:latin typeface="Calibri" panose="020F0502020204030204" pitchFamily="34" charset="0"/>
                <a:ea typeface="Calibri" panose="020F0502020204030204" pitchFamily="34" charset="0"/>
                <a:cs typeface="Calibri" panose="020F0502020204030204" pitchFamily="34" charset="0"/>
              </a:rPr>
              <a:t>ST</a:t>
            </a:r>
            <a:r>
              <a:rPr lang="vi-VN" sz="2800" dirty="0">
                <a:latin typeface="Calibri" panose="020F0502020204030204" pitchFamily="34" charset="0"/>
                <a:ea typeface="Calibri" panose="020F0502020204030204" pitchFamily="34" charset="0"/>
                <a:cs typeface="Calibri" panose="020F0502020204030204" pitchFamily="34" charset="0"/>
              </a:rPr>
              <a:t> và</a:t>
            </a:r>
            <a:r>
              <a:rPr lang="en-US" sz="2800" dirty="0">
                <a:latin typeface="Calibri" panose="020F0502020204030204" pitchFamily="34" charset="0"/>
                <a:ea typeface="Calibri" panose="020F0502020204030204" pitchFamily="34" charset="0"/>
                <a:cs typeface="Calibri" panose="020F0502020204030204" pitchFamily="34" charset="0"/>
              </a:rPr>
              <a:t> PT</a:t>
            </a:r>
            <a:r>
              <a:rPr lang="vi-VN" sz="2800" dirty="0">
                <a:latin typeface="Calibri" panose="020F0502020204030204" pitchFamily="34" charset="0"/>
                <a:ea typeface="Calibri" panose="020F0502020204030204" pitchFamily="34" charset="0"/>
                <a:cs typeface="Calibri" panose="020F0502020204030204" pitchFamily="34" charset="0"/>
              </a:rPr>
              <a:t>.</a:t>
            </a:r>
          </a:p>
        </p:txBody>
      </p:sp>
      <p:sp>
        <p:nvSpPr>
          <p:cNvPr id="4" name="Text Placeholder 3"/>
          <p:cNvSpPr>
            <a:spLocks noGrp="1"/>
          </p:cNvSpPr>
          <p:nvPr>
            <p:ph type="body" sz="quarter" idx="11"/>
          </p:nvPr>
        </p:nvSpPr>
        <p:spPr>
          <a:xfrm>
            <a:off x="2068971" y="202119"/>
            <a:ext cx="1201230" cy="429730"/>
          </a:xfrm>
        </p:spPr>
        <p:txBody>
          <a:bodyPr>
            <a:noAutofit/>
          </a:bodyPr>
          <a:lstStyle/>
          <a:p>
            <a:r>
              <a:rPr lang="en-US" b="1" dirty="0" err="1">
                <a:solidFill>
                  <a:schemeClr val="bg1"/>
                </a:solidFill>
              </a:rPr>
              <a:t>Bài</a:t>
            </a:r>
            <a:r>
              <a:rPr lang="en-US" b="1" dirty="0">
                <a:solidFill>
                  <a:schemeClr val="bg1"/>
                </a:solidFill>
              </a:rPr>
              <a:t> 19</a:t>
            </a:r>
          </a:p>
        </p:txBody>
      </p:sp>
      <p:sp>
        <p:nvSpPr>
          <p:cNvPr id="9" name="Text Placeholder 8"/>
          <p:cNvSpPr>
            <a:spLocks noGrp="1"/>
          </p:cNvSpPr>
          <p:nvPr>
            <p:ph type="body" sz="quarter" idx="12"/>
          </p:nvPr>
        </p:nvSpPr>
        <p:spPr>
          <a:xfrm>
            <a:off x="3413758" y="202119"/>
            <a:ext cx="8778242" cy="440956"/>
          </a:xfrm>
        </p:spPr>
        <p:txBody>
          <a:bodyPr>
            <a:noAutofit/>
          </a:bodyPr>
          <a:lstStyle/>
          <a:p>
            <a:r>
              <a:rPr lang="en-US" b="1" dirty="0">
                <a:solidFill>
                  <a:schemeClr val="bg1"/>
                </a:solidFill>
              </a:rPr>
              <a:t>KHÁI QUÁT VỀ SINH TRƯỞNG VÀ PHÁT TRIỂN Ở SINH VẬT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87595" y="1890276"/>
            <a:ext cx="11267083" cy="4312561"/>
          </a:xfrm>
        </p:spPr>
        <p:txBody>
          <a:bodyPr>
            <a:noAutofit/>
          </a:bodyPr>
          <a:lstStyle/>
          <a:p>
            <a:pPr marL="0" indent="0">
              <a:lnSpc>
                <a:spcPct val="100000"/>
              </a:lnSpc>
              <a:spcBef>
                <a:spcPts val="0"/>
              </a:spcBef>
              <a:buNone/>
            </a:pPr>
            <a:r>
              <a:rPr lang="en-US" sz="2800" b="1" dirty="0"/>
              <a:t>II. VÒNG ĐỜI VÀ TUỔI THỌ CỦA SINH VẬT</a:t>
            </a:r>
            <a:endParaRPr lang="en-US" sz="2800" dirty="0"/>
          </a:p>
          <a:p>
            <a:pPr>
              <a:lnSpc>
                <a:spcPct val="100000"/>
              </a:lnSpc>
              <a:spcBef>
                <a:spcPts val="0"/>
              </a:spcBef>
            </a:pPr>
            <a:r>
              <a:rPr lang="en-US" sz="2800" b="1" dirty="0" err="1"/>
              <a:t>Nhận</a:t>
            </a:r>
            <a:r>
              <a:rPr lang="en-US" sz="2800" b="1" dirty="0"/>
              <a:t> </a:t>
            </a:r>
            <a:r>
              <a:rPr lang="en-US" sz="2800" b="1" dirty="0" err="1"/>
              <a:t>biết</a:t>
            </a:r>
            <a:r>
              <a:rPr lang="en-US" sz="2800" dirty="0"/>
              <a:t> </a:t>
            </a:r>
          </a:p>
          <a:p>
            <a:pPr marL="0" lvl="0" indent="0">
              <a:lnSpc>
                <a:spcPct val="100000"/>
              </a:lnSpc>
              <a:spcBef>
                <a:spcPts val="0"/>
              </a:spcBef>
              <a:buNone/>
            </a:pPr>
            <a:r>
              <a:rPr lang="en-US" sz="2800" dirty="0"/>
              <a:t>-  </a:t>
            </a:r>
            <a:r>
              <a:rPr lang="en-US" sz="2800" dirty="0" err="1"/>
              <a:t>Nêu</a:t>
            </a:r>
            <a:r>
              <a:rPr lang="en-US" sz="2800" dirty="0"/>
              <a:t> </a:t>
            </a:r>
            <a:r>
              <a:rPr lang="en-US" sz="2800" dirty="0" err="1"/>
              <a:t>được</a:t>
            </a:r>
            <a:r>
              <a:rPr lang="en-US" sz="2800" dirty="0"/>
              <a:t> </a:t>
            </a:r>
            <a:r>
              <a:rPr lang="en-US" sz="2800" dirty="0" err="1"/>
              <a:t>khái</a:t>
            </a:r>
            <a:r>
              <a:rPr lang="en-US" sz="2800" dirty="0"/>
              <a:t> </a:t>
            </a:r>
            <a:r>
              <a:rPr lang="en-US" sz="2800" dirty="0" err="1"/>
              <a:t>niệm</a:t>
            </a:r>
            <a:r>
              <a:rPr lang="en-US" sz="2800" dirty="0"/>
              <a:t> </a:t>
            </a:r>
            <a:r>
              <a:rPr lang="en-US" sz="2800" dirty="0" err="1"/>
              <a:t>vòng</a:t>
            </a:r>
            <a:r>
              <a:rPr lang="en-US" sz="2800" dirty="0"/>
              <a:t> </a:t>
            </a:r>
            <a:r>
              <a:rPr lang="en-US" sz="2800" dirty="0" err="1"/>
              <a:t>đời</a:t>
            </a:r>
            <a:r>
              <a:rPr lang="en-US" sz="2800" dirty="0"/>
              <a:t> </a:t>
            </a:r>
            <a:r>
              <a:rPr lang="en-US" sz="2800" dirty="0" err="1"/>
              <a:t>và</a:t>
            </a:r>
            <a:r>
              <a:rPr lang="en-US" sz="2800" dirty="0"/>
              <a:t> </a:t>
            </a:r>
            <a:r>
              <a:rPr lang="en-US" sz="2800" dirty="0" err="1"/>
              <a:t>tuổi</a:t>
            </a:r>
            <a:r>
              <a:rPr lang="en-US" sz="2800" dirty="0"/>
              <a:t> </a:t>
            </a:r>
            <a:r>
              <a:rPr lang="en-US" sz="2800" dirty="0" err="1"/>
              <a:t>thọ</a:t>
            </a:r>
            <a:r>
              <a:rPr lang="en-US" sz="2800" dirty="0"/>
              <a:t> </a:t>
            </a:r>
            <a:r>
              <a:rPr lang="en-US" sz="2800" dirty="0" err="1"/>
              <a:t>của</a:t>
            </a:r>
            <a:r>
              <a:rPr lang="en-US" sz="2800" dirty="0"/>
              <a:t> </a:t>
            </a:r>
            <a:r>
              <a:rPr lang="en-US" sz="2800" dirty="0" err="1"/>
              <a:t>sinh</a:t>
            </a:r>
            <a:r>
              <a:rPr lang="en-US" sz="2800" dirty="0"/>
              <a:t> </a:t>
            </a:r>
            <a:r>
              <a:rPr lang="en-US" sz="2800" dirty="0" err="1"/>
              <a:t>vật</a:t>
            </a:r>
            <a:r>
              <a:rPr lang="en-US" sz="2800" dirty="0"/>
              <a:t>.  </a:t>
            </a:r>
          </a:p>
          <a:p>
            <a:pPr>
              <a:lnSpc>
                <a:spcPct val="100000"/>
              </a:lnSpc>
              <a:spcBef>
                <a:spcPts val="0"/>
              </a:spcBef>
            </a:pPr>
            <a:r>
              <a:rPr lang="en-US" sz="2800" b="1" dirty="0" err="1"/>
              <a:t>Thông</a:t>
            </a:r>
            <a:r>
              <a:rPr lang="en-US" sz="2800" b="1" dirty="0"/>
              <a:t> </a:t>
            </a:r>
            <a:r>
              <a:rPr lang="en-US" sz="2800" b="1" dirty="0" err="1"/>
              <a:t>hiểu</a:t>
            </a:r>
            <a:endParaRPr lang="en-US" sz="2800" dirty="0"/>
          </a:p>
          <a:p>
            <a:pPr lvl="0">
              <a:lnSpc>
                <a:spcPct val="100000"/>
              </a:lnSpc>
              <a:spcBef>
                <a:spcPts val="0"/>
              </a:spcBef>
              <a:buFontTx/>
              <a:buChar char="-"/>
            </a:pPr>
            <a:r>
              <a:rPr lang="en-US" sz="2800" dirty="0" err="1"/>
              <a:t>Trình</a:t>
            </a:r>
            <a:r>
              <a:rPr lang="en-US" sz="2800" dirty="0"/>
              <a:t> </a:t>
            </a:r>
            <a:r>
              <a:rPr lang="en-US" sz="2800" dirty="0" err="1"/>
              <a:t>bày</a:t>
            </a:r>
            <a:r>
              <a:rPr lang="en-US" sz="2800" dirty="0"/>
              <a:t> </a:t>
            </a:r>
            <a:r>
              <a:rPr lang="en-US" sz="2800" dirty="0" err="1"/>
              <a:t>được</a:t>
            </a:r>
            <a:r>
              <a:rPr lang="en-US" sz="2800" dirty="0"/>
              <a:t> </a:t>
            </a:r>
            <a:r>
              <a:rPr lang="en-US" sz="2800" dirty="0" err="1"/>
              <a:t>một</a:t>
            </a:r>
            <a:r>
              <a:rPr lang="en-US" sz="2800" dirty="0"/>
              <a:t> </a:t>
            </a:r>
            <a:r>
              <a:rPr lang="en-US" sz="2800" dirty="0" err="1"/>
              <a:t>số</a:t>
            </a:r>
            <a:r>
              <a:rPr lang="en-US" sz="2800" dirty="0"/>
              <a:t> </a:t>
            </a:r>
            <a:r>
              <a:rPr lang="en-US" sz="2800" dirty="0" err="1"/>
              <a:t>yếu</a:t>
            </a:r>
            <a:r>
              <a:rPr lang="en-US" sz="2800" dirty="0"/>
              <a:t> </a:t>
            </a:r>
            <a:r>
              <a:rPr lang="en-US" sz="2800" dirty="0" err="1"/>
              <a:t>tố</a:t>
            </a:r>
            <a:r>
              <a:rPr lang="en-US" sz="2800" dirty="0"/>
              <a:t> </a:t>
            </a:r>
            <a:r>
              <a:rPr lang="en-US" sz="2800" dirty="0" err="1"/>
              <a:t>ảnh</a:t>
            </a:r>
            <a:r>
              <a:rPr lang="en-US" sz="2800" dirty="0"/>
              <a:t> </a:t>
            </a:r>
            <a:r>
              <a:rPr lang="en-US" sz="2800" dirty="0" err="1"/>
              <a:t>hưởng</a:t>
            </a:r>
            <a:r>
              <a:rPr lang="en-US" sz="2800" dirty="0"/>
              <a:t> </a:t>
            </a:r>
            <a:r>
              <a:rPr lang="en-US" sz="2800" dirty="0" err="1"/>
              <a:t>đến</a:t>
            </a:r>
            <a:r>
              <a:rPr lang="en-US" sz="2800" dirty="0"/>
              <a:t> </a:t>
            </a:r>
            <a:r>
              <a:rPr lang="en-US" sz="2800" dirty="0" err="1"/>
              <a:t>tuổi</a:t>
            </a:r>
            <a:r>
              <a:rPr lang="en-US" sz="2800" dirty="0"/>
              <a:t> </a:t>
            </a:r>
            <a:r>
              <a:rPr lang="en-US" sz="2800" dirty="0" err="1"/>
              <a:t>thọ</a:t>
            </a:r>
            <a:r>
              <a:rPr lang="en-US" sz="2800" dirty="0"/>
              <a:t> </a:t>
            </a:r>
            <a:r>
              <a:rPr lang="en-US" sz="2800" dirty="0" err="1"/>
              <a:t>của</a:t>
            </a:r>
            <a:r>
              <a:rPr lang="en-US" sz="2800" dirty="0"/>
              <a:t> con </a:t>
            </a:r>
            <a:r>
              <a:rPr lang="en-US" sz="2800" dirty="0" err="1"/>
              <a:t>người</a:t>
            </a:r>
            <a:r>
              <a:rPr lang="en-US" sz="2800" dirty="0"/>
              <a:t>.</a:t>
            </a:r>
          </a:p>
          <a:p>
            <a:pPr>
              <a:lnSpc>
                <a:spcPct val="100000"/>
              </a:lnSpc>
              <a:spcBef>
                <a:spcPts val="0"/>
              </a:spcBef>
            </a:pPr>
            <a:r>
              <a:rPr lang="en-US" sz="2800" b="1" dirty="0" err="1"/>
              <a:t>Vận</a:t>
            </a:r>
            <a:r>
              <a:rPr lang="en-US" sz="2800" b="1" dirty="0"/>
              <a:t> </a:t>
            </a:r>
            <a:r>
              <a:rPr lang="en-US" sz="2800" b="1" dirty="0" err="1"/>
              <a:t>dụng</a:t>
            </a:r>
            <a:endParaRPr lang="en-US" sz="2800" dirty="0"/>
          </a:p>
          <a:p>
            <a:pPr marL="0" lvl="0" indent="0">
              <a:lnSpc>
                <a:spcPct val="100000"/>
              </a:lnSpc>
              <a:spcBef>
                <a:spcPts val="0"/>
              </a:spcBef>
              <a:buNone/>
            </a:pPr>
            <a:r>
              <a:rPr lang="en-US" sz="2800" b="1" dirty="0"/>
              <a:t>- </a:t>
            </a:r>
            <a:r>
              <a:rPr lang="en-US" sz="2800" dirty="0" err="1"/>
              <a:t>Lấy</a:t>
            </a:r>
            <a:r>
              <a:rPr lang="en-US" sz="2800" dirty="0"/>
              <a:t> </a:t>
            </a:r>
            <a:r>
              <a:rPr lang="en-US" sz="2800" dirty="0" err="1"/>
              <a:t>được</a:t>
            </a:r>
            <a:r>
              <a:rPr lang="en-US" sz="2800" dirty="0"/>
              <a:t> </a:t>
            </a:r>
            <a:r>
              <a:rPr lang="en-US" sz="2800" dirty="0" err="1"/>
              <a:t>ví</a:t>
            </a:r>
            <a:r>
              <a:rPr lang="en-US" sz="2800" dirty="0"/>
              <a:t> </a:t>
            </a:r>
            <a:r>
              <a:rPr lang="en-US" sz="2800" dirty="0" err="1"/>
              <a:t>dụ</a:t>
            </a:r>
            <a:r>
              <a:rPr lang="en-US" sz="2800" dirty="0"/>
              <a:t> minh </a:t>
            </a:r>
            <a:r>
              <a:rPr lang="en-US" sz="2800" dirty="0" err="1"/>
              <a:t>hoạ</a:t>
            </a:r>
            <a:r>
              <a:rPr lang="en-US" sz="2800" dirty="0"/>
              <a:t> </a:t>
            </a:r>
            <a:r>
              <a:rPr lang="en-US" sz="2800" dirty="0" err="1"/>
              <a:t>về</a:t>
            </a:r>
            <a:r>
              <a:rPr lang="en-US" sz="2800" dirty="0"/>
              <a:t> </a:t>
            </a:r>
            <a:r>
              <a:rPr lang="en-US" sz="2800" dirty="0" err="1"/>
              <a:t>vòng</a:t>
            </a:r>
            <a:r>
              <a:rPr lang="en-US" sz="2800" dirty="0"/>
              <a:t> </a:t>
            </a:r>
            <a:r>
              <a:rPr lang="en-US" sz="2800" dirty="0" err="1"/>
              <a:t>đời</a:t>
            </a:r>
            <a:r>
              <a:rPr lang="en-US" sz="2800" dirty="0"/>
              <a:t> </a:t>
            </a:r>
            <a:r>
              <a:rPr lang="en-US" sz="2800" dirty="0" err="1"/>
              <a:t>và</a:t>
            </a:r>
            <a:r>
              <a:rPr lang="en-US" sz="2800" dirty="0"/>
              <a:t> </a:t>
            </a:r>
            <a:r>
              <a:rPr lang="en-US" sz="2800" dirty="0" err="1"/>
              <a:t>tuổi</a:t>
            </a:r>
            <a:r>
              <a:rPr lang="en-US" sz="2800" dirty="0"/>
              <a:t> </a:t>
            </a:r>
            <a:r>
              <a:rPr lang="en-US" sz="2800" dirty="0" err="1"/>
              <a:t>thọ</a:t>
            </a:r>
            <a:r>
              <a:rPr lang="en-US" sz="2800" dirty="0"/>
              <a:t> </a:t>
            </a:r>
            <a:r>
              <a:rPr lang="en-US" sz="2800" dirty="0" err="1"/>
              <a:t>sinh</a:t>
            </a:r>
            <a:r>
              <a:rPr lang="en-US" sz="2800" dirty="0"/>
              <a:t> </a:t>
            </a:r>
            <a:r>
              <a:rPr lang="en-US" sz="2800" dirty="0" err="1"/>
              <a:t>vật</a:t>
            </a:r>
            <a:r>
              <a:rPr lang="en-US" sz="2800" dirty="0"/>
              <a:t>.</a:t>
            </a:r>
          </a:p>
          <a:p>
            <a:pPr>
              <a:lnSpc>
                <a:spcPct val="100000"/>
              </a:lnSpc>
              <a:spcBef>
                <a:spcPts val="0"/>
              </a:spcBef>
            </a:pPr>
            <a:r>
              <a:rPr lang="en-US" sz="2800" b="1" dirty="0" err="1"/>
              <a:t>Vận</a:t>
            </a:r>
            <a:r>
              <a:rPr lang="en-US" sz="2800" b="1" dirty="0"/>
              <a:t> </a:t>
            </a:r>
            <a:r>
              <a:rPr lang="en-US" sz="2800" b="1" dirty="0" err="1"/>
              <a:t>dụng</a:t>
            </a:r>
            <a:r>
              <a:rPr lang="en-US" sz="2800" b="1" dirty="0"/>
              <a:t> </a:t>
            </a:r>
            <a:r>
              <a:rPr lang="en-US" sz="2800" b="1" dirty="0" err="1"/>
              <a:t>cao</a:t>
            </a:r>
            <a:endParaRPr lang="en-US" sz="2800" dirty="0"/>
          </a:p>
          <a:p>
            <a:pPr marL="0" indent="0">
              <a:lnSpc>
                <a:spcPct val="100000"/>
              </a:lnSpc>
              <a:spcBef>
                <a:spcPts val="0"/>
              </a:spcBef>
              <a:buNone/>
            </a:pPr>
            <a:r>
              <a:rPr lang="en-US" sz="2800" dirty="0"/>
              <a:t>- </a:t>
            </a:r>
            <a:r>
              <a:rPr lang="en-US" sz="2800" dirty="0" err="1"/>
              <a:t>Trình</a:t>
            </a:r>
            <a:r>
              <a:rPr lang="en-US" sz="2800" dirty="0"/>
              <a:t> </a:t>
            </a:r>
            <a:r>
              <a:rPr lang="en-US" sz="2800" dirty="0" err="1"/>
              <a:t>bày</a:t>
            </a:r>
            <a:r>
              <a:rPr lang="en-US" sz="2800" dirty="0"/>
              <a:t> </a:t>
            </a:r>
            <a:r>
              <a:rPr lang="en-US" sz="2800" dirty="0" err="1"/>
              <a:t>được</a:t>
            </a:r>
            <a:r>
              <a:rPr lang="en-US" sz="2800" dirty="0"/>
              <a:t> </a:t>
            </a:r>
            <a:r>
              <a:rPr lang="en-US" sz="2800" dirty="0" err="1"/>
              <a:t>một</a:t>
            </a:r>
            <a:r>
              <a:rPr lang="en-US" sz="2800" dirty="0"/>
              <a:t> </a:t>
            </a:r>
            <a:r>
              <a:rPr lang="en-US" sz="2800" dirty="0" err="1"/>
              <a:t>số</a:t>
            </a:r>
            <a:r>
              <a:rPr lang="en-US" sz="2800" dirty="0"/>
              <a:t> </a:t>
            </a:r>
            <a:r>
              <a:rPr lang="en-US" sz="2800" dirty="0" err="1"/>
              <a:t>ứng</a:t>
            </a:r>
            <a:r>
              <a:rPr lang="en-US" sz="2800" dirty="0"/>
              <a:t> </a:t>
            </a:r>
            <a:r>
              <a:rPr lang="en-US" sz="2800" dirty="0" err="1"/>
              <a:t>dụng</a:t>
            </a:r>
            <a:r>
              <a:rPr lang="en-US" sz="2800" dirty="0"/>
              <a:t> </a:t>
            </a:r>
            <a:r>
              <a:rPr lang="en-US" sz="2800" dirty="0" err="1"/>
              <a:t>hiểu</a:t>
            </a:r>
            <a:r>
              <a:rPr lang="en-US" sz="2800" dirty="0"/>
              <a:t> </a:t>
            </a:r>
            <a:r>
              <a:rPr lang="en-US" sz="2800" dirty="0" err="1"/>
              <a:t>biết</a:t>
            </a:r>
            <a:r>
              <a:rPr lang="en-US" sz="2800" dirty="0"/>
              <a:t> </a:t>
            </a:r>
            <a:r>
              <a:rPr lang="en-US" sz="2800" dirty="0" err="1"/>
              <a:t>về</a:t>
            </a:r>
            <a:r>
              <a:rPr lang="en-US" sz="2800" dirty="0"/>
              <a:t> </a:t>
            </a:r>
            <a:r>
              <a:rPr lang="en-US" sz="2800" dirty="0" err="1"/>
              <a:t>vòng</a:t>
            </a:r>
            <a:r>
              <a:rPr lang="en-US" sz="2800" dirty="0"/>
              <a:t> </a:t>
            </a:r>
            <a:r>
              <a:rPr lang="en-US" sz="2800" dirty="0" err="1"/>
              <a:t>đời</a:t>
            </a:r>
            <a:r>
              <a:rPr lang="en-US" sz="2800" dirty="0"/>
              <a:t> </a:t>
            </a:r>
            <a:r>
              <a:rPr lang="en-US" sz="2800" dirty="0" err="1"/>
              <a:t>của</a:t>
            </a:r>
            <a:r>
              <a:rPr lang="en-US" sz="2800" dirty="0"/>
              <a:t> </a:t>
            </a:r>
            <a:r>
              <a:rPr lang="en-US" sz="2800" dirty="0" err="1"/>
              <a:t>sinh</a:t>
            </a:r>
            <a:r>
              <a:rPr lang="en-US" sz="2800" dirty="0"/>
              <a:t> </a:t>
            </a:r>
            <a:r>
              <a:rPr lang="en-US" sz="2800" dirty="0" err="1"/>
              <a:t>vật</a:t>
            </a:r>
            <a:r>
              <a:rPr lang="en-US" sz="2800" dirty="0"/>
              <a:t> </a:t>
            </a:r>
            <a:r>
              <a:rPr lang="en-US" sz="2800" dirty="0" err="1"/>
              <a:t>trong</a:t>
            </a:r>
            <a:r>
              <a:rPr lang="en-US" sz="2800" dirty="0"/>
              <a:t> </a:t>
            </a:r>
            <a:r>
              <a:rPr lang="en-US" sz="2800" dirty="0" err="1"/>
              <a:t>thực</a:t>
            </a:r>
            <a:r>
              <a:rPr lang="en-US" sz="2800" dirty="0"/>
              <a:t> </a:t>
            </a:r>
            <a:r>
              <a:rPr lang="en-US" sz="2800" dirty="0" err="1"/>
              <a:t>tiễn</a:t>
            </a:r>
            <a:r>
              <a:rPr lang="en-US" sz="2800" dirty="0"/>
              <a:t>.</a:t>
            </a:r>
            <a:r>
              <a:rPr lang="en-US" sz="2800" b="1" dirty="0"/>
              <a:t> </a:t>
            </a:r>
            <a:endParaRPr lang="en-US" sz="2800" dirty="0"/>
          </a:p>
        </p:txBody>
      </p:sp>
      <p:sp>
        <p:nvSpPr>
          <p:cNvPr id="4" name="Text Placeholder 3"/>
          <p:cNvSpPr>
            <a:spLocks noGrp="1"/>
          </p:cNvSpPr>
          <p:nvPr>
            <p:ph type="body" sz="quarter" idx="11"/>
          </p:nvPr>
        </p:nvSpPr>
        <p:spPr>
          <a:xfrm>
            <a:off x="2068971" y="202119"/>
            <a:ext cx="1201230" cy="429730"/>
          </a:xfrm>
        </p:spPr>
        <p:txBody>
          <a:bodyPr>
            <a:noAutofit/>
          </a:bodyPr>
          <a:lstStyle/>
          <a:p>
            <a:r>
              <a:rPr lang="en-US" b="1" dirty="0" err="1">
                <a:solidFill>
                  <a:schemeClr val="bg1"/>
                </a:solidFill>
              </a:rPr>
              <a:t>Bài</a:t>
            </a:r>
            <a:r>
              <a:rPr lang="en-US" b="1" dirty="0">
                <a:solidFill>
                  <a:schemeClr val="bg1"/>
                </a:solidFill>
              </a:rPr>
              <a:t> 19</a:t>
            </a:r>
          </a:p>
        </p:txBody>
      </p:sp>
      <p:sp>
        <p:nvSpPr>
          <p:cNvPr id="9" name="Text Placeholder 8"/>
          <p:cNvSpPr>
            <a:spLocks noGrp="1"/>
          </p:cNvSpPr>
          <p:nvPr>
            <p:ph type="body" sz="quarter" idx="12"/>
          </p:nvPr>
        </p:nvSpPr>
        <p:spPr>
          <a:xfrm>
            <a:off x="3413758" y="202119"/>
            <a:ext cx="8778242" cy="440956"/>
          </a:xfrm>
        </p:spPr>
        <p:txBody>
          <a:bodyPr>
            <a:noAutofit/>
          </a:bodyPr>
          <a:lstStyle/>
          <a:p>
            <a:r>
              <a:rPr lang="en-US" b="1" dirty="0">
                <a:solidFill>
                  <a:schemeClr val="bg1"/>
                </a:solidFill>
              </a:rPr>
              <a:t>KHÁI QUÁT VỀ SINH TRƯỞNG VÀ PHÁT TRIỂN Ở SINH VẬT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658209" y="794113"/>
            <a:ext cx="10955614" cy="631866"/>
          </a:xfrm>
        </p:spPr>
        <p:txBody>
          <a:bodyPr>
            <a:noAutofit/>
          </a:bodyPr>
          <a:lstStyle/>
          <a:p>
            <a:pPr algn="ctr"/>
            <a:r>
              <a:rPr lang="en-US" sz="3200" b="1" dirty="0" err="1">
                <a:latin typeface="+mn-lt"/>
              </a:rPr>
              <a:t>Khái</a:t>
            </a:r>
            <a:r>
              <a:rPr lang="en-US" sz="3200" b="1" dirty="0">
                <a:latin typeface="+mn-lt"/>
              </a:rPr>
              <a:t> </a:t>
            </a:r>
            <a:r>
              <a:rPr lang="en-US" sz="3200" b="1" dirty="0" err="1">
                <a:latin typeface="+mn-lt"/>
              </a:rPr>
              <a:t>quát</a:t>
            </a:r>
            <a:r>
              <a:rPr lang="en-US" sz="3200" b="1" dirty="0">
                <a:latin typeface="+mn-lt"/>
              </a:rPr>
              <a:t> </a:t>
            </a:r>
            <a:r>
              <a:rPr lang="en-US" sz="3200" b="1" dirty="0" err="1">
                <a:latin typeface="+mn-lt"/>
              </a:rPr>
              <a:t>về</a:t>
            </a:r>
            <a:r>
              <a:rPr lang="en-US" sz="3200" b="1" dirty="0">
                <a:latin typeface="+mn-lt"/>
              </a:rPr>
              <a:t> </a:t>
            </a:r>
            <a:r>
              <a:rPr lang="en-US" sz="3200" b="1" dirty="0" err="1">
                <a:latin typeface="+mn-lt"/>
              </a:rPr>
              <a:t>sự</a:t>
            </a:r>
            <a:r>
              <a:rPr lang="en-US" sz="3200" b="1" dirty="0">
                <a:latin typeface="+mn-lt"/>
              </a:rPr>
              <a:t> </a:t>
            </a:r>
            <a:r>
              <a:rPr lang="en-US" sz="3200" b="1" dirty="0" err="1">
                <a:latin typeface="+mn-lt"/>
              </a:rPr>
              <a:t>sinh</a:t>
            </a:r>
            <a:r>
              <a:rPr lang="en-US" sz="3200" b="1" dirty="0">
                <a:latin typeface="+mn-lt"/>
              </a:rPr>
              <a:t> </a:t>
            </a:r>
            <a:r>
              <a:rPr lang="en-US" sz="3200" b="1" dirty="0" err="1">
                <a:latin typeface="+mn-lt"/>
              </a:rPr>
              <a:t>trưởng</a:t>
            </a:r>
            <a:r>
              <a:rPr lang="en-US" sz="3200" b="1" dirty="0">
                <a:latin typeface="+mn-lt"/>
              </a:rPr>
              <a:t> </a:t>
            </a:r>
            <a:r>
              <a:rPr lang="en-US" sz="3200" b="1" dirty="0" err="1">
                <a:latin typeface="+mn-lt"/>
              </a:rPr>
              <a:t>và</a:t>
            </a:r>
            <a:r>
              <a:rPr lang="en-US" sz="3200" b="1" dirty="0">
                <a:latin typeface="+mn-lt"/>
              </a:rPr>
              <a:t> </a:t>
            </a:r>
            <a:r>
              <a:rPr lang="en-US" sz="3200" b="1" dirty="0" err="1">
                <a:latin typeface="+mn-lt"/>
              </a:rPr>
              <a:t>phát</a:t>
            </a:r>
            <a:r>
              <a:rPr lang="en-US" sz="3200" b="1" dirty="0">
                <a:latin typeface="+mn-lt"/>
              </a:rPr>
              <a:t> </a:t>
            </a:r>
            <a:r>
              <a:rPr lang="en-US" sz="3200" b="1" dirty="0" err="1">
                <a:latin typeface="+mn-lt"/>
              </a:rPr>
              <a:t>triển</a:t>
            </a:r>
            <a:r>
              <a:rPr lang="en-US" sz="3200" b="1" dirty="0">
                <a:latin typeface="+mn-lt"/>
              </a:rPr>
              <a:t> </a:t>
            </a:r>
            <a:r>
              <a:rPr lang="en-US" sz="3200" b="1" dirty="0" err="1">
                <a:latin typeface="+mn-lt"/>
              </a:rPr>
              <a:t>của</a:t>
            </a:r>
            <a:r>
              <a:rPr lang="en-US" sz="3200" b="1" dirty="0">
                <a:latin typeface="+mn-lt"/>
              </a:rPr>
              <a:t> </a:t>
            </a:r>
            <a:r>
              <a:rPr lang="en-US" sz="3200" b="1" dirty="0" err="1">
                <a:latin typeface="+mn-lt"/>
              </a:rPr>
              <a:t>sinh</a:t>
            </a:r>
            <a:r>
              <a:rPr lang="en-US" sz="3200" b="1" dirty="0">
                <a:latin typeface="+mn-lt"/>
              </a:rPr>
              <a:t> </a:t>
            </a:r>
            <a:r>
              <a:rPr lang="en-US" sz="3200" b="1" dirty="0" err="1">
                <a:latin typeface="+mn-lt"/>
              </a:rPr>
              <a:t>vật</a:t>
            </a:r>
            <a:endParaRPr lang="en-US" sz="3200" b="1" dirty="0">
              <a:latin typeface="+mn-lt"/>
            </a:endParaRPr>
          </a:p>
        </p:txBody>
      </p:sp>
      <p:sp>
        <p:nvSpPr>
          <p:cNvPr id="27" name="Text Placeholder 26"/>
          <p:cNvSpPr>
            <a:spLocks noGrp="1"/>
          </p:cNvSpPr>
          <p:nvPr>
            <p:ph type="body" sz="quarter" idx="14"/>
          </p:nvPr>
        </p:nvSpPr>
        <p:spPr>
          <a:xfrm>
            <a:off x="3399127" y="167729"/>
            <a:ext cx="8773823" cy="482600"/>
          </a:xfrm>
        </p:spPr>
        <p:txBody>
          <a:bodyPr>
            <a:normAutofit fontScale="92500" lnSpcReduction="10000"/>
          </a:bodyPr>
          <a:lstStyle/>
          <a:p>
            <a:r>
              <a:rPr lang="en-US" sz="3200" dirty="0" err="1"/>
              <a:t>Khái</a:t>
            </a:r>
            <a:r>
              <a:rPr lang="en-US" sz="3200" dirty="0"/>
              <a:t> </a:t>
            </a:r>
            <a:r>
              <a:rPr lang="en-US" sz="3200" dirty="0" err="1"/>
              <a:t>quát</a:t>
            </a:r>
            <a:r>
              <a:rPr lang="en-US" sz="3200" dirty="0"/>
              <a:t> </a:t>
            </a:r>
            <a:r>
              <a:rPr lang="en-US" sz="3200" dirty="0" err="1"/>
              <a:t>về</a:t>
            </a:r>
            <a:r>
              <a:rPr lang="en-US" sz="3200" dirty="0"/>
              <a:t> </a:t>
            </a:r>
            <a:r>
              <a:rPr lang="en-US" sz="3200" dirty="0" err="1"/>
              <a:t>sự</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của</a:t>
            </a:r>
            <a:r>
              <a:rPr lang="en-US" sz="3200" dirty="0"/>
              <a:t> </a:t>
            </a:r>
            <a:r>
              <a:rPr lang="en-US" sz="3200" dirty="0" err="1"/>
              <a:t>sinh</a:t>
            </a:r>
            <a:r>
              <a:rPr lang="en-US" sz="3200" dirty="0"/>
              <a:t> </a:t>
            </a:r>
            <a:r>
              <a:rPr lang="en-US" sz="3200" dirty="0" err="1"/>
              <a:t>vật</a:t>
            </a:r>
            <a:endParaRPr lang="en-US" sz="3200" dirty="0"/>
          </a:p>
        </p:txBody>
      </p:sp>
      <p:sp>
        <p:nvSpPr>
          <p:cNvPr id="28" name="Text Placeholder 27"/>
          <p:cNvSpPr>
            <a:spLocks noGrp="1"/>
          </p:cNvSpPr>
          <p:nvPr>
            <p:ph type="body" sz="quarter" idx="15"/>
          </p:nvPr>
        </p:nvSpPr>
        <p:spPr/>
        <p:txBody>
          <a:bodyPr/>
          <a:lstStyle/>
          <a:p>
            <a:r>
              <a:rPr lang="en-US" dirty="0" err="1"/>
              <a:t>Bài</a:t>
            </a:r>
            <a:r>
              <a:rPr lang="en-US" dirty="0"/>
              <a:t> 19</a:t>
            </a:r>
          </a:p>
        </p:txBody>
      </p:sp>
      <p:sp>
        <p:nvSpPr>
          <p:cNvPr id="29" name="Text Placeholder 28"/>
          <p:cNvSpPr>
            <a:spLocks noGrp="1"/>
          </p:cNvSpPr>
          <p:nvPr>
            <p:ph type="body" sz="quarter" idx="16"/>
          </p:nvPr>
        </p:nvSpPr>
        <p:spPr>
          <a:xfrm>
            <a:off x="0" y="902083"/>
            <a:ext cx="679451" cy="415925"/>
          </a:xfrm>
        </p:spPr>
        <p:txBody>
          <a:bodyPr>
            <a:noAutofit/>
          </a:bodyPr>
          <a:lstStyle/>
          <a:p>
            <a:endParaRPr lang="en-US"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591" y="2049734"/>
            <a:ext cx="9714331" cy="350688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58209" y="1431131"/>
            <a:ext cx="6961791" cy="501650"/>
          </a:xfrm>
        </p:spPr>
        <p:txBody>
          <a:bodyPr>
            <a:noAutofit/>
          </a:bodyPr>
          <a:lstStyle/>
          <a:p>
            <a:r>
              <a:rPr lang="en-US" sz="3200" dirty="0"/>
              <a:t>1. </a:t>
            </a:r>
            <a:r>
              <a:rPr lang="en-US" sz="3200" dirty="0" err="1"/>
              <a:t>Khái</a:t>
            </a:r>
            <a:r>
              <a:rPr lang="en-US" sz="3200" dirty="0"/>
              <a:t> </a:t>
            </a:r>
            <a:r>
              <a:rPr lang="en-US" sz="3200" dirty="0" err="1"/>
              <a:t>niệm</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endParaRPr lang="en-US" sz="3200" dirty="0"/>
          </a:p>
        </p:txBody>
      </p:sp>
      <p:sp>
        <p:nvSpPr>
          <p:cNvPr id="6" name="Text Placeholder 5"/>
          <p:cNvSpPr>
            <a:spLocks noGrp="1"/>
          </p:cNvSpPr>
          <p:nvPr>
            <p:ph type="body" sz="quarter" idx="16"/>
          </p:nvPr>
        </p:nvSpPr>
        <p:spPr/>
        <p:txBody>
          <a:bodyPr>
            <a:normAutofit fontScale="92500" lnSpcReduction="20000"/>
          </a:bodyPr>
          <a:lstStyle/>
          <a:p>
            <a:endParaRPr lang="en-US"/>
          </a:p>
        </p:txBody>
      </p:sp>
      <p:sp>
        <p:nvSpPr>
          <p:cNvPr id="7" name="Rectangle 6"/>
          <p:cNvSpPr/>
          <p:nvPr/>
        </p:nvSpPr>
        <p:spPr>
          <a:xfrm>
            <a:off x="272715" y="2719848"/>
            <a:ext cx="11277600" cy="3550331"/>
          </a:xfrm>
          <a:prstGeom prst="rect">
            <a:avLst/>
          </a:prstGeom>
          <a:ln>
            <a:solidFill>
              <a:srgbClr val="FF0000"/>
            </a:solidFill>
          </a:ln>
        </p:spPr>
        <p:txBody>
          <a:bodyPr wrap="square">
            <a:spAutoFit/>
          </a:bodyPr>
          <a:lstStyle/>
          <a:p>
            <a:pPr indent="353060" algn="just">
              <a:lnSpc>
                <a:spcPct val="107000"/>
              </a:lnSpc>
              <a:spcAft>
                <a:spcPts val="600"/>
              </a:spcAft>
              <a:tabLst>
                <a:tab pos="1620520" algn="l"/>
                <a:tab pos="4860925" algn="l"/>
              </a:tabLst>
            </a:pPr>
            <a:r>
              <a:rPr lang="en-US" sz="2800" b="1" dirty="0">
                <a:solidFill>
                  <a:srgbClr val="000000"/>
                </a:solidFill>
                <a:highlight>
                  <a:srgbClr val="00FF00"/>
                </a:highlight>
                <a:ea typeface="Calibri" panose="020F0502020204030204" charset="0"/>
              </a:rPr>
              <a:t>* GHI NHỚ 1:</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Khái</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niệm</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về</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sinh</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trưởng</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và</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phát</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triển</a:t>
            </a:r>
            <a:r>
              <a:rPr lang="en-US" sz="2800" b="1" dirty="0">
                <a:solidFill>
                  <a:srgbClr val="000000"/>
                </a:solidFill>
                <a:ea typeface="Calibri" panose="020F0502020204030204" charset="0"/>
              </a:rPr>
              <a:t> ở </a:t>
            </a:r>
            <a:r>
              <a:rPr lang="en-US" sz="2800" b="1" dirty="0" err="1">
                <a:solidFill>
                  <a:srgbClr val="000000"/>
                </a:solidFill>
                <a:ea typeface="Calibri" panose="020F0502020204030204" charset="0"/>
              </a:rPr>
              <a:t>sinh</a:t>
            </a:r>
            <a:r>
              <a:rPr lang="en-US" sz="2800" b="1" dirty="0">
                <a:solidFill>
                  <a:srgbClr val="000000"/>
                </a:solidFill>
                <a:ea typeface="Calibri" panose="020F0502020204030204" charset="0"/>
              </a:rPr>
              <a:t> </a:t>
            </a:r>
            <a:r>
              <a:rPr lang="en-US" sz="2800" b="1" dirty="0" err="1">
                <a:solidFill>
                  <a:srgbClr val="000000"/>
                </a:solidFill>
                <a:ea typeface="Calibri" panose="020F0502020204030204" charset="0"/>
              </a:rPr>
              <a:t>vật</a:t>
            </a:r>
            <a:endParaRPr lang="en-US" sz="2800" dirty="0">
              <a:solidFill>
                <a:srgbClr val="000000"/>
              </a:solidFill>
              <a:ea typeface="Times New Roman" panose="02020603050405020304" pitchFamily="18" charset="0"/>
            </a:endParaRPr>
          </a:p>
          <a:p>
            <a:pPr indent="353060" algn="just">
              <a:lnSpc>
                <a:spcPct val="107000"/>
              </a:lnSpc>
              <a:spcAft>
                <a:spcPts val="600"/>
              </a:spcAft>
              <a:tabLst>
                <a:tab pos="1620520" algn="l"/>
                <a:tab pos="4860925" algn="l"/>
              </a:tabLst>
            </a:pP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Sinh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trưởng</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là</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sự</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tăng</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lên</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về</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kích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thước</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và</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khối</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lượng</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của</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cơ</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thể</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sinh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vật</a:t>
            </a:r>
            <a:r>
              <a:rPr lang="en-US" sz="2800" dirty="0">
                <a:solidFill>
                  <a:srgbClr val="000000"/>
                </a:solidFill>
                <a:ea typeface="Calibri" panose="020F0502020204030204" charset="0"/>
              </a:rPr>
              <a:t>.</a:t>
            </a:r>
            <a:endParaRPr lang="en-US" sz="2800" dirty="0">
              <a:solidFill>
                <a:srgbClr val="000000"/>
              </a:solidFill>
              <a:ea typeface="Times New Roman" panose="02020603050405020304" pitchFamily="18" charset="0"/>
            </a:endParaRPr>
          </a:p>
          <a:p>
            <a:pPr indent="353060" algn="just">
              <a:lnSpc>
                <a:spcPct val="107000"/>
              </a:lnSpc>
              <a:spcAft>
                <a:spcPts val="600"/>
              </a:spcAft>
              <a:tabLst>
                <a:tab pos="1620520" algn="l"/>
                <a:tab pos="4860925" algn="l"/>
              </a:tabLst>
            </a:pP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Phát</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triển</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là</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quá</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trình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biến</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đổi</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về</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cấu</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trúc</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và</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chức</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năng</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của</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tế</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bào</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mô</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và</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cơ</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thể</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diễn</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ra</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trong</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quá</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trình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sống</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của</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sinh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vật</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Phát</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triển</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gồm</a:t>
            </a:r>
            <a:r>
              <a:rPr lang="en-US" sz="2800" dirty="0">
                <a:solidFill>
                  <a:srgbClr val="000000"/>
                </a:solidFill>
                <a:ea typeface="Calibri" panose="020F0502020204030204" charset="0"/>
              </a:rPr>
              <a:t> 3 </a:t>
            </a:r>
            <a:r>
              <a:rPr lang="en-US" sz="2800" dirty="0" err="1">
                <a:solidFill>
                  <a:srgbClr val="000000"/>
                </a:solidFill>
                <a:ea typeface="Calibri" panose="020F0502020204030204" charset="0"/>
              </a:rPr>
              <a:t>quá</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trình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liên</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quan</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mật</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thiết</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với</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nhau</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là</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sinh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trưởng</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phân</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hóa</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tế</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bào</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và</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phát</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sinh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hình</a:t>
            </a:r>
            <a:r>
              <a:rPr lang="en-US" sz="2800" dirty="0">
                <a:solidFill>
                  <a:srgbClr val="000000"/>
                </a:solidFill>
                <a:ea typeface="Calibri" panose="020F0502020204030204" charset="0"/>
              </a:rPr>
              <a:t> </a:t>
            </a:r>
            <a:r>
              <a:rPr lang="en-US" sz="2800" dirty="0" err="1">
                <a:solidFill>
                  <a:srgbClr val="000000"/>
                </a:solidFill>
                <a:ea typeface="Calibri" panose="020F0502020204030204" charset="0"/>
              </a:rPr>
              <a:t>thái</a:t>
            </a:r>
            <a:r>
              <a:rPr lang="en-US" sz="2800" dirty="0">
                <a:solidFill>
                  <a:srgbClr val="000000"/>
                </a:solidFill>
                <a:ea typeface="Calibri" panose="020F0502020204030204" charset="0"/>
              </a:rPr>
              <a:t>.</a:t>
            </a:r>
            <a:endParaRPr lang="en-US" sz="2800" dirty="0">
              <a:solidFill>
                <a:srgbClr val="000000"/>
              </a:solidFill>
              <a:effectLst/>
              <a:ea typeface="Times New Roman" panose="02020603050405020304" pitchFamily="18" charset="0"/>
            </a:endParaRPr>
          </a:p>
        </p:txBody>
      </p:sp>
      <p:sp>
        <p:nvSpPr>
          <p:cNvPr id="8" name="TextBox 7"/>
          <p:cNvSpPr txBox="1"/>
          <p:nvPr/>
        </p:nvSpPr>
        <p:spPr>
          <a:xfrm>
            <a:off x="609600" y="2063321"/>
            <a:ext cx="11582400" cy="523220"/>
          </a:xfrm>
          <a:prstGeom prst="rect">
            <a:avLst/>
          </a:prstGeom>
          <a:noFill/>
        </p:spPr>
        <p:txBody>
          <a:bodyPr wrap="square" rtlCol="0">
            <a:spAutoFit/>
          </a:bodyPr>
          <a:lstStyle/>
          <a:p>
            <a:pPr algn="ctr"/>
            <a:r>
              <a:rPr lang="en-US" sz="2800" b="1" i="1" dirty="0">
                <a:solidFill>
                  <a:srgbClr val="FF0000"/>
                </a:solidFill>
                <a:latin typeface="Calibri" panose="020F0502020204030204" pitchFamily="34" charset="0"/>
                <a:sym typeface="Wingdings 2" panose="05020102010507070707" pitchFamily="18" charset="2"/>
              </a:rPr>
              <a:t> </a:t>
            </a:r>
            <a:r>
              <a:rPr lang="en-US" sz="2800" b="1" i="1" dirty="0" err="1">
                <a:solidFill>
                  <a:srgbClr val="FF0000"/>
                </a:solidFill>
                <a:latin typeface="Calibri" panose="020F0502020204030204" pitchFamily="34" charset="0"/>
              </a:rPr>
              <a:t>Hoàn</a:t>
            </a:r>
            <a:r>
              <a:rPr lang="en-US" sz="2800" b="1" i="1" dirty="0">
                <a:solidFill>
                  <a:srgbClr val="FF0000"/>
                </a:solidFill>
                <a:latin typeface="Calibri" panose="020F0502020204030204" pitchFamily="34" charset="0"/>
              </a:rPr>
              <a:t> </a:t>
            </a:r>
            <a:r>
              <a:rPr lang="en-US" sz="2800" b="1" i="1" dirty="0" err="1">
                <a:solidFill>
                  <a:srgbClr val="FF0000"/>
                </a:solidFill>
                <a:latin typeface="Calibri" panose="020F0502020204030204" pitchFamily="34" charset="0"/>
              </a:rPr>
              <a:t>thành</a:t>
            </a:r>
            <a:r>
              <a:rPr lang="en-US" sz="2800" b="1" i="1" dirty="0">
                <a:solidFill>
                  <a:srgbClr val="FF0000"/>
                </a:solidFill>
                <a:latin typeface="Calibri" panose="020F0502020204030204" pitchFamily="34" charset="0"/>
              </a:rPr>
              <a:t> GHI NHỚ 1</a:t>
            </a:r>
          </a:p>
        </p:txBody>
      </p:sp>
      <p:sp>
        <p:nvSpPr>
          <p:cNvPr id="9" name="Rectangle 8"/>
          <p:cNvSpPr/>
          <p:nvPr/>
        </p:nvSpPr>
        <p:spPr>
          <a:xfrm>
            <a:off x="3141914" y="3288632"/>
            <a:ext cx="5986044" cy="4331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 name="Rectangle 9"/>
          <p:cNvSpPr/>
          <p:nvPr/>
        </p:nvSpPr>
        <p:spPr>
          <a:xfrm>
            <a:off x="4200524" y="4283242"/>
            <a:ext cx="7365833" cy="41709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1" name="Rectangle 10"/>
          <p:cNvSpPr/>
          <p:nvPr/>
        </p:nvSpPr>
        <p:spPr>
          <a:xfrm>
            <a:off x="272714" y="4771384"/>
            <a:ext cx="1556085" cy="38577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Rectangle 11"/>
          <p:cNvSpPr/>
          <p:nvPr/>
        </p:nvSpPr>
        <p:spPr>
          <a:xfrm>
            <a:off x="9753600" y="4812632"/>
            <a:ext cx="1812758" cy="41709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Rectangle 12"/>
          <p:cNvSpPr/>
          <p:nvPr/>
        </p:nvSpPr>
        <p:spPr>
          <a:xfrm>
            <a:off x="5915024" y="5277853"/>
            <a:ext cx="5651333" cy="41709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Rectangle 13"/>
          <p:cNvSpPr/>
          <p:nvPr/>
        </p:nvSpPr>
        <p:spPr>
          <a:xfrm>
            <a:off x="312821" y="5709848"/>
            <a:ext cx="2192254" cy="38577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1" name="Title 24">
            <a:extLst>
              <a:ext uri="{FF2B5EF4-FFF2-40B4-BE49-F238E27FC236}">
                <a16:creationId xmlns:a16="http://schemas.microsoft.com/office/drawing/2014/main" id="{57A704D5-AA85-4483-9C03-257F1BC5C80C}"/>
              </a:ext>
            </a:extLst>
          </p:cNvPr>
          <p:cNvSpPr>
            <a:spLocks noGrp="1"/>
          </p:cNvSpPr>
          <p:nvPr>
            <p:ph type="title"/>
          </p:nvPr>
        </p:nvSpPr>
        <p:spPr>
          <a:xfrm>
            <a:off x="658209" y="794113"/>
            <a:ext cx="10908148" cy="631866"/>
          </a:xfrm>
        </p:spPr>
        <p:txBody>
          <a:bodyPr>
            <a:noAutofit/>
          </a:bodyPr>
          <a:lstStyle/>
          <a:p>
            <a:pPr algn="ctr"/>
            <a:r>
              <a:rPr lang="en-US" sz="3200" b="1" dirty="0" err="1">
                <a:latin typeface="+mn-lt"/>
              </a:rPr>
              <a:t>Khái</a:t>
            </a:r>
            <a:r>
              <a:rPr lang="en-US" sz="3200" b="1" dirty="0">
                <a:latin typeface="+mn-lt"/>
              </a:rPr>
              <a:t> </a:t>
            </a:r>
            <a:r>
              <a:rPr lang="en-US" sz="3200" b="1" dirty="0" err="1">
                <a:latin typeface="+mn-lt"/>
              </a:rPr>
              <a:t>quát</a:t>
            </a:r>
            <a:r>
              <a:rPr lang="en-US" sz="3200" b="1" dirty="0">
                <a:latin typeface="+mn-lt"/>
              </a:rPr>
              <a:t> </a:t>
            </a:r>
            <a:r>
              <a:rPr lang="en-US" sz="3200" b="1" dirty="0" err="1">
                <a:latin typeface="+mn-lt"/>
              </a:rPr>
              <a:t>về</a:t>
            </a:r>
            <a:r>
              <a:rPr lang="en-US" sz="3200" b="1" dirty="0">
                <a:latin typeface="+mn-lt"/>
              </a:rPr>
              <a:t> </a:t>
            </a:r>
            <a:r>
              <a:rPr lang="en-US" sz="3200" b="1" dirty="0" err="1">
                <a:latin typeface="+mn-lt"/>
              </a:rPr>
              <a:t>sự</a:t>
            </a:r>
            <a:r>
              <a:rPr lang="en-US" sz="3200" b="1" dirty="0">
                <a:latin typeface="+mn-lt"/>
              </a:rPr>
              <a:t> </a:t>
            </a:r>
            <a:r>
              <a:rPr lang="en-US" sz="3200" b="1" dirty="0" err="1">
                <a:latin typeface="+mn-lt"/>
              </a:rPr>
              <a:t>sinh</a:t>
            </a:r>
            <a:r>
              <a:rPr lang="en-US" sz="3200" b="1" dirty="0">
                <a:latin typeface="+mn-lt"/>
              </a:rPr>
              <a:t> </a:t>
            </a:r>
            <a:r>
              <a:rPr lang="en-US" sz="3200" b="1" dirty="0" err="1">
                <a:latin typeface="+mn-lt"/>
              </a:rPr>
              <a:t>trưởng</a:t>
            </a:r>
            <a:r>
              <a:rPr lang="en-US" sz="3200" b="1" dirty="0">
                <a:latin typeface="+mn-lt"/>
              </a:rPr>
              <a:t> </a:t>
            </a:r>
            <a:r>
              <a:rPr lang="en-US" sz="3200" b="1" dirty="0" err="1">
                <a:latin typeface="+mn-lt"/>
              </a:rPr>
              <a:t>và</a:t>
            </a:r>
            <a:r>
              <a:rPr lang="en-US" sz="3200" b="1" dirty="0">
                <a:latin typeface="+mn-lt"/>
              </a:rPr>
              <a:t> </a:t>
            </a:r>
            <a:r>
              <a:rPr lang="en-US" sz="3200" b="1" dirty="0" err="1">
                <a:latin typeface="+mn-lt"/>
              </a:rPr>
              <a:t>phát</a:t>
            </a:r>
            <a:r>
              <a:rPr lang="en-US" sz="3200" b="1" dirty="0">
                <a:latin typeface="+mn-lt"/>
              </a:rPr>
              <a:t> </a:t>
            </a:r>
            <a:r>
              <a:rPr lang="en-US" sz="3200" b="1" dirty="0" err="1">
                <a:latin typeface="+mn-lt"/>
              </a:rPr>
              <a:t>triển</a:t>
            </a:r>
            <a:r>
              <a:rPr lang="en-US" sz="3200" b="1" dirty="0">
                <a:latin typeface="+mn-lt"/>
              </a:rPr>
              <a:t> </a:t>
            </a:r>
            <a:r>
              <a:rPr lang="en-US" sz="3200" b="1" dirty="0" err="1">
                <a:latin typeface="+mn-lt"/>
              </a:rPr>
              <a:t>của</a:t>
            </a:r>
            <a:r>
              <a:rPr lang="en-US" sz="3200" b="1" dirty="0">
                <a:latin typeface="+mn-lt"/>
              </a:rPr>
              <a:t> </a:t>
            </a:r>
            <a:r>
              <a:rPr lang="en-US" sz="3200" b="1" dirty="0" err="1">
                <a:latin typeface="+mn-lt"/>
              </a:rPr>
              <a:t>sinh</a:t>
            </a:r>
            <a:r>
              <a:rPr lang="en-US" sz="3200" b="1" dirty="0">
                <a:latin typeface="+mn-lt"/>
              </a:rPr>
              <a:t> </a:t>
            </a:r>
            <a:r>
              <a:rPr lang="en-US" sz="3200" b="1" dirty="0" err="1">
                <a:latin typeface="+mn-lt"/>
              </a:rPr>
              <a:t>vật</a:t>
            </a:r>
            <a:endParaRPr lang="en-US" sz="3200" b="1" dirty="0">
              <a:latin typeface="+mn-lt"/>
            </a:endParaRPr>
          </a:p>
        </p:txBody>
      </p:sp>
      <p:sp>
        <p:nvSpPr>
          <p:cNvPr id="22" name="Text Placeholder 26">
            <a:extLst>
              <a:ext uri="{FF2B5EF4-FFF2-40B4-BE49-F238E27FC236}">
                <a16:creationId xmlns:a16="http://schemas.microsoft.com/office/drawing/2014/main" id="{526E9D05-ACA8-4E67-988A-E70899964868}"/>
              </a:ext>
            </a:extLst>
          </p:cNvPr>
          <p:cNvSpPr>
            <a:spLocks noGrp="1"/>
          </p:cNvSpPr>
          <p:nvPr>
            <p:ph type="body" sz="quarter" idx="14"/>
          </p:nvPr>
        </p:nvSpPr>
        <p:spPr>
          <a:xfrm>
            <a:off x="3399127" y="167729"/>
            <a:ext cx="8773823" cy="482600"/>
          </a:xfrm>
        </p:spPr>
        <p:txBody>
          <a:bodyPr>
            <a:normAutofit fontScale="92500" lnSpcReduction="10000"/>
          </a:bodyPr>
          <a:lstStyle/>
          <a:p>
            <a:r>
              <a:rPr lang="en-US" sz="3200" dirty="0" err="1"/>
              <a:t>Khái</a:t>
            </a:r>
            <a:r>
              <a:rPr lang="en-US" sz="3200" dirty="0"/>
              <a:t> </a:t>
            </a:r>
            <a:r>
              <a:rPr lang="en-US" sz="3200" dirty="0" err="1"/>
              <a:t>quát</a:t>
            </a:r>
            <a:r>
              <a:rPr lang="en-US" sz="3200" dirty="0"/>
              <a:t> </a:t>
            </a:r>
            <a:r>
              <a:rPr lang="en-US" sz="3200" dirty="0" err="1"/>
              <a:t>về</a:t>
            </a:r>
            <a:r>
              <a:rPr lang="en-US" sz="3200" dirty="0"/>
              <a:t> </a:t>
            </a:r>
            <a:r>
              <a:rPr lang="en-US" sz="3200" dirty="0" err="1"/>
              <a:t>sự</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của</a:t>
            </a:r>
            <a:r>
              <a:rPr lang="en-US" sz="3200" dirty="0"/>
              <a:t> </a:t>
            </a:r>
            <a:r>
              <a:rPr lang="en-US" sz="3200" dirty="0" err="1"/>
              <a:t>sinh</a:t>
            </a:r>
            <a:r>
              <a:rPr lang="en-US" sz="3200" dirty="0"/>
              <a:t> </a:t>
            </a:r>
            <a:r>
              <a:rPr lang="en-US" sz="3200" dirty="0" err="1"/>
              <a:t>vật</a:t>
            </a:r>
            <a:endParaRPr lang="en-US" sz="3200" dirty="0"/>
          </a:p>
        </p:txBody>
      </p:sp>
      <p:sp>
        <p:nvSpPr>
          <p:cNvPr id="23" name="Text Placeholder 27">
            <a:extLst>
              <a:ext uri="{FF2B5EF4-FFF2-40B4-BE49-F238E27FC236}">
                <a16:creationId xmlns:a16="http://schemas.microsoft.com/office/drawing/2014/main" id="{7BC771B9-BB73-4C65-BABB-0A05D483B96E}"/>
              </a:ext>
            </a:extLst>
          </p:cNvPr>
          <p:cNvSpPr>
            <a:spLocks noGrp="1"/>
          </p:cNvSpPr>
          <p:nvPr>
            <p:ph type="body" sz="quarter" idx="15"/>
          </p:nvPr>
        </p:nvSpPr>
        <p:spPr>
          <a:xfrm>
            <a:off x="1951038" y="157163"/>
            <a:ext cx="1319212" cy="522287"/>
          </a:xfrm>
        </p:spPr>
        <p:txBody>
          <a:bodyPr/>
          <a:lstStyle/>
          <a:p>
            <a:r>
              <a:rPr lang="en-US" dirty="0" err="1"/>
              <a:t>Bài</a:t>
            </a:r>
            <a:r>
              <a:rPr lang="en-US" dirty="0"/>
              <a:t> 19</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209" y="794113"/>
            <a:ext cx="11172430" cy="631866"/>
          </a:xfrm>
        </p:spPr>
        <p:txBody>
          <a:bodyPr>
            <a:no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sym typeface="+mn-ea"/>
              </a:rPr>
              <a:t>Khái quát về sự sinh trưởng và phát triển của sinh vật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p:cNvSpPr>
            <a:spLocks noGrp="1"/>
          </p:cNvSpPr>
          <p:nvPr>
            <p:ph type="body" sz="quarter" idx="10"/>
          </p:nvPr>
        </p:nvSpPr>
        <p:spPr>
          <a:xfrm>
            <a:off x="7755" y="1253166"/>
            <a:ext cx="11346466" cy="590240"/>
          </a:xfrm>
        </p:spPr>
        <p:txBody>
          <a:bodyPr>
            <a:noAutofit/>
          </a:bodyPr>
          <a:lstStyle/>
          <a:p>
            <a:r>
              <a:rPr lang="en-US" sz="3200" dirty="0"/>
              <a:t>2. </a:t>
            </a:r>
            <a:r>
              <a:rPr lang="en-US" sz="3200" dirty="0" err="1"/>
              <a:t>Các</a:t>
            </a:r>
            <a:r>
              <a:rPr lang="en-US" sz="3200" dirty="0"/>
              <a:t> </a:t>
            </a:r>
            <a:r>
              <a:rPr lang="en-US" sz="3200" dirty="0" err="1"/>
              <a:t>dấu</a:t>
            </a:r>
            <a:r>
              <a:rPr lang="en-US" sz="3200" dirty="0"/>
              <a:t> </a:t>
            </a:r>
            <a:r>
              <a:rPr lang="en-US" sz="3200" dirty="0" err="1"/>
              <a:t>hiệu</a:t>
            </a:r>
            <a:r>
              <a:rPr lang="en-US" sz="3200" dirty="0"/>
              <a:t> </a:t>
            </a:r>
            <a:r>
              <a:rPr lang="en-US" sz="3200" dirty="0" err="1"/>
              <a:t>đặc</a:t>
            </a:r>
            <a:r>
              <a:rPr lang="en-US" sz="3200" dirty="0"/>
              <a:t> </a:t>
            </a:r>
            <a:r>
              <a:rPr lang="en-US" sz="3200" dirty="0" err="1"/>
              <a:t>trưng</a:t>
            </a:r>
            <a:r>
              <a:rPr lang="en-US" sz="3200" dirty="0"/>
              <a:t> </a:t>
            </a:r>
            <a:r>
              <a:rPr lang="en-US" sz="3200" dirty="0" err="1"/>
              <a:t>của</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ở </a:t>
            </a:r>
            <a:r>
              <a:rPr lang="en-US" sz="3200" dirty="0" err="1"/>
              <a:t>sinh</a:t>
            </a:r>
            <a:r>
              <a:rPr lang="en-US" sz="3200" dirty="0"/>
              <a:t> </a:t>
            </a:r>
            <a:r>
              <a:rPr lang="en-US" sz="3200" dirty="0" err="1"/>
              <a:t>vật</a:t>
            </a:r>
            <a:endParaRPr lang="en-US" sz="3200" dirty="0"/>
          </a:p>
          <a:p>
            <a:endParaRPr lang="en-US" sz="3200" b="0" dirty="0">
              <a:latin typeface="Calibri" panose="020F0502020204030204" charset="0"/>
              <a:cs typeface="Calibri" panose="020F0502020204030204" charset="0"/>
            </a:endParaRPr>
          </a:p>
        </p:txBody>
      </p:sp>
      <p:sp>
        <p:nvSpPr>
          <p:cNvPr id="6" name="Text Placeholder 5"/>
          <p:cNvSpPr>
            <a:spLocks noGrp="1"/>
          </p:cNvSpPr>
          <p:nvPr>
            <p:ph type="body" sz="quarter" idx="16"/>
          </p:nvPr>
        </p:nvSpPr>
        <p:spPr/>
        <p:txBody>
          <a:bodyPr>
            <a:normAutofit fontScale="92500" lnSpcReduction="20000"/>
          </a:bodyPr>
          <a:lstStyle/>
          <a:p>
            <a:endParaRPr lang="en-US"/>
          </a:p>
        </p:txBody>
      </p:sp>
      <p:graphicFrame>
        <p:nvGraphicFramePr>
          <p:cNvPr id="7" name="Table 6"/>
          <p:cNvGraphicFramePr/>
          <p:nvPr>
            <p:custDataLst>
              <p:tags r:id="rId1"/>
            </p:custDataLst>
            <p:extLst>
              <p:ext uri="{D42A27DB-BD31-4B8C-83A1-F6EECF244321}">
                <p14:modId xmlns:p14="http://schemas.microsoft.com/office/powerpoint/2010/main" val="3250816605"/>
              </p:ext>
            </p:extLst>
          </p:nvPr>
        </p:nvGraphicFramePr>
        <p:xfrm>
          <a:off x="142875" y="2602545"/>
          <a:ext cx="11553825" cy="4053840"/>
        </p:xfrm>
        <a:graphic>
          <a:graphicData uri="http://schemas.openxmlformats.org/drawingml/2006/table">
            <a:tbl>
              <a:tblPr firstRow="1" bandRow="1">
                <a:tableStyleId>{5C22544A-7EE6-4342-B048-85BDC9FD1C3A}</a:tableStyleId>
              </a:tblPr>
              <a:tblGrid>
                <a:gridCol w="3851275">
                  <a:extLst>
                    <a:ext uri="{9D8B030D-6E8A-4147-A177-3AD203B41FA5}">
                      <a16:colId xmlns:a16="http://schemas.microsoft.com/office/drawing/2014/main" val="20000"/>
                    </a:ext>
                  </a:extLst>
                </a:gridCol>
                <a:gridCol w="3851275">
                  <a:extLst>
                    <a:ext uri="{9D8B030D-6E8A-4147-A177-3AD203B41FA5}">
                      <a16:colId xmlns:a16="http://schemas.microsoft.com/office/drawing/2014/main" val="20001"/>
                    </a:ext>
                  </a:extLst>
                </a:gridCol>
                <a:gridCol w="3851275">
                  <a:extLst>
                    <a:ext uri="{9D8B030D-6E8A-4147-A177-3AD203B41FA5}">
                      <a16:colId xmlns:a16="http://schemas.microsoft.com/office/drawing/2014/main" val="20002"/>
                    </a:ext>
                  </a:extLst>
                </a:gridCol>
              </a:tblGrid>
              <a:tr h="593692">
                <a:tc>
                  <a:txBody>
                    <a:bodyPr/>
                    <a:lstStyle/>
                    <a:p>
                      <a:pPr algn="ctr">
                        <a:buNone/>
                      </a:pPr>
                      <a:r>
                        <a:rPr lang="en-US" sz="2800" b="0" dirty="0">
                          <a:latin typeface="Calibri" panose="020F0502020204030204" pitchFamily="34" charset="0"/>
                          <a:ea typeface="Calibri" panose="020F0502020204030204" pitchFamily="34" charset="0"/>
                          <a:cs typeface="Calibri" panose="020F0502020204030204" pitchFamily="34" charset="0"/>
                        </a:rPr>
                        <a:t>Biểu hiện của cây cà chua</a:t>
                      </a:r>
                    </a:p>
                  </a:txBody>
                  <a:tcPr/>
                </a:tc>
                <a:tc>
                  <a:txBody>
                    <a:bodyPr/>
                    <a:lstStyle/>
                    <a:p>
                      <a:pPr algn="ctr">
                        <a:buNone/>
                      </a:pPr>
                      <a:r>
                        <a:rPr lang="en-US" sz="2800" b="0" dirty="0" err="1">
                          <a:latin typeface="Calibri" panose="020F0502020204030204" pitchFamily="34" charset="0"/>
                          <a:ea typeface="Calibri" panose="020F0502020204030204" pitchFamily="34" charset="0"/>
                          <a:cs typeface="Calibri" panose="020F0502020204030204" pitchFamily="34" charset="0"/>
                        </a:rPr>
                        <a:t>Dấu</a:t>
                      </a:r>
                      <a:r>
                        <a:rPr lang="en-US" sz="2800" b="0" dirty="0">
                          <a:latin typeface="Calibri" panose="020F0502020204030204" pitchFamily="34" charset="0"/>
                          <a:ea typeface="Calibri" panose="020F0502020204030204" pitchFamily="34" charset="0"/>
                          <a:cs typeface="Calibri" panose="020F0502020204030204" pitchFamily="34" charset="0"/>
                        </a:rPr>
                        <a:t> </a:t>
                      </a:r>
                      <a:r>
                        <a:rPr lang="en-US" sz="2800" b="0" dirty="0" err="1">
                          <a:latin typeface="Calibri" panose="020F0502020204030204" pitchFamily="34" charset="0"/>
                          <a:ea typeface="Calibri" panose="020F0502020204030204" pitchFamily="34" charset="0"/>
                          <a:cs typeface="Calibri" panose="020F0502020204030204" pitchFamily="34" charset="0"/>
                        </a:rPr>
                        <a:t>hiệu</a:t>
                      </a:r>
                      <a:r>
                        <a:rPr lang="en-US" sz="2800" b="0" dirty="0">
                          <a:latin typeface="Calibri" panose="020F0502020204030204" pitchFamily="34" charset="0"/>
                          <a:ea typeface="Calibri" panose="020F0502020204030204" pitchFamily="34" charset="0"/>
                          <a:cs typeface="Calibri" panose="020F0502020204030204" pitchFamily="34" charset="0"/>
                        </a:rPr>
                        <a:t> </a:t>
                      </a:r>
                      <a:r>
                        <a:rPr lang="en-US" sz="2800" b="0" dirty="0" err="1">
                          <a:latin typeface="Calibri" panose="020F0502020204030204" pitchFamily="34" charset="0"/>
                          <a:ea typeface="Calibri" panose="020F0502020204030204" pitchFamily="34" charset="0"/>
                          <a:cs typeface="Calibri" panose="020F0502020204030204" pitchFamily="34" charset="0"/>
                        </a:rPr>
                        <a:t>sự</a:t>
                      </a:r>
                      <a:r>
                        <a:rPr lang="en-US" sz="2800" b="0" dirty="0">
                          <a:latin typeface="Calibri" panose="020F0502020204030204" pitchFamily="34" charset="0"/>
                          <a:ea typeface="Calibri" panose="020F0502020204030204" pitchFamily="34" charset="0"/>
                          <a:cs typeface="Calibri" panose="020F0502020204030204" pitchFamily="34" charset="0"/>
                        </a:rPr>
                        <a:t> </a:t>
                      </a:r>
                      <a:r>
                        <a:rPr lang="en-US" sz="2800" b="0" dirty="0" err="1">
                          <a:latin typeface="Calibri" panose="020F0502020204030204" pitchFamily="34" charset="0"/>
                          <a:ea typeface="Calibri" panose="020F0502020204030204" pitchFamily="34" charset="0"/>
                          <a:cs typeface="Calibri" panose="020F0502020204030204" pitchFamily="34" charset="0"/>
                        </a:rPr>
                        <a:t>sinh</a:t>
                      </a:r>
                      <a:r>
                        <a:rPr lang="en-US" sz="2800" b="0" dirty="0">
                          <a:latin typeface="Calibri" panose="020F0502020204030204" pitchFamily="34" charset="0"/>
                          <a:ea typeface="Calibri" panose="020F0502020204030204" pitchFamily="34" charset="0"/>
                          <a:cs typeface="Calibri" panose="020F0502020204030204" pitchFamily="34" charset="0"/>
                        </a:rPr>
                        <a:t> </a:t>
                      </a:r>
                      <a:r>
                        <a:rPr lang="en-US" sz="2800" b="0" dirty="0" err="1">
                          <a:latin typeface="Calibri" panose="020F0502020204030204" pitchFamily="34" charset="0"/>
                          <a:ea typeface="Calibri" panose="020F0502020204030204" pitchFamily="34" charset="0"/>
                          <a:cs typeface="Calibri" panose="020F0502020204030204" pitchFamily="34" charset="0"/>
                        </a:rPr>
                        <a:t>trưởng</a:t>
                      </a:r>
                      <a:endParaRPr lang="en-US" sz="28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buNone/>
                      </a:pPr>
                      <a:r>
                        <a:rPr lang="en-US" sz="2800" b="0" dirty="0" err="1">
                          <a:latin typeface="Calibri" panose="020F0502020204030204" pitchFamily="34" charset="0"/>
                          <a:ea typeface="Calibri" panose="020F0502020204030204" pitchFamily="34" charset="0"/>
                          <a:cs typeface="Calibri" panose="020F0502020204030204" pitchFamily="34" charset="0"/>
                        </a:rPr>
                        <a:t>Dấu</a:t>
                      </a:r>
                      <a:r>
                        <a:rPr lang="en-US" sz="2800" b="0" dirty="0">
                          <a:latin typeface="Calibri" panose="020F0502020204030204" pitchFamily="34" charset="0"/>
                          <a:ea typeface="Calibri" panose="020F0502020204030204" pitchFamily="34" charset="0"/>
                          <a:cs typeface="Calibri" panose="020F0502020204030204" pitchFamily="34" charset="0"/>
                        </a:rPr>
                        <a:t> </a:t>
                      </a:r>
                      <a:r>
                        <a:rPr lang="en-US" sz="2800" b="0" dirty="0" err="1">
                          <a:latin typeface="Calibri" panose="020F0502020204030204" pitchFamily="34" charset="0"/>
                          <a:ea typeface="Calibri" panose="020F0502020204030204" pitchFamily="34" charset="0"/>
                          <a:cs typeface="Calibri" panose="020F0502020204030204" pitchFamily="34" charset="0"/>
                        </a:rPr>
                        <a:t>hiệu</a:t>
                      </a:r>
                      <a:r>
                        <a:rPr lang="en-US" sz="2800" b="0" dirty="0">
                          <a:latin typeface="Calibri" panose="020F0502020204030204" pitchFamily="34" charset="0"/>
                          <a:ea typeface="Calibri" panose="020F0502020204030204" pitchFamily="34" charset="0"/>
                          <a:cs typeface="Calibri" panose="020F0502020204030204" pitchFamily="34" charset="0"/>
                        </a:rPr>
                        <a:t> </a:t>
                      </a:r>
                      <a:r>
                        <a:rPr lang="en-US" sz="2800" b="0" dirty="0" err="1">
                          <a:latin typeface="Calibri" panose="020F0502020204030204" pitchFamily="34" charset="0"/>
                          <a:ea typeface="Calibri" panose="020F0502020204030204" pitchFamily="34" charset="0"/>
                          <a:cs typeface="Calibri" panose="020F0502020204030204" pitchFamily="34" charset="0"/>
                        </a:rPr>
                        <a:t>sự</a:t>
                      </a:r>
                      <a:r>
                        <a:rPr lang="en-US" sz="2800" b="0" dirty="0">
                          <a:latin typeface="Calibri" panose="020F0502020204030204" pitchFamily="34" charset="0"/>
                          <a:ea typeface="Calibri" panose="020F0502020204030204" pitchFamily="34" charset="0"/>
                          <a:cs typeface="Calibri" panose="020F0502020204030204" pitchFamily="34" charset="0"/>
                        </a:rPr>
                        <a:t> </a:t>
                      </a:r>
                      <a:r>
                        <a:rPr lang="en-US" sz="2800" b="0" dirty="0" err="1">
                          <a:latin typeface="Calibri" panose="020F0502020204030204" pitchFamily="34" charset="0"/>
                          <a:ea typeface="Calibri" panose="020F0502020204030204" pitchFamily="34" charset="0"/>
                          <a:cs typeface="Calibri" panose="020F0502020204030204" pitchFamily="34" charset="0"/>
                        </a:rPr>
                        <a:t>phát</a:t>
                      </a:r>
                      <a:r>
                        <a:rPr lang="en-US" sz="2800" b="0" dirty="0">
                          <a:latin typeface="Calibri" panose="020F0502020204030204" pitchFamily="34" charset="0"/>
                          <a:ea typeface="Calibri" panose="020F0502020204030204" pitchFamily="34" charset="0"/>
                          <a:cs typeface="Calibri" panose="020F0502020204030204" pitchFamily="34" charset="0"/>
                        </a:rPr>
                        <a:t> </a:t>
                      </a:r>
                      <a:r>
                        <a:rPr lang="en-US" sz="2800" b="0" dirty="0" err="1">
                          <a:latin typeface="Calibri" panose="020F0502020204030204" pitchFamily="34" charset="0"/>
                          <a:ea typeface="Calibri" panose="020F0502020204030204" pitchFamily="34" charset="0"/>
                          <a:cs typeface="Calibri" panose="020F0502020204030204" pitchFamily="34" charset="0"/>
                        </a:rPr>
                        <a:t>triển</a:t>
                      </a:r>
                      <a:endParaRPr lang="en-US" sz="2800" b="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0"/>
                  </a:ext>
                </a:extLst>
              </a:tr>
              <a:tr h="349771">
                <a:tc>
                  <a:txBody>
                    <a:bodyPr/>
                    <a:lstStyle/>
                    <a:p>
                      <a:pPr algn="ctr">
                        <a:buNone/>
                      </a:pPr>
                      <a:r>
                        <a:rPr lang="en-US" sz="2800" dirty="0">
                          <a:latin typeface="Calibri" panose="020F0502020204030204" pitchFamily="34" charset="0"/>
                          <a:ea typeface="Calibri" panose="020F0502020204030204" pitchFamily="34" charset="0"/>
                          <a:cs typeface="Calibri" panose="020F0502020204030204" pitchFamily="34" charset="0"/>
                        </a:rPr>
                        <a:t>Hạt cà chua nảy mầm</a:t>
                      </a:r>
                    </a:p>
                  </a:txBody>
                  <a:tcPr/>
                </a:tc>
                <a:tc>
                  <a:txBody>
                    <a:bodyPr/>
                    <a:lstStyle/>
                    <a:p>
                      <a:pPr>
                        <a:buNone/>
                      </a:pPr>
                      <a:r>
                        <a:rPr lang="en-US" sz="2800" dirty="0">
                          <a:latin typeface="Calibri" panose="020F0502020204030204" pitchFamily="34" charset="0"/>
                          <a:ea typeface="Calibri" panose="020F0502020204030204" pitchFamily="34" charset="0"/>
                          <a:cs typeface="Calibri" panose="020F0502020204030204" pitchFamily="34" charset="0"/>
                        </a:rPr>
                        <a:t>  </a:t>
                      </a:r>
                    </a:p>
                  </a:txBody>
                  <a:tcPr/>
                </a:tc>
                <a:tc>
                  <a:txBody>
                    <a:bodyPr/>
                    <a:lstStyle/>
                    <a:p>
                      <a:pPr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329829">
                <a:tc>
                  <a:txBody>
                    <a:bodyPr/>
                    <a:lstStyle/>
                    <a:p>
                      <a:pPr algn="ctr">
                        <a:buNone/>
                      </a:pPr>
                      <a:r>
                        <a:rPr lang="en-US" sz="2800">
                          <a:latin typeface="Calibri" panose="020F0502020204030204" pitchFamily="34" charset="0"/>
                          <a:ea typeface="Calibri" panose="020F0502020204030204" pitchFamily="34" charset="0"/>
                          <a:cs typeface="Calibri" panose="020F0502020204030204" pitchFamily="34" charset="0"/>
                        </a:rPr>
                        <a:t> Rễ dài ra</a:t>
                      </a:r>
                    </a:p>
                  </a:txBody>
                  <a:tcPr/>
                </a:tc>
                <a:tc>
                  <a:txBody>
                    <a:bodyPr/>
                    <a:lstStyle/>
                    <a:p>
                      <a:pPr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buNone/>
                      </a:pPr>
                      <a:endParaRPr lang="en-US" sz="280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r h="350656">
                <a:tc>
                  <a:txBody>
                    <a:bodyPr/>
                    <a:lstStyle/>
                    <a:p>
                      <a:pPr algn="ctr">
                        <a:buNone/>
                      </a:pPr>
                      <a:r>
                        <a:rPr lang="en-US" sz="2800" dirty="0" err="1">
                          <a:latin typeface="Calibri" panose="020F0502020204030204" pitchFamily="34" charset="0"/>
                          <a:ea typeface="Calibri" panose="020F0502020204030204" pitchFamily="34" charset="0"/>
                          <a:cs typeface="Calibri" panose="020F0502020204030204" pitchFamily="34" charset="0"/>
                        </a:rPr>
                        <a:t>Thân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cây</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cao</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lên</a:t>
                      </a:r>
                      <a:r>
                        <a:rPr lang="en-US" sz="2800" dirty="0">
                          <a:latin typeface="Calibri" panose="020F0502020204030204" pitchFamily="34" charset="0"/>
                          <a:ea typeface="Calibri" panose="020F0502020204030204" pitchFamily="34" charset="0"/>
                          <a:cs typeface="Calibri" panose="020F0502020204030204" pitchFamily="34" charset="0"/>
                        </a:rPr>
                        <a:t>, to ra</a:t>
                      </a:r>
                    </a:p>
                  </a:txBody>
                  <a:tcPr/>
                </a:tc>
                <a:tc>
                  <a:txBody>
                    <a:bodyPr/>
                    <a:lstStyle/>
                    <a:p>
                      <a:pPr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r h="350214">
                <a:tc>
                  <a:txBody>
                    <a:bodyPr/>
                    <a:lstStyle/>
                    <a:p>
                      <a:pPr algn="ctr">
                        <a:buNone/>
                      </a:pPr>
                      <a:r>
                        <a:rPr lang="en-US" sz="2800" dirty="0" err="1">
                          <a:latin typeface="Calibri" panose="020F0502020204030204" pitchFamily="34" charset="0"/>
                          <a:ea typeface="Calibri" panose="020F0502020204030204" pitchFamily="34" charset="0"/>
                          <a:cs typeface="Calibri" panose="020F0502020204030204" pitchFamily="34" charset="0"/>
                        </a:rPr>
                        <a:t>Cành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lá</a:t>
                      </a:r>
                      <a:r>
                        <a:rPr lang="en-US" sz="2800" dirty="0">
                          <a:latin typeface="Calibri" panose="020F0502020204030204" pitchFamily="34" charset="0"/>
                          <a:ea typeface="Calibri" panose="020F0502020204030204" pitchFamily="34" charset="0"/>
                          <a:cs typeface="Calibri" panose="020F0502020204030204" pitchFamily="34" charset="0"/>
                        </a:rPr>
                        <a:t> to ra</a:t>
                      </a:r>
                    </a:p>
                  </a:txBody>
                  <a:tcPr/>
                </a:tc>
                <a:tc>
                  <a:txBody>
                    <a:bodyPr/>
                    <a:lstStyle/>
                    <a:p>
                      <a:pPr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4"/>
                  </a:ext>
                </a:extLst>
              </a:tr>
              <a:tr h="350214">
                <a:tc>
                  <a:txBody>
                    <a:bodyPr/>
                    <a:lstStyle/>
                    <a:p>
                      <a:pPr algn="ctr">
                        <a:buNone/>
                      </a:pPr>
                      <a:r>
                        <a:rPr lang="en-US" sz="2800" dirty="0">
                          <a:latin typeface="Calibri" panose="020F0502020204030204" pitchFamily="34" charset="0"/>
                          <a:ea typeface="Calibri" panose="020F0502020204030204" pitchFamily="34" charset="0"/>
                          <a:cs typeface="Calibri" panose="020F0502020204030204" pitchFamily="34" charset="0"/>
                        </a:rPr>
                        <a:t>Ra </a:t>
                      </a:r>
                      <a:r>
                        <a:rPr lang="en-US" sz="2800" dirty="0" err="1">
                          <a:latin typeface="Calibri" panose="020F0502020204030204" pitchFamily="34" charset="0"/>
                          <a:ea typeface="Calibri" panose="020F0502020204030204" pitchFamily="34" charset="0"/>
                          <a:cs typeface="Calibri" panose="020F0502020204030204" pitchFamily="34" charset="0"/>
                        </a:rPr>
                        <a:t>lá</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mới</a:t>
                      </a: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buNone/>
                      </a:pPr>
                      <a:endParaRPr lang="en-US" sz="28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91906790"/>
                  </a:ext>
                </a:extLst>
              </a:tr>
              <a:tr h="349318">
                <a:tc>
                  <a:txBody>
                    <a:bodyPr/>
                    <a:lstStyle/>
                    <a:p>
                      <a:pPr algn="ctr">
                        <a:buNone/>
                      </a:pPr>
                      <a:r>
                        <a:rPr lang="en-US" sz="2800" dirty="0" err="1">
                          <a:latin typeface="Calibri" panose="020F0502020204030204" pitchFamily="34" charset="0"/>
                          <a:ea typeface="Calibri" panose="020F0502020204030204" pitchFamily="34" charset="0"/>
                          <a:cs typeface="Calibri" panose="020F0502020204030204" pitchFamily="34" charset="0"/>
                          <a:sym typeface="+mn-ea"/>
                        </a:rPr>
                        <a:t>Cây</a:t>
                      </a:r>
                      <a:r>
                        <a:rPr lang="en-US" sz="2800" dirty="0">
                          <a:latin typeface="Calibri" panose="020F0502020204030204" pitchFamily="34" charset="0"/>
                          <a:ea typeface="Calibri" panose="020F0502020204030204" pitchFamily="34" charset="0"/>
                          <a:cs typeface="Calibri" panose="020F0502020204030204" pitchFamily="34" charset="0"/>
                          <a:sym typeface="+mn-ea"/>
                        </a:rPr>
                        <a:t> ra </a:t>
                      </a:r>
                      <a:r>
                        <a:rPr lang="en-US" sz="2800" dirty="0" err="1">
                          <a:latin typeface="Calibri" panose="020F0502020204030204" pitchFamily="34" charset="0"/>
                          <a:ea typeface="Calibri" panose="020F0502020204030204" pitchFamily="34" charset="0"/>
                          <a:cs typeface="Calibri" panose="020F0502020204030204" pitchFamily="34" charset="0"/>
                          <a:sym typeface="+mn-ea"/>
                        </a:rPr>
                        <a:t>hoa</a:t>
                      </a:r>
                      <a:r>
                        <a:rPr lang="en-US" sz="2800" dirty="0">
                          <a:latin typeface="Calibri" panose="020F0502020204030204" pitchFamily="34" charset="0"/>
                          <a:ea typeface="Calibri" panose="020F0502020204030204" pitchFamily="34" charset="0"/>
                          <a:cs typeface="Calibri" panose="020F0502020204030204" pitchFamily="34" charset="0"/>
                          <a:sym typeface="+mn-ea"/>
                        </a:rPr>
                        <a:t>, </a:t>
                      </a:r>
                      <a:r>
                        <a:rPr lang="en-US" sz="2800" dirty="0" err="1">
                          <a:latin typeface="Calibri" panose="020F0502020204030204" pitchFamily="34" charset="0"/>
                          <a:ea typeface="Calibri" panose="020F0502020204030204" pitchFamily="34" charset="0"/>
                          <a:cs typeface="Calibri" panose="020F0502020204030204" pitchFamily="34" charset="0"/>
                          <a:sym typeface="+mn-ea"/>
                        </a:rPr>
                        <a:t>kết</a:t>
                      </a:r>
                      <a:r>
                        <a:rPr lang="en-US" sz="2800" dirty="0">
                          <a:latin typeface="Calibri" panose="020F0502020204030204" pitchFamily="34" charset="0"/>
                          <a:ea typeface="Calibri" panose="020F0502020204030204" pitchFamily="34" charset="0"/>
                          <a:cs typeface="Calibri" panose="020F0502020204030204" pitchFamily="34" charset="0"/>
                          <a:sym typeface="+mn-ea"/>
                        </a:rPr>
                        <a:t> </a:t>
                      </a:r>
                      <a:r>
                        <a:rPr lang="en-US" sz="2800" dirty="0" err="1">
                          <a:latin typeface="Calibri" panose="020F0502020204030204" pitchFamily="34" charset="0"/>
                          <a:ea typeface="Calibri" panose="020F0502020204030204" pitchFamily="34" charset="0"/>
                          <a:cs typeface="Calibri" panose="020F0502020204030204" pitchFamily="34" charset="0"/>
                          <a:sym typeface="+mn-ea"/>
                        </a:rPr>
                        <a:t>quả</a:t>
                      </a: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5"/>
                  </a:ext>
                </a:extLst>
              </a:tr>
            </a:tbl>
          </a:graphicData>
        </a:graphic>
      </p:graphicFrame>
      <p:sp>
        <p:nvSpPr>
          <p:cNvPr id="8" name="Text Box 7"/>
          <p:cNvSpPr txBox="1"/>
          <p:nvPr/>
        </p:nvSpPr>
        <p:spPr>
          <a:xfrm>
            <a:off x="321394" y="1644807"/>
            <a:ext cx="9124264" cy="993926"/>
          </a:xfrm>
          <a:prstGeom prst="rect">
            <a:avLst/>
          </a:prstGeom>
        </p:spPr>
        <p:txBody>
          <a:bodyPr wrap="square">
            <a:spAutoFit/>
          </a:bodyPr>
          <a:lstStyle/>
          <a:p>
            <a:pPr algn="just" defTabSz="266700">
              <a:lnSpc>
                <a:spcPct val="107000"/>
              </a:lnSpc>
            </a:pPr>
            <a:r>
              <a:rPr sz="2800" dirty="0">
                <a:latin typeface="Calibri" panose="020F0502020204030204" pitchFamily="34" charset="0"/>
                <a:ea typeface="Calibri" panose="020F0502020204030204" pitchFamily="34" charset="0"/>
                <a:cs typeface="Calibri" panose="020F0502020204030204" pitchFamily="34" charset="0"/>
              </a:rPr>
              <a:t>Em hãy đánh dấu x vào sự thay </a:t>
            </a:r>
            <a:r>
              <a:rPr sz="2800" dirty="0" err="1">
                <a:latin typeface="Calibri" panose="020F0502020204030204" pitchFamily="34" charset="0"/>
                <a:ea typeface="Calibri" panose="020F0502020204030204" pitchFamily="34" charset="0"/>
                <a:cs typeface="Calibri" panose="020F0502020204030204" pitchFamily="34" charset="0"/>
              </a:rPr>
              <a:t>đổi</a:t>
            </a:r>
            <a:r>
              <a:rPr sz="2800" dirty="0">
                <a:latin typeface="Calibri" panose="020F0502020204030204" pitchFamily="34" charset="0"/>
                <a:ea typeface="Calibri" panose="020F0502020204030204" pitchFamily="34" charset="0"/>
                <a:cs typeface="Calibri" panose="020F0502020204030204" pitchFamily="34" charset="0"/>
              </a:rPr>
              <a:t> </a:t>
            </a:r>
            <a:r>
              <a:rPr sz="2800" dirty="0" err="1">
                <a:latin typeface="Calibri" panose="020F0502020204030204" pitchFamily="34" charset="0"/>
                <a:ea typeface="Calibri" panose="020F0502020204030204" pitchFamily="34" charset="0"/>
                <a:cs typeface="Calibri" panose="020F0502020204030204" pitchFamily="34" charset="0"/>
              </a:rPr>
              <a:t>của</a:t>
            </a:r>
            <a:r>
              <a:rPr sz="2800" dirty="0">
                <a:latin typeface="Calibri" panose="020F0502020204030204" pitchFamily="34" charset="0"/>
                <a:ea typeface="Calibri" panose="020F0502020204030204" pitchFamily="34" charset="0"/>
                <a:cs typeface="Calibri" panose="020F0502020204030204" pitchFamily="34" charset="0"/>
              </a:rPr>
              <a:t> cây cà </a:t>
            </a:r>
            <a:r>
              <a:rPr sz="2800" dirty="0" err="1">
                <a:latin typeface="Calibri" panose="020F0502020204030204" pitchFamily="34" charset="0"/>
                <a:ea typeface="Calibri" panose="020F0502020204030204" pitchFamily="34" charset="0"/>
                <a:cs typeface="Calibri" panose="020F0502020204030204" pitchFamily="34" charset="0"/>
              </a:rPr>
              <a:t>chua</a:t>
            </a:r>
            <a:r>
              <a:rPr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phù</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hợp</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với</a:t>
            </a:r>
            <a:r>
              <a:rPr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dấu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hiệu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của</a:t>
            </a:r>
            <a:r>
              <a:rPr lang="en-US" sz="2800" dirty="0">
                <a:latin typeface="Calibri" panose="020F0502020204030204" pitchFamily="34" charset="0"/>
                <a:ea typeface="Calibri" panose="020F0502020204030204" pitchFamily="34" charset="0"/>
                <a:cs typeface="Calibri" panose="020F0502020204030204" pitchFamily="34" charset="0"/>
              </a:rPr>
              <a:t> </a:t>
            </a:r>
            <a:r>
              <a:rPr sz="2800" dirty="0" err="1">
                <a:latin typeface="Calibri" panose="020F0502020204030204" pitchFamily="34" charset="0"/>
                <a:ea typeface="Calibri" panose="020F0502020204030204" pitchFamily="34" charset="0"/>
                <a:cs typeface="Calibri" panose="020F0502020204030204" pitchFamily="34" charset="0"/>
              </a:rPr>
              <a:t>sự</a:t>
            </a:r>
            <a:r>
              <a:rPr sz="2800" dirty="0">
                <a:latin typeface="Calibri" panose="020F0502020204030204" pitchFamily="34" charset="0"/>
                <a:ea typeface="Calibri" panose="020F0502020204030204" pitchFamily="34" charset="0"/>
                <a:cs typeface="Calibri" panose="020F0502020204030204" pitchFamily="34" charset="0"/>
              </a:rPr>
              <a:t> </a:t>
            </a:r>
            <a:r>
              <a:rPr sz="2800" dirty="0" err="1">
                <a:latin typeface="Calibri" panose="020F0502020204030204" pitchFamily="34" charset="0"/>
                <a:ea typeface="Calibri" panose="020F0502020204030204" pitchFamily="34" charset="0"/>
                <a:cs typeface="Calibri" panose="020F0502020204030204" pitchFamily="34" charset="0"/>
              </a:rPr>
              <a:t>sinh</a:t>
            </a:r>
            <a:r>
              <a:rPr sz="2800" dirty="0">
                <a:latin typeface="Calibri" panose="020F0502020204030204" pitchFamily="34" charset="0"/>
                <a:ea typeface="Calibri" panose="020F0502020204030204" pitchFamily="34" charset="0"/>
                <a:cs typeface="Calibri" panose="020F0502020204030204" pitchFamily="34" charset="0"/>
              </a:rPr>
              <a:t> </a:t>
            </a:r>
            <a:r>
              <a:rPr sz="2800" dirty="0" err="1">
                <a:latin typeface="Calibri" panose="020F0502020204030204" pitchFamily="34" charset="0"/>
                <a:ea typeface="Calibri" panose="020F0502020204030204" pitchFamily="34" charset="0"/>
                <a:cs typeface="Calibri" panose="020F0502020204030204" pitchFamily="34" charset="0"/>
              </a:rPr>
              <a:t>trưởng</a:t>
            </a:r>
            <a:r>
              <a:rPr lang="en-US" sz="2800" dirty="0">
                <a:latin typeface="Calibri" panose="020F0502020204030204" pitchFamily="34" charset="0"/>
                <a:ea typeface="Calibri" panose="020F0502020204030204" pitchFamily="34" charset="0"/>
                <a:cs typeface="Calibri" panose="020F0502020204030204" pitchFamily="34" charset="0"/>
              </a:rPr>
              <a:t> - </a:t>
            </a:r>
            <a:r>
              <a:rPr sz="2800" dirty="0" err="1">
                <a:latin typeface="Calibri" panose="020F0502020204030204" pitchFamily="34" charset="0"/>
                <a:ea typeface="Calibri" panose="020F0502020204030204" pitchFamily="34" charset="0"/>
                <a:cs typeface="Calibri" panose="020F0502020204030204" pitchFamily="34" charset="0"/>
              </a:rPr>
              <a:t>phát</a:t>
            </a:r>
            <a:r>
              <a:rPr sz="2800" dirty="0">
                <a:latin typeface="Calibri" panose="020F0502020204030204" pitchFamily="34" charset="0"/>
                <a:ea typeface="Calibri" panose="020F0502020204030204" pitchFamily="34" charset="0"/>
                <a:cs typeface="Calibri" panose="020F0502020204030204" pitchFamily="34" charset="0"/>
              </a:rPr>
              <a:t> </a:t>
            </a:r>
            <a:r>
              <a:rPr sz="2800" dirty="0" err="1">
                <a:latin typeface="Calibri" panose="020F0502020204030204" pitchFamily="34" charset="0"/>
                <a:ea typeface="Calibri" panose="020F0502020204030204" pitchFamily="34" charset="0"/>
                <a:cs typeface="Calibri" panose="020F0502020204030204" pitchFamily="34" charset="0"/>
              </a:rPr>
              <a:t>triển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theo</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bảng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sau</a:t>
            </a:r>
            <a:r>
              <a:rPr sz="2800" dirty="0">
                <a:latin typeface="Calibri" panose="020F0502020204030204" pitchFamily="34" charset="0"/>
                <a:ea typeface="Calibri" panose="020F0502020204030204" pitchFamily="34" charset="0"/>
                <a:cs typeface="Calibri" panose="020F0502020204030204" pitchFamily="34" charset="0"/>
              </a:rPr>
              <a:t>?</a:t>
            </a:r>
          </a:p>
        </p:txBody>
      </p:sp>
      <p:sp>
        <p:nvSpPr>
          <p:cNvPr id="9" name="Cloud Callout 8"/>
          <p:cNvSpPr/>
          <p:nvPr/>
        </p:nvSpPr>
        <p:spPr>
          <a:xfrm>
            <a:off x="9172281" y="1653361"/>
            <a:ext cx="3002080" cy="1202965"/>
          </a:xfrm>
          <a:prstGeom prst="cloud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dirty="0">
                <a:latin typeface="Calibri" panose="020F0502020204030204" pitchFamily="34" charset="0"/>
                <a:ea typeface="Calibri" panose="020F0502020204030204" pitchFamily="34" charset="0"/>
                <a:cs typeface="Calibri" panose="020F0502020204030204" pitchFamily="34" charset="0"/>
              </a:rPr>
              <a:t>Thảo luận nhóm: 3 phút</a:t>
            </a:r>
          </a:p>
        </p:txBody>
      </p:sp>
      <p:sp>
        <p:nvSpPr>
          <p:cNvPr id="10" name="TextBox 9">
            <a:extLst>
              <a:ext uri="{FF2B5EF4-FFF2-40B4-BE49-F238E27FC236}">
                <a16:creationId xmlns:a16="http://schemas.microsoft.com/office/drawing/2014/main" id="{9F505084-4BC0-428C-A8AC-0344AC0A1128}"/>
              </a:ext>
            </a:extLst>
          </p:cNvPr>
          <p:cNvSpPr txBox="1"/>
          <p:nvPr/>
        </p:nvSpPr>
        <p:spPr>
          <a:xfrm>
            <a:off x="9003284" y="3577421"/>
            <a:ext cx="354584" cy="461665"/>
          </a:xfrm>
          <a:prstGeom prst="rect">
            <a:avLst/>
          </a:prstGeom>
          <a:noFill/>
        </p:spPr>
        <p:txBody>
          <a:bodyPr wrap="none" rtlCol="0">
            <a:spAutoFit/>
          </a:bodyPr>
          <a:lstStyle/>
          <a:p>
            <a:r>
              <a:rPr lang="en-US" sz="2400" b="1" dirty="0"/>
              <a:t>X</a:t>
            </a:r>
          </a:p>
        </p:txBody>
      </p:sp>
      <p:sp>
        <p:nvSpPr>
          <p:cNvPr id="11" name="TextBox 10">
            <a:extLst>
              <a:ext uri="{FF2B5EF4-FFF2-40B4-BE49-F238E27FC236}">
                <a16:creationId xmlns:a16="http://schemas.microsoft.com/office/drawing/2014/main" id="{1171FF10-0510-48CF-837B-2D4FC9294431}"/>
              </a:ext>
            </a:extLst>
          </p:cNvPr>
          <p:cNvSpPr txBox="1"/>
          <p:nvPr/>
        </p:nvSpPr>
        <p:spPr>
          <a:xfrm>
            <a:off x="5804725" y="4147840"/>
            <a:ext cx="354584" cy="461665"/>
          </a:xfrm>
          <a:prstGeom prst="rect">
            <a:avLst/>
          </a:prstGeom>
          <a:noFill/>
        </p:spPr>
        <p:txBody>
          <a:bodyPr wrap="none" rtlCol="0">
            <a:spAutoFit/>
          </a:bodyPr>
          <a:lstStyle/>
          <a:p>
            <a:r>
              <a:rPr lang="en-US" sz="2400" b="1" dirty="0"/>
              <a:t>X</a:t>
            </a:r>
          </a:p>
        </p:txBody>
      </p:sp>
      <p:sp>
        <p:nvSpPr>
          <p:cNvPr id="12" name="TextBox 11">
            <a:extLst>
              <a:ext uri="{FF2B5EF4-FFF2-40B4-BE49-F238E27FC236}">
                <a16:creationId xmlns:a16="http://schemas.microsoft.com/office/drawing/2014/main" id="{2480E807-BAAF-44FE-A18E-661001D6436F}"/>
              </a:ext>
            </a:extLst>
          </p:cNvPr>
          <p:cNvSpPr txBox="1"/>
          <p:nvPr/>
        </p:nvSpPr>
        <p:spPr>
          <a:xfrm>
            <a:off x="5804725" y="4609505"/>
            <a:ext cx="354584" cy="461665"/>
          </a:xfrm>
          <a:prstGeom prst="rect">
            <a:avLst/>
          </a:prstGeom>
          <a:noFill/>
        </p:spPr>
        <p:txBody>
          <a:bodyPr wrap="none" rtlCol="0">
            <a:spAutoFit/>
          </a:bodyPr>
          <a:lstStyle/>
          <a:p>
            <a:r>
              <a:rPr lang="en-US" sz="2400" b="1" dirty="0"/>
              <a:t>X</a:t>
            </a:r>
          </a:p>
        </p:txBody>
      </p:sp>
      <p:sp>
        <p:nvSpPr>
          <p:cNvPr id="13" name="TextBox 12">
            <a:extLst>
              <a:ext uri="{FF2B5EF4-FFF2-40B4-BE49-F238E27FC236}">
                <a16:creationId xmlns:a16="http://schemas.microsoft.com/office/drawing/2014/main" id="{1ACBFC90-1321-4987-82CB-AAEA7A1589F8}"/>
              </a:ext>
            </a:extLst>
          </p:cNvPr>
          <p:cNvSpPr txBox="1"/>
          <p:nvPr/>
        </p:nvSpPr>
        <p:spPr>
          <a:xfrm>
            <a:off x="5804725" y="5061740"/>
            <a:ext cx="354584" cy="461665"/>
          </a:xfrm>
          <a:prstGeom prst="rect">
            <a:avLst/>
          </a:prstGeom>
          <a:noFill/>
        </p:spPr>
        <p:txBody>
          <a:bodyPr wrap="none" rtlCol="0">
            <a:spAutoFit/>
          </a:bodyPr>
          <a:lstStyle/>
          <a:p>
            <a:r>
              <a:rPr lang="en-US" sz="2400" b="1" dirty="0"/>
              <a:t>X</a:t>
            </a:r>
          </a:p>
        </p:txBody>
      </p:sp>
      <p:sp>
        <p:nvSpPr>
          <p:cNvPr id="14" name="TextBox 13">
            <a:extLst>
              <a:ext uri="{FF2B5EF4-FFF2-40B4-BE49-F238E27FC236}">
                <a16:creationId xmlns:a16="http://schemas.microsoft.com/office/drawing/2014/main" id="{AE1D8D8F-8EDA-40BE-8FFB-F99241EFAAA3}"/>
              </a:ext>
            </a:extLst>
          </p:cNvPr>
          <p:cNvSpPr txBox="1"/>
          <p:nvPr/>
        </p:nvSpPr>
        <p:spPr>
          <a:xfrm>
            <a:off x="9003284" y="5623867"/>
            <a:ext cx="354584" cy="461665"/>
          </a:xfrm>
          <a:prstGeom prst="rect">
            <a:avLst/>
          </a:prstGeom>
          <a:noFill/>
        </p:spPr>
        <p:txBody>
          <a:bodyPr wrap="none" rtlCol="0">
            <a:spAutoFit/>
          </a:bodyPr>
          <a:lstStyle/>
          <a:p>
            <a:r>
              <a:rPr lang="en-US" sz="2400" b="1" dirty="0"/>
              <a:t>X</a:t>
            </a:r>
          </a:p>
        </p:txBody>
      </p:sp>
      <p:sp>
        <p:nvSpPr>
          <p:cNvPr id="15" name="TextBox 14">
            <a:extLst>
              <a:ext uri="{FF2B5EF4-FFF2-40B4-BE49-F238E27FC236}">
                <a16:creationId xmlns:a16="http://schemas.microsoft.com/office/drawing/2014/main" id="{952D7F15-4AAE-4B34-90E5-E3A8D2A88AFA}"/>
              </a:ext>
            </a:extLst>
          </p:cNvPr>
          <p:cNvSpPr txBox="1"/>
          <p:nvPr/>
        </p:nvSpPr>
        <p:spPr>
          <a:xfrm>
            <a:off x="9003284" y="6120133"/>
            <a:ext cx="354584" cy="461665"/>
          </a:xfrm>
          <a:prstGeom prst="rect">
            <a:avLst/>
          </a:prstGeom>
          <a:noFill/>
        </p:spPr>
        <p:txBody>
          <a:bodyPr wrap="none" rtlCol="0">
            <a:spAutoFit/>
          </a:bodyPr>
          <a:lstStyle/>
          <a:p>
            <a:r>
              <a:rPr lang="en-US" sz="2400" b="1" dirty="0"/>
              <a:t>X</a:t>
            </a:r>
          </a:p>
        </p:txBody>
      </p:sp>
      <p:sp>
        <p:nvSpPr>
          <p:cNvPr id="22" name="Text Placeholder 26">
            <a:extLst>
              <a:ext uri="{FF2B5EF4-FFF2-40B4-BE49-F238E27FC236}">
                <a16:creationId xmlns:a16="http://schemas.microsoft.com/office/drawing/2014/main" id="{5AD5090A-7692-4F75-A697-76E448B4B529}"/>
              </a:ext>
            </a:extLst>
          </p:cNvPr>
          <p:cNvSpPr>
            <a:spLocks noGrp="1"/>
          </p:cNvSpPr>
          <p:nvPr>
            <p:ph type="body" sz="quarter" idx="14"/>
          </p:nvPr>
        </p:nvSpPr>
        <p:spPr>
          <a:xfrm>
            <a:off x="3399127" y="167729"/>
            <a:ext cx="8773823" cy="482600"/>
          </a:xfrm>
        </p:spPr>
        <p:txBody>
          <a:bodyPr>
            <a:normAutofit fontScale="92500" lnSpcReduction="10000"/>
          </a:bodyPr>
          <a:lstStyle/>
          <a:p>
            <a:r>
              <a:rPr lang="en-US" sz="3200" dirty="0" err="1"/>
              <a:t>Khái</a:t>
            </a:r>
            <a:r>
              <a:rPr lang="en-US" sz="3200" dirty="0"/>
              <a:t> </a:t>
            </a:r>
            <a:r>
              <a:rPr lang="en-US" sz="3200" dirty="0" err="1"/>
              <a:t>quát</a:t>
            </a:r>
            <a:r>
              <a:rPr lang="en-US" sz="3200" dirty="0"/>
              <a:t> </a:t>
            </a:r>
            <a:r>
              <a:rPr lang="en-US" sz="3200" dirty="0" err="1"/>
              <a:t>về</a:t>
            </a:r>
            <a:r>
              <a:rPr lang="en-US" sz="3200" dirty="0"/>
              <a:t> </a:t>
            </a:r>
            <a:r>
              <a:rPr lang="en-US" sz="3200" dirty="0" err="1"/>
              <a:t>sự</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của</a:t>
            </a:r>
            <a:r>
              <a:rPr lang="en-US" sz="3200" dirty="0"/>
              <a:t> </a:t>
            </a:r>
            <a:r>
              <a:rPr lang="en-US" sz="3200" dirty="0" err="1"/>
              <a:t>sinh</a:t>
            </a:r>
            <a:r>
              <a:rPr lang="en-US" sz="3200" dirty="0"/>
              <a:t> </a:t>
            </a:r>
            <a:r>
              <a:rPr lang="en-US" sz="3200" dirty="0" err="1"/>
              <a:t>vật</a:t>
            </a:r>
            <a:endParaRPr lang="en-US" sz="3200" dirty="0"/>
          </a:p>
        </p:txBody>
      </p:sp>
      <p:sp>
        <p:nvSpPr>
          <p:cNvPr id="23" name="Text Placeholder 27">
            <a:extLst>
              <a:ext uri="{FF2B5EF4-FFF2-40B4-BE49-F238E27FC236}">
                <a16:creationId xmlns:a16="http://schemas.microsoft.com/office/drawing/2014/main" id="{9CF67558-1DEA-48D4-BCC2-AC140610AB62}"/>
              </a:ext>
            </a:extLst>
          </p:cNvPr>
          <p:cNvSpPr>
            <a:spLocks noGrp="1"/>
          </p:cNvSpPr>
          <p:nvPr>
            <p:ph type="body" sz="quarter" idx="15"/>
          </p:nvPr>
        </p:nvSpPr>
        <p:spPr>
          <a:xfrm>
            <a:off x="1951038" y="157163"/>
            <a:ext cx="1319212" cy="522287"/>
          </a:xfrm>
        </p:spPr>
        <p:txBody>
          <a:bodyPr/>
          <a:lstStyle/>
          <a:p>
            <a:r>
              <a:rPr lang="en-US" dirty="0" err="1"/>
              <a:t>Bài</a:t>
            </a:r>
            <a:r>
              <a:rPr lang="en-US" dirty="0"/>
              <a:t> 19</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animBg="1"/>
      <p:bldP spid="9" grpId="1" animBg="1"/>
      <p:bldP spid="10" grpId="0"/>
      <p:bldP spid="11" grpId="0"/>
      <p:bldP spid="12"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766*264"/>
  <p:tag name="TABLE_ENDDRAG_RECT" val="96*220*766*264"/>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646</TotalTime>
  <Words>3327</Words>
  <PresentationFormat>Widescreen</PresentationFormat>
  <Paragraphs>254</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Algerian</vt:lpstr>
      <vt:lpstr>Arial</vt:lpstr>
      <vt:lpstr>Calibri</vt:lpstr>
      <vt:lpstr>Calibri Light</vt:lpstr>
      <vt:lpstr>Tahoma</vt:lpstr>
      <vt:lpstr>Times New Roman</vt:lpstr>
      <vt:lpstr>Wingdings</vt:lpstr>
      <vt:lpstr>Office Theme</vt:lpstr>
      <vt:lpstr>PowerPoint Presentation</vt:lpstr>
      <vt:lpstr>TÌNH HUỐNG</vt:lpstr>
      <vt:lpstr>PowerPoint Presentation</vt:lpstr>
      <vt:lpstr>NỘI DUNG </vt:lpstr>
      <vt:lpstr>PowerPoint Presentation</vt:lpstr>
      <vt:lpstr>PowerPoint Presentation</vt:lpstr>
      <vt:lpstr>Khái quát về sự sinh trưởng và phát triển của sinh vật</vt:lpstr>
      <vt:lpstr>Khái quát về sự sinh trưởng và phát triển của sinh vật</vt:lpstr>
      <vt:lpstr>Khái quát về sự sinh trưởng và phát triển của sinh vật</vt:lpstr>
      <vt:lpstr>Khái quát về sự sinh trưởng và phát triển của sinh vật</vt:lpstr>
      <vt:lpstr>Khái quát về sự sinh trưởng và phát triển của sinh vật</vt:lpstr>
      <vt:lpstr>PowerPoint Presentation</vt:lpstr>
      <vt:lpstr>Khái quát về sự sinh trưởng và phát triển của sinh vật</vt:lpstr>
      <vt:lpstr>Khái quát về sự sinh trưởng và phát triển của sinh vật</vt:lpstr>
      <vt:lpstr>Khái quát về sự sinh trưởng và phát triển của sinh vật</vt:lpstr>
      <vt:lpstr>Vòng đời và tuổi thọ của sinh vật</vt:lpstr>
      <vt:lpstr>Vòng đời và tuổi thọ của sinh vật</vt:lpstr>
      <vt:lpstr>Vòng đời và tuổi thọ của sinh vật</vt:lpstr>
      <vt:lpstr>Vòng đời và tuổi thọ của sinh vật</vt:lpstr>
      <vt:lpstr>Vòng đời và tuổi thọ của sinh vật</vt:lpstr>
      <vt:lpstr>Vòng đời và tuổi thọ của sinh vật</vt:lpstr>
      <vt:lpstr>Vòng đời và tuổi thọ của sinh vật</vt:lpstr>
      <vt:lpstr>Vòng đời và tuổi thọ của sinh vật</vt:lpstr>
      <vt:lpstr>Vòng đời và tuổi thọ của sinh vật</vt:lpstr>
      <vt:lpstr>Vòng đời và tuổi thọ của sinh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2022-07-22T11:17:00Z</dcterms:created>
  <dcterms:modified xsi:type="dcterms:W3CDTF">2024-08-23T07:12:44Z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1A1B26E0063846FA99AF4B6B5FEE8B31_13</vt:lpwstr>
  </property>
  <property fmtid="{D5CDD505-2E9C-101B-9397-08002B2CF9AE}" pid="3" name="KSOProductBuildVer">
    <vt:lpwstr>1033-12.2.0.17119</vt:lpwstr>
  </property>
</Properties>
</file>