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2.wav" ContentType="audio/x-wav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media6.wav" ContentType="audio/x-wav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media7.wav" ContentType="audio/x-wav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9"/>
  </p:notesMasterIdLst>
  <p:sldIdLst>
    <p:sldId id="271" r:id="rId3"/>
    <p:sldId id="256" r:id="rId4"/>
    <p:sldId id="302" r:id="rId5"/>
    <p:sldId id="279" r:id="rId6"/>
    <p:sldId id="380" r:id="rId7"/>
    <p:sldId id="388" r:id="rId8"/>
    <p:sldId id="382" r:id="rId9"/>
    <p:sldId id="316" r:id="rId10"/>
    <p:sldId id="389" r:id="rId11"/>
    <p:sldId id="390" r:id="rId12"/>
    <p:sldId id="391" r:id="rId13"/>
    <p:sldId id="392" r:id="rId14"/>
    <p:sldId id="283" r:id="rId15"/>
    <p:sldId id="276" r:id="rId16"/>
    <p:sldId id="298" r:id="rId17"/>
    <p:sldId id="327" r:id="rId18"/>
    <p:sldId id="394" r:id="rId19"/>
    <p:sldId id="348" r:id="rId20"/>
    <p:sldId id="313" r:id="rId21"/>
    <p:sldId id="336" r:id="rId22"/>
    <p:sldId id="337" r:id="rId23"/>
    <p:sldId id="338" r:id="rId24"/>
    <p:sldId id="339" r:id="rId25"/>
    <p:sldId id="340" r:id="rId26"/>
    <p:sldId id="362" r:id="rId27"/>
    <p:sldId id="363" r:id="rId28"/>
    <p:sldId id="364" r:id="rId29"/>
    <p:sldId id="365" r:id="rId30"/>
    <p:sldId id="366" r:id="rId31"/>
    <p:sldId id="369" r:id="rId32"/>
    <p:sldId id="370" r:id="rId33"/>
    <p:sldId id="367" r:id="rId34"/>
    <p:sldId id="368" r:id="rId35"/>
    <p:sldId id="312" r:id="rId36"/>
    <p:sldId id="351" r:id="rId37"/>
    <p:sldId id="353" r:id="rId38"/>
    <p:sldId id="360" r:id="rId39"/>
    <p:sldId id="311" r:id="rId40"/>
    <p:sldId id="356" r:id="rId41"/>
    <p:sldId id="307" r:id="rId42"/>
    <p:sldId id="357" r:id="rId43"/>
    <p:sldId id="358" r:id="rId44"/>
    <p:sldId id="359" r:id="rId45"/>
    <p:sldId id="314" r:id="rId46"/>
    <p:sldId id="330" r:id="rId47"/>
    <p:sldId id="35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87B2"/>
    <a:srgbClr val="0070C0"/>
    <a:srgbClr val="6D9FB1"/>
    <a:srgbClr val="F26648"/>
    <a:srgbClr val="F7931D"/>
    <a:srgbClr val="FBC864"/>
    <a:srgbClr val="F8B417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E6228-0E09-42B8-8711-DAA66498E567}" v="947" dt="2024-02-05T06:30:44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77064" autoAdjust="0"/>
  </p:normalViewPr>
  <p:slideViewPr>
    <p:cSldViewPr snapToGrid="0" showGuides="1">
      <p:cViewPr varScale="1">
        <p:scale>
          <a:sx n="63" d="100"/>
          <a:sy n="63" d="100"/>
        </p:scale>
        <p:origin x="160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8E2E6228-0E09-42B8-8711-DAA66498E567}"/>
    <pc:docChg chg="undo custSel addSld delSld modSld">
      <pc:chgData name="THU DU" userId="db4d925effa94065" providerId="LiveId" clId="{8E2E6228-0E09-42B8-8711-DAA66498E567}" dt="2024-02-05T06:30:48.009" v="1996" actId="1076"/>
      <pc:docMkLst>
        <pc:docMk/>
      </pc:docMkLst>
      <pc:sldChg chg="addSp delSp modSp mod">
        <pc:chgData name="THU DU" userId="db4d925effa94065" providerId="LiveId" clId="{8E2E6228-0E09-42B8-8711-DAA66498E567}" dt="2024-02-05T02:45:10.028" v="1942" actId="1076"/>
        <pc:sldMkLst>
          <pc:docMk/>
          <pc:sldMk cId="252621157" sldId="256"/>
        </pc:sldMkLst>
        <pc:spChg chg="add del">
          <ac:chgData name="THU DU" userId="db4d925effa94065" providerId="LiveId" clId="{8E2E6228-0E09-42B8-8711-DAA66498E567}" dt="2024-01-20T05:39:53.399" v="12" actId="478"/>
          <ac:spMkLst>
            <pc:docMk/>
            <pc:sldMk cId="252621157" sldId="256"/>
            <ac:spMk id="4" creationId="{A78FA38D-6712-3E34-203D-961830697921}"/>
          </ac:spMkLst>
        </pc:spChg>
        <pc:spChg chg="add del">
          <ac:chgData name="THU DU" userId="db4d925effa94065" providerId="LiveId" clId="{8E2E6228-0E09-42B8-8711-DAA66498E567}" dt="2024-01-20T05:43:51.342" v="27" actId="478"/>
          <ac:spMkLst>
            <pc:docMk/>
            <pc:sldMk cId="252621157" sldId="256"/>
            <ac:spMk id="12" creationId="{38CF051C-09B0-B308-A09D-5ECE482D7701}"/>
          </ac:spMkLst>
        </pc:spChg>
        <pc:spChg chg="mod">
          <ac:chgData name="THU DU" userId="db4d925effa94065" providerId="LiveId" clId="{8E2E6228-0E09-42B8-8711-DAA66498E567}" dt="2024-01-20T05:38:12.895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8E2E6228-0E09-42B8-8711-DAA66498E567}" dt="2024-01-20T05:44:44.689" v="34" actId="1076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HU DU" userId="db4d925effa94065" providerId="LiveId" clId="{8E2E6228-0E09-42B8-8711-DAA66498E567}" dt="2024-01-20T05:38:18.588" v="8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HU DU" userId="db4d925effa94065" providerId="LiveId" clId="{8E2E6228-0E09-42B8-8711-DAA66498E567}" dt="2024-02-05T02:45:10.028" v="1942" actId="1076"/>
          <ac:spMkLst>
            <pc:docMk/>
            <pc:sldMk cId="252621157" sldId="256"/>
            <ac:spMk id="43" creationId="{607B7897-B16D-44E3-91AE-9D0FF2697117}"/>
          </ac:spMkLst>
        </pc:spChg>
        <pc:grpChg chg="mod">
          <ac:chgData name="THU DU" userId="db4d925effa94065" providerId="LiveId" clId="{8E2E6228-0E09-42B8-8711-DAA66498E567}" dt="2024-01-20T05:44:44.689" v="34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del mod">
          <ac:chgData name="THU DU" userId="db4d925effa94065" providerId="LiveId" clId="{8E2E6228-0E09-42B8-8711-DAA66498E567}" dt="2024-01-20T05:42:02.716" v="20" actId="478"/>
          <ac:picMkLst>
            <pc:docMk/>
            <pc:sldMk cId="252621157" sldId="256"/>
            <ac:picMk id="8" creationId="{1A812942-F77C-5021-7C46-206FF1971BD9}"/>
          </ac:picMkLst>
        </pc:picChg>
        <pc:picChg chg="add del mod">
          <ac:chgData name="THU DU" userId="db4d925effa94065" providerId="LiveId" clId="{8E2E6228-0E09-42B8-8711-DAA66498E567}" dt="2024-01-20T05:42:35.155" v="25" actId="478"/>
          <ac:picMkLst>
            <pc:docMk/>
            <pc:sldMk cId="252621157" sldId="256"/>
            <ac:picMk id="10" creationId="{9E71EC1A-6E0F-74E4-D04E-BD85CD6C6FCA}"/>
          </ac:picMkLst>
        </pc:picChg>
        <pc:picChg chg="add del mod">
          <ac:chgData name="THU DU" userId="db4d925effa94065" providerId="LiveId" clId="{8E2E6228-0E09-42B8-8711-DAA66498E567}" dt="2024-01-20T05:44:52.468" v="38" actId="478"/>
          <ac:picMkLst>
            <pc:docMk/>
            <pc:sldMk cId="252621157" sldId="256"/>
            <ac:picMk id="14" creationId="{F610E281-9AE6-D1F9-7594-884CAAE2C511}"/>
          </ac:picMkLst>
        </pc:picChg>
        <pc:picChg chg="add del mod">
          <ac:chgData name="THU DU" userId="db4d925effa94065" providerId="LiveId" clId="{8E2E6228-0E09-42B8-8711-DAA66498E567}" dt="2024-01-20T07:17:24.688" v="553" actId="478"/>
          <ac:picMkLst>
            <pc:docMk/>
            <pc:sldMk cId="252621157" sldId="256"/>
            <ac:picMk id="16" creationId="{598EC5B8-2B4A-B104-B3F0-5DB336CD768D}"/>
          </ac:picMkLst>
        </pc:picChg>
        <pc:picChg chg="add mod">
          <ac:chgData name="THU DU" userId="db4d925effa94065" providerId="LiveId" clId="{8E2E6228-0E09-42B8-8711-DAA66498E567}" dt="2024-01-20T07:18:13.849" v="563" actId="1076"/>
          <ac:picMkLst>
            <pc:docMk/>
            <pc:sldMk cId="252621157" sldId="256"/>
            <ac:picMk id="19" creationId="{E973ECA4-6D0A-00E0-1884-D8047742B52D}"/>
          </ac:picMkLst>
        </pc:picChg>
      </pc:sldChg>
      <pc:sldChg chg="delSp modSp mod delAnim">
        <pc:chgData name="THU DU" userId="db4d925effa94065" providerId="LiveId" clId="{8E2E6228-0E09-42B8-8711-DAA66498E567}" dt="2024-01-20T08:01:44.501" v="1158" actId="1076"/>
        <pc:sldMkLst>
          <pc:docMk/>
          <pc:sldMk cId="1529224504" sldId="276"/>
        </pc:sldMkLst>
        <pc:spChg chg="mod">
          <ac:chgData name="THU DU" userId="db4d925effa94065" providerId="LiveId" clId="{8E2E6228-0E09-42B8-8711-DAA66498E567}" dt="2024-01-20T07:59:32.751" v="1103" actId="113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8E2E6228-0E09-42B8-8711-DAA66498E567}" dt="2024-01-20T08:01:44.501" v="1158" actId="1076"/>
          <ac:spMkLst>
            <pc:docMk/>
            <pc:sldMk cId="1529224504" sldId="276"/>
            <ac:spMk id="9" creationId="{15AA0F55-7240-F5CB-B084-148854B7E378}"/>
          </ac:spMkLst>
        </pc:spChg>
        <pc:picChg chg="del">
          <ac:chgData name="THU DU" userId="db4d925effa94065" providerId="LiveId" clId="{8E2E6228-0E09-42B8-8711-DAA66498E567}" dt="2024-01-20T07:57:01.890" v="1060" actId="478"/>
          <ac:picMkLst>
            <pc:docMk/>
            <pc:sldMk cId="1529224504" sldId="276"/>
            <ac:picMk id="2" creationId="{80609389-B60F-2FBE-AB65-644944BE96D6}"/>
          </ac:picMkLst>
        </pc:picChg>
      </pc:sldChg>
      <pc:sldChg chg="modSp">
        <pc:chgData name="THU DU" userId="db4d925effa94065" providerId="LiveId" clId="{8E2E6228-0E09-42B8-8711-DAA66498E567}" dt="2024-01-20T05:50:19.567" v="58" actId="20577"/>
        <pc:sldMkLst>
          <pc:docMk/>
          <pc:sldMk cId="3404845292" sldId="279"/>
        </pc:sldMkLst>
        <pc:spChg chg="mod">
          <ac:chgData name="THU DU" userId="db4d925effa94065" providerId="LiveId" clId="{8E2E6228-0E09-42B8-8711-DAA66498E567}" dt="2024-01-20T05:50:19.567" v="58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8E2E6228-0E09-42B8-8711-DAA66498E567}" dt="2024-02-05T06:30:48.009" v="1996" actId="1076"/>
        <pc:sldMkLst>
          <pc:docMk/>
          <pc:sldMk cId="1769986107" sldId="283"/>
        </pc:sldMkLst>
        <pc:graphicFrameChg chg="mod modGraphic">
          <ac:chgData name="THU DU" userId="db4d925effa94065" providerId="LiveId" clId="{8E2E6228-0E09-42B8-8711-DAA66498E567}" dt="2024-02-05T03:04:39.341" v="1946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8E2E6228-0E09-42B8-8711-DAA66498E567}" dt="2024-01-20T07:50:57.851" v="939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8E2E6228-0E09-42B8-8711-DAA66498E567}" dt="2024-02-05T06:29:47.640" v="1988" actId="1076"/>
          <ac:picMkLst>
            <pc:docMk/>
            <pc:sldMk cId="1769986107" sldId="283"/>
            <ac:picMk id="2" creationId="{BF9ED9F7-C0D7-2440-45C8-224414B14D7C}"/>
          </ac:picMkLst>
        </pc:picChg>
        <pc:picChg chg="add mod">
          <ac:chgData name="THU DU" userId="db4d925effa94065" providerId="LiveId" clId="{8E2E6228-0E09-42B8-8711-DAA66498E567}" dt="2024-02-05T06:30:03.202" v="1990" actId="1076"/>
          <ac:picMkLst>
            <pc:docMk/>
            <pc:sldMk cId="1769986107" sldId="283"/>
            <ac:picMk id="3" creationId="{094CC31B-2DA9-464E-0405-068D90382057}"/>
          </ac:picMkLst>
        </pc:picChg>
        <pc:picChg chg="del">
          <ac:chgData name="THU DU" userId="db4d925effa94065" providerId="LiveId" clId="{8E2E6228-0E09-42B8-8711-DAA66498E567}" dt="2024-01-20T07:50:57.002" v="938" actId="478"/>
          <ac:picMkLst>
            <pc:docMk/>
            <pc:sldMk cId="1769986107" sldId="283"/>
            <ac:picMk id="4" creationId="{1CD614ED-E351-ECD9-5465-646FF8EB0C7A}"/>
          </ac:picMkLst>
        </pc:picChg>
        <pc:picChg chg="add mod">
          <ac:chgData name="THU DU" userId="db4d925effa94065" providerId="LiveId" clId="{8E2E6228-0E09-42B8-8711-DAA66498E567}" dt="2024-02-05T06:30:19.648" v="1992" actId="1076"/>
          <ac:picMkLst>
            <pc:docMk/>
            <pc:sldMk cId="1769986107" sldId="283"/>
            <ac:picMk id="4" creationId="{A28489F2-DB8E-2991-2387-46BF6096FE12}"/>
          </ac:picMkLst>
        </pc:picChg>
        <pc:picChg chg="add mod">
          <ac:chgData name="THU DU" userId="db4d925effa94065" providerId="LiveId" clId="{8E2E6228-0E09-42B8-8711-DAA66498E567}" dt="2024-02-05T06:30:35.316" v="1994" actId="1076"/>
          <ac:picMkLst>
            <pc:docMk/>
            <pc:sldMk cId="1769986107" sldId="283"/>
            <ac:picMk id="5" creationId="{8B87C8E9-F5BB-713D-F1AF-2A18CE0C89F0}"/>
          </ac:picMkLst>
        </pc:picChg>
        <pc:picChg chg="del">
          <ac:chgData name="THU DU" userId="db4d925effa94065" providerId="LiveId" clId="{8E2E6228-0E09-42B8-8711-DAA66498E567}" dt="2024-01-20T07:50:56.101" v="937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8E2E6228-0E09-42B8-8711-DAA66498E567}" dt="2024-01-20T07:50:53.289" v="935" actId="478"/>
          <ac:picMkLst>
            <pc:docMk/>
            <pc:sldMk cId="1769986107" sldId="283"/>
            <ac:picMk id="7" creationId="{68D1CFD3-D0FD-263E-9ADC-574AB632B883}"/>
          </ac:picMkLst>
        </pc:picChg>
        <pc:picChg chg="add mod">
          <ac:chgData name="THU DU" userId="db4d925effa94065" providerId="LiveId" clId="{8E2E6228-0E09-42B8-8711-DAA66498E567}" dt="2024-02-05T06:30:48.009" v="1996" actId="1076"/>
          <ac:picMkLst>
            <pc:docMk/>
            <pc:sldMk cId="1769986107" sldId="283"/>
            <ac:picMk id="7" creationId="{CAD74AAC-90E0-629B-ED62-ABD38C7434B3}"/>
          </ac:picMkLst>
        </pc:picChg>
        <pc:picChg chg="del">
          <ac:chgData name="THU DU" userId="db4d925effa94065" providerId="LiveId" clId="{8E2E6228-0E09-42B8-8711-DAA66498E567}" dt="2024-01-20T07:50:54.758" v="936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8E2E6228-0E09-42B8-8711-DAA66498E567}" dt="2024-01-20T07:50:58.829" v="940" actId="478"/>
          <ac:picMkLst>
            <pc:docMk/>
            <pc:sldMk cId="1769986107" sldId="283"/>
            <ac:picMk id="9" creationId="{D23A9810-FB36-9414-D3AF-757AFFDA0729}"/>
          </ac:picMkLst>
        </pc:picChg>
      </pc:sldChg>
      <pc:sldChg chg="modSp mod modNotesTx">
        <pc:chgData name="THU DU" userId="db4d925effa94065" providerId="LiveId" clId="{8E2E6228-0E09-42B8-8711-DAA66498E567}" dt="2024-01-20T08:12:00.522" v="1183" actId="1076"/>
        <pc:sldMkLst>
          <pc:docMk/>
          <pc:sldMk cId="3633158301" sldId="298"/>
        </pc:sldMkLst>
        <pc:graphicFrameChg chg="mod modGraphic">
          <ac:chgData name="THU DU" userId="db4d925effa94065" providerId="LiveId" clId="{8E2E6228-0E09-42B8-8711-DAA66498E567}" dt="2024-01-20T08:11:47.689" v="1180" actId="14734"/>
          <ac:graphicFrameMkLst>
            <pc:docMk/>
            <pc:sldMk cId="3633158301" sldId="298"/>
            <ac:graphicFrameMk id="7" creationId="{6D02B1EF-EAE4-4D3F-0863-BBFE06B71D73}"/>
          </ac:graphicFrameMkLst>
        </pc:graphicFrameChg>
        <pc:picChg chg="mod">
          <ac:chgData name="THU DU" userId="db4d925effa94065" providerId="LiveId" clId="{8E2E6228-0E09-42B8-8711-DAA66498E567}" dt="2024-01-20T08:11:37.730" v="1176" actId="1076"/>
          <ac:picMkLst>
            <pc:docMk/>
            <pc:sldMk cId="3633158301" sldId="298"/>
            <ac:picMk id="8" creationId="{E407692C-BBE5-831C-6FBB-3D0E40A7E384}"/>
          </ac:picMkLst>
        </pc:picChg>
        <pc:picChg chg="mod">
          <ac:chgData name="THU DU" userId="db4d925effa94065" providerId="LiveId" clId="{8E2E6228-0E09-42B8-8711-DAA66498E567}" dt="2024-01-20T08:11:52.378" v="1181" actId="1076"/>
          <ac:picMkLst>
            <pc:docMk/>
            <pc:sldMk cId="3633158301" sldId="298"/>
            <ac:picMk id="13" creationId="{3DBBD69F-EA26-69B7-DC7B-E1BDA1BA7B9E}"/>
          </ac:picMkLst>
        </pc:picChg>
        <pc:picChg chg="mod">
          <ac:chgData name="THU DU" userId="db4d925effa94065" providerId="LiveId" clId="{8E2E6228-0E09-42B8-8711-DAA66498E567}" dt="2024-01-20T08:11:46.213" v="1178" actId="1076"/>
          <ac:picMkLst>
            <pc:docMk/>
            <pc:sldMk cId="3633158301" sldId="298"/>
            <ac:picMk id="14" creationId="{7F72A153-44B1-0D68-E004-344BD0B5E304}"/>
          </ac:picMkLst>
        </pc:picChg>
        <pc:picChg chg="mod">
          <ac:chgData name="THU DU" userId="db4d925effa94065" providerId="LiveId" clId="{8E2E6228-0E09-42B8-8711-DAA66498E567}" dt="2024-01-20T08:12:00.522" v="1183" actId="1076"/>
          <ac:picMkLst>
            <pc:docMk/>
            <pc:sldMk cId="3633158301" sldId="298"/>
            <ac:picMk id="23" creationId="{B07B08BE-9815-C952-84F9-45F9D01A197B}"/>
          </ac:picMkLst>
        </pc:picChg>
      </pc:sldChg>
      <pc:sldChg chg="modSp mod">
        <pc:chgData name="THU DU" userId="db4d925effa94065" providerId="LiveId" clId="{8E2E6228-0E09-42B8-8711-DAA66498E567}" dt="2024-02-05T03:33:56.306" v="1947" actId="1076"/>
        <pc:sldMkLst>
          <pc:docMk/>
          <pc:sldMk cId="658201877" sldId="302"/>
        </pc:sldMkLst>
        <pc:spChg chg="mod">
          <ac:chgData name="THU DU" userId="db4d925effa94065" providerId="LiveId" clId="{8E2E6228-0E09-42B8-8711-DAA66498E567}" dt="2024-02-05T03:33:56.306" v="1947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8E2E6228-0E09-42B8-8711-DAA66498E567}" dt="2024-01-24T07:07:09.594" v="1939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8E2E6228-0E09-42B8-8711-DAA66498E567}" dt="2024-01-24T07:07:15.283" v="1941" actId="14100"/>
          <ac:spMkLst>
            <pc:docMk/>
            <pc:sldMk cId="658201877" sldId="302"/>
            <ac:spMk id="29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9:10.640" v="1550"/>
        <pc:sldMkLst>
          <pc:docMk/>
          <pc:sldMk cId="2813912238" sldId="307"/>
        </pc:sldMkLst>
        <pc:picChg chg="mod">
          <ac:chgData name="THU DU" userId="db4d925effa94065" providerId="LiveId" clId="{8E2E6228-0E09-42B8-8711-DAA66498E567}" dt="2024-01-20T08:59:10.640" v="1550"/>
          <ac:picMkLst>
            <pc:docMk/>
            <pc:sldMk cId="2813912238" sldId="30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55.454" v="1548"/>
        <pc:sldMkLst>
          <pc:docMk/>
          <pc:sldMk cId="278640385" sldId="311"/>
        </pc:sldMkLst>
        <pc:picChg chg="mod">
          <ac:chgData name="THU DU" userId="db4d925effa94065" providerId="LiveId" clId="{8E2E6228-0E09-42B8-8711-DAA66498E567}" dt="2024-01-20T08:58:55.454" v="1548"/>
          <ac:picMkLst>
            <pc:docMk/>
            <pc:sldMk cId="278640385" sldId="31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22.197" v="1544"/>
        <pc:sldMkLst>
          <pc:docMk/>
          <pc:sldMk cId="1746823549" sldId="312"/>
        </pc:sldMkLst>
        <pc:picChg chg="mod">
          <ac:chgData name="THU DU" userId="db4d925effa94065" providerId="LiveId" clId="{8E2E6228-0E09-42B8-8711-DAA66498E567}" dt="2024-01-20T08:58:22.197" v="1544"/>
          <ac:picMkLst>
            <pc:docMk/>
            <pc:sldMk cId="1746823549" sldId="312"/>
            <ac:picMk id="10" creationId="{00000000-0000-0000-0000-000000000000}"/>
          </ac:picMkLst>
        </pc:picChg>
      </pc:sldChg>
      <pc:sldChg chg="modSp mod">
        <pc:chgData name="THU DU" userId="db4d925effa94065" providerId="LiveId" clId="{8E2E6228-0E09-42B8-8711-DAA66498E567}" dt="2024-01-20T08:51:18.972" v="1489" actId="20577"/>
        <pc:sldMkLst>
          <pc:docMk/>
          <pc:sldMk cId="626516812" sldId="313"/>
        </pc:sldMkLst>
        <pc:spChg chg="mod">
          <ac:chgData name="THU DU" userId="db4d925effa94065" providerId="LiveId" clId="{8E2E6228-0E09-42B8-8711-DAA66498E567}" dt="2024-01-20T08:51:18.972" v="1489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 DU" userId="db4d925effa94065" providerId="LiveId" clId="{8E2E6228-0E09-42B8-8711-DAA66498E567}" dt="2024-01-20T09:21:29.146" v="1915" actId="114"/>
        <pc:sldMkLst>
          <pc:docMk/>
          <pc:sldMk cId="2275727840" sldId="314"/>
        </pc:sldMkLst>
        <pc:spChg chg="mod">
          <ac:chgData name="THU DU" userId="db4d925effa94065" providerId="LiveId" clId="{8E2E6228-0E09-42B8-8711-DAA66498E567}" dt="2024-01-20T09:21:29.146" v="1915" actId="114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add del mod delAnim modAnim modNotesTx">
        <pc:chgData name="THU DU" userId="db4d925effa94065" providerId="LiveId" clId="{8E2E6228-0E09-42B8-8711-DAA66498E567}" dt="2024-02-05T06:28:01.991" v="1971" actId="1076"/>
        <pc:sldMkLst>
          <pc:docMk/>
          <pc:sldMk cId="2817977460" sldId="316"/>
        </pc:sldMkLst>
        <pc:spChg chg="mod">
          <ac:chgData name="THU DU" userId="db4d925effa94065" providerId="LiveId" clId="{8E2E6228-0E09-42B8-8711-DAA66498E567}" dt="2024-01-20T07:04:29.304" v="502" actId="113"/>
          <ac:spMkLst>
            <pc:docMk/>
            <pc:sldMk cId="2817977460" sldId="316"/>
            <ac:spMk id="2" creationId="{00000000-0000-0000-0000-000000000000}"/>
          </ac:spMkLst>
        </pc:spChg>
        <pc:spChg chg="add del">
          <ac:chgData name="THU DU" userId="db4d925effa94065" providerId="LiveId" clId="{8E2E6228-0E09-42B8-8711-DAA66498E567}" dt="2024-01-20T07:02:36.977" v="466" actId="22"/>
          <ac:spMkLst>
            <pc:docMk/>
            <pc:sldMk cId="2817977460" sldId="316"/>
            <ac:spMk id="6" creationId="{1F855D54-064A-BA16-0946-AA1B048010AC}"/>
          </ac:spMkLst>
        </pc:spChg>
        <pc:spChg chg="mod">
          <ac:chgData name="THU DU" userId="db4d925effa94065" providerId="LiveId" clId="{8E2E6228-0E09-42B8-8711-DAA66498E567}" dt="2024-01-20T07:02:49.601" v="475" actId="20577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11:06.233" v="540" actId="14100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01.991" v="1971" actId="1076"/>
          <ac:picMkLst>
            <pc:docMk/>
            <pc:sldMk cId="2817977460" sldId="316"/>
            <ac:picMk id="3" creationId="{FFB41525-9D94-1140-B7A4-BB1A4456B2F2}"/>
          </ac:picMkLst>
        </pc:picChg>
        <pc:picChg chg="del">
          <ac:chgData name="THU DU" userId="db4d925effa94065" providerId="LiveId" clId="{8E2E6228-0E09-42B8-8711-DAA66498E567}" dt="2024-01-20T07:01:32.704" v="463" actId="478"/>
          <ac:picMkLst>
            <pc:docMk/>
            <pc:sldMk cId="2817977460" sldId="316"/>
            <ac:picMk id="4" creationId="{4AA8300B-883C-20CD-ABA5-FBA5A097ADF4}"/>
          </ac:picMkLst>
        </pc:picChg>
        <pc:picChg chg="del">
          <ac:chgData name="THU DU" userId="db4d925effa94065" providerId="LiveId" clId="{8E2E6228-0E09-42B8-8711-DAA66498E567}" dt="2024-01-20T07:04:42.489" v="535" actId="478"/>
          <ac:picMkLst>
            <pc:docMk/>
            <pc:sldMk cId="2817977460" sldId="316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11:07.896" v="541" actId="1076"/>
          <ac:picMkLst>
            <pc:docMk/>
            <pc:sldMk cId="2817977460" sldId="316"/>
            <ac:picMk id="10" creationId="{2E8221ED-8630-6518-8416-7C1FB43CF7D1}"/>
          </ac:picMkLst>
        </pc:picChg>
      </pc:sldChg>
      <pc:sldChg chg="modSp mod modAnim modNotesTx">
        <pc:chgData name="THU DU" userId="db4d925effa94065" providerId="LiveId" clId="{8E2E6228-0E09-42B8-8711-DAA66498E567}" dt="2024-01-20T08:25:57.891" v="1346" actId="255"/>
        <pc:sldMkLst>
          <pc:docMk/>
          <pc:sldMk cId="2138508035" sldId="327"/>
        </pc:sldMkLst>
        <pc:spChg chg="mod">
          <ac:chgData name="THU DU" userId="db4d925effa94065" providerId="LiveId" clId="{8E2E6228-0E09-42B8-8711-DAA66498E567}" dt="2024-01-20T08:12:44.658" v="1188" actId="20577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25:57.891" v="1346" actId="255"/>
          <ac:spMkLst>
            <pc:docMk/>
            <pc:sldMk cId="2138508035" sldId="327"/>
            <ac:spMk id="29" creationId="{28A24F36-8B0D-EF70-D699-C098731B4624}"/>
          </ac:spMkLst>
        </pc:spChg>
        <pc:spChg chg="mod">
          <ac:chgData name="THU DU" userId="db4d925effa94065" providerId="LiveId" clId="{8E2E6228-0E09-42B8-8711-DAA66498E567}" dt="2024-01-20T08:16:27.668" v="1317" actId="1076"/>
          <ac:spMkLst>
            <pc:docMk/>
            <pc:sldMk cId="2138508035" sldId="327"/>
            <ac:spMk id="32" creationId="{B0623794-BD2A-BEC5-1958-57A605A08686}"/>
          </ac:spMkLst>
        </pc:spChg>
        <pc:spChg chg="mod">
          <ac:chgData name="THU DU" userId="db4d925effa94065" providerId="LiveId" clId="{8E2E6228-0E09-42B8-8711-DAA66498E567}" dt="2024-01-20T08:17:00.114" v="1320" actId="1076"/>
          <ac:spMkLst>
            <pc:docMk/>
            <pc:sldMk cId="2138508035" sldId="327"/>
            <ac:spMk id="33" creationId="{EAE9511F-937D-7915-6306-6476EADBA59A}"/>
          </ac:spMkLst>
        </pc:spChg>
        <pc:spChg chg="mod">
          <ac:chgData name="THU DU" userId="db4d925effa94065" providerId="LiveId" clId="{8E2E6228-0E09-42B8-8711-DAA66498E567}" dt="2024-01-20T08:24:28.927" v="1340" actId="1076"/>
          <ac:spMkLst>
            <pc:docMk/>
            <pc:sldMk cId="2138508035" sldId="327"/>
            <ac:spMk id="34" creationId="{3E98DCCA-3037-7811-F587-C75E98DC4069}"/>
          </ac:spMkLst>
        </pc:spChg>
        <pc:spChg chg="mod">
          <ac:chgData name="THU DU" userId="db4d925effa94065" providerId="LiveId" clId="{8E2E6228-0E09-42B8-8711-DAA66498E567}" dt="2024-01-20T08:23:07.129" v="1332" actId="255"/>
          <ac:spMkLst>
            <pc:docMk/>
            <pc:sldMk cId="2138508035" sldId="327"/>
            <ac:spMk id="35" creationId="{5FDDE81F-EE2F-DAAF-D9B9-30C620BED95A}"/>
          </ac:spMkLst>
        </pc:spChg>
        <pc:graphicFrameChg chg="modGraphic">
          <ac:chgData name="THU DU" userId="db4d925effa94065" providerId="LiveId" clId="{8E2E6228-0E09-42B8-8711-DAA66498E567}" dt="2024-01-20T08:25:02.339" v="1342" actId="14734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086895878" sldId="336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3221170375" sldId="337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701876437" sldId="338"/>
        </pc:sldMkLst>
      </pc:sldChg>
      <pc:sldChg chg="add del setBg">
        <pc:chgData name="THU DU" userId="db4d925effa94065" providerId="LiveId" clId="{8E2E6228-0E09-42B8-8711-DAA66498E567}" dt="2024-01-20T08:53:17.748" v="1494"/>
        <pc:sldMkLst>
          <pc:docMk/>
          <pc:sldMk cId="2700789406" sldId="339"/>
        </pc:sldMkLst>
      </pc:sldChg>
      <pc:sldChg chg="delSp modSp add del mod setBg">
        <pc:chgData name="THU DU" userId="db4d925effa94065" providerId="LiveId" clId="{8E2E6228-0E09-42B8-8711-DAA66498E567}" dt="2024-01-20T08:56:43.684" v="1543" actId="20577"/>
        <pc:sldMkLst>
          <pc:docMk/>
          <pc:sldMk cId="4020801074" sldId="340"/>
        </pc:sldMkLst>
        <pc:spChg chg="mod">
          <ac:chgData name="THU DU" userId="db4d925effa94065" providerId="LiveId" clId="{8E2E6228-0E09-42B8-8711-DAA66498E567}" dt="2024-01-20T08:56:23.528" v="1527" actId="20577"/>
          <ac:spMkLst>
            <pc:docMk/>
            <pc:sldMk cId="4020801074" sldId="34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8:56:31.476" v="1535" actId="20577"/>
          <ac:spMkLst>
            <pc:docMk/>
            <pc:sldMk cId="4020801074" sldId="340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8:56:43.684" v="1543" actId="20577"/>
          <ac:spMkLst>
            <pc:docMk/>
            <pc:sldMk cId="4020801074" sldId="34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8:55:39.279" v="1504" actId="255"/>
          <ac:spMkLst>
            <pc:docMk/>
            <pc:sldMk cId="4020801074" sldId="34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56:12.997" v="1512" actId="20577"/>
          <ac:spMkLst>
            <pc:docMk/>
            <pc:sldMk cId="4020801074" sldId="34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8:54:57.301" v="1499" actId="478"/>
          <ac:picMkLst>
            <pc:docMk/>
            <pc:sldMk cId="4020801074" sldId="340"/>
            <ac:picMk id="2" creationId="{AC9F0C0A-68C4-C50A-6C23-DA86378D9105}"/>
          </ac:picMkLst>
        </pc:picChg>
      </pc:sldChg>
      <pc:sldChg chg="modSp mod modAnim modNotesTx">
        <pc:chgData name="THU DU" userId="db4d925effa94065" providerId="LiveId" clId="{8E2E6228-0E09-42B8-8711-DAA66498E567}" dt="2024-01-20T08:49:36.477" v="1486" actId="1076"/>
        <pc:sldMkLst>
          <pc:docMk/>
          <pc:sldMk cId="2720924874" sldId="348"/>
        </pc:sldMkLst>
        <pc:spChg chg="mod">
          <ac:chgData name="THU DU" userId="db4d925effa94065" providerId="LiveId" clId="{8E2E6228-0E09-42B8-8711-DAA66498E567}" dt="2024-01-20T08:49:22.958" v="1467" actId="20577"/>
          <ac:spMkLst>
            <pc:docMk/>
            <pc:sldMk cId="2720924874" sldId="348"/>
            <ac:spMk id="2" creationId="{1280EB18-3491-3D7C-DD96-265805B9C35D}"/>
          </ac:spMkLst>
        </pc:spChg>
        <pc:spChg chg="mod">
          <ac:chgData name="THU DU" userId="db4d925effa94065" providerId="LiveId" clId="{8E2E6228-0E09-42B8-8711-DAA66498E567}" dt="2024-01-20T08:29:30.055" v="1358" actId="14100"/>
          <ac:spMkLst>
            <pc:docMk/>
            <pc:sldMk cId="2720924874" sldId="348"/>
            <ac:spMk id="3" creationId="{00000000-0000-0000-0000-000000000000}"/>
          </ac:spMkLst>
        </pc:spChg>
        <pc:spChg chg="mod">
          <ac:chgData name="THU DU" userId="db4d925effa94065" providerId="LiveId" clId="{8E2E6228-0E09-42B8-8711-DAA66498E567}" dt="2024-01-20T08:49:00.602" v="1447" actId="1076"/>
          <ac:spMkLst>
            <pc:docMk/>
            <pc:sldMk cId="2720924874" sldId="348"/>
            <ac:spMk id="4" creationId="{45DBB1DE-8079-BFCA-E311-466D664B358A}"/>
          </ac:spMkLst>
        </pc:spChg>
        <pc:spChg chg="mod">
          <ac:chgData name="THU DU" userId="db4d925effa94065" providerId="LiveId" clId="{8E2E6228-0E09-42B8-8711-DAA66498E567}" dt="2024-01-20T08:48:26.602" v="1421" actId="1076"/>
          <ac:spMkLst>
            <pc:docMk/>
            <pc:sldMk cId="2720924874" sldId="348"/>
            <ac:spMk id="5" creationId="{7CF85257-F0BF-3D28-B321-70E31D687BBE}"/>
          </ac:spMkLst>
        </pc:spChg>
        <pc:spChg chg="mod">
          <ac:chgData name="THU DU" userId="db4d925effa94065" providerId="LiveId" clId="{8E2E6228-0E09-42B8-8711-DAA66498E567}" dt="2024-01-20T08:48:38.990" v="1432" actId="1076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8E2E6228-0E09-42B8-8711-DAA66498E567}" dt="2024-01-20T08:28:38.988" v="1349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8:49:36.477" v="1486" actId="1076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8E2E6228-0E09-42B8-8711-DAA66498E567}" dt="2024-01-20T08:42:12.254" v="1409" actId="207"/>
          <ac:spMkLst>
            <pc:docMk/>
            <pc:sldMk cId="2720924874" sldId="348"/>
            <ac:spMk id="21" creationId="{00000000-0000-0000-0000-000000000000}"/>
          </ac:spMkLst>
        </pc:spChg>
      </pc:sldChg>
      <pc:sldChg chg="modSp add del setBg">
        <pc:chgData name="THU DU" userId="db4d925effa94065" providerId="LiveId" clId="{8E2E6228-0E09-42B8-8711-DAA66498E567}" dt="2024-01-20T08:58:33.129" v="1545"/>
        <pc:sldMkLst>
          <pc:docMk/>
          <pc:sldMk cId="857114710" sldId="351"/>
        </pc:sldMkLst>
        <pc:picChg chg="mod">
          <ac:chgData name="THU DU" userId="db4d925effa94065" providerId="LiveId" clId="{8E2E6228-0E09-42B8-8711-DAA66498E567}" dt="2024-01-20T08:58:33.129" v="1545"/>
          <ac:picMkLst>
            <pc:docMk/>
            <pc:sldMk cId="857114710" sldId="351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1.963" v="1546"/>
        <pc:sldMkLst>
          <pc:docMk/>
          <pc:sldMk cId="2916220798" sldId="353"/>
        </pc:sldMkLst>
        <pc:picChg chg="mod">
          <ac:chgData name="THU DU" userId="db4d925effa94065" providerId="LiveId" clId="{8E2E6228-0E09-42B8-8711-DAA66498E567}" dt="2024-01-20T08:58:41.963" v="1546"/>
          <ac:picMkLst>
            <pc:docMk/>
            <pc:sldMk cId="2916220798" sldId="353"/>
            <ac:picMk id="13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04.329" v="1549"/>
        <pc:sldMkLst>
          <pc:docMk/>
          <pc:sldMk cId="3639214317" sldId="356"/>
        </pc:sldMkLst>
        <pc:picChg chg="mod">
          <ac:chgData name="THU DU" userId="db4d925effa94065" providerId="LiveId" clId="{8E2E6228-0E09-42B8-8711-DAA66498E567}" dt="2024-01-20T08:59:04.329" v="1549"/>
          <ac:picMkLst>
            <pc:docMk/>
            <pc:sldMk cId="3639214317" sldId="356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18.758" v="1551"/>
        <pc:sldMkLst>
          <pc:docMk/>
          <pc:sldMk cId="746164450" sldId="357"/>
        </pc:sldMkLst>
        <pc:picChg chg="mod">
          <ac:chgData name="THU DU" userId="db4d925effa94065" providerId="LiveId" clId="{8E2E6228-0E09-42B8-8711-DAA66498E567}" dt="2024-01-20T08:59:18.758" v="1551"/>
          <ac:picMkLst>
            <pc:docMk/>
            <pc:sldMk cId="746164450" sldId="357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4.503" v="1552"/>
        <pc:sldMkLst>
          <pc:docMk/>
          <pc:sldMk cId="4170292417" sldId="358"/>
        </pc:sldMkLst>
        <pc:picChg chg="mod">
          <ac:chgData name="THU DU" userId="db4d925effa94065" providerId="LiveId" clId="{8E2E6228-0E09-42B8-8711-DAA66498E567}" dt="2024-01-20T08:59:24.503" v="1552"/>
          <ac:picMkLst>
            <pc:docMk/>
            <pc:sldMk cId="4170292417" sldId="358"/>
            <ac:picMk id="10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9:29.835" v="1553"/>
        <pc:sldMkLst>
          <pc:docMk/>
          <pc:sldMk cId="613102209" sldId="359"/>
        </pc:sldMkLst>
        <pc:picChg chg="mod">
          <ac:chgData name="THU DU" userId="db4d925effa94065" providerId="LiveId" clId="{8E2E6228-0E09-42B8-8711-DAA66498E567}" dt="2024-01-20T08:59:29.835" v="1553"/>
          <ac:picMkLst>
            <pc:docMk/>
            <pc:sldMk cId="613102209" sldId="359"/>
            <ac:picMk id="12" creationId="{00000000-0000-0000-0000-000000000000}"/>
          </ac:picMkLst>
        </pc:picChg>
      </pc:sldChg>
      <pc:sldChg chg="modSp add del setBg">
        <pc:chgData name="THU DU" userId="db4d925effa94065" providerId="LiveId" clId="{8E2E6228-0E09-42B8-8711-DAA66498E567}" dt="2024-01-20T08:58:47.804" v="1547"/>
        <pc:sldMkLst>
          <pc:docMk/>
          <pc:sldMk cId="2194706583" sldId="360"/>
        </pc:sldMkLst>
        <pc:picChg chg="mod">
          <ac:chgData name="THU DU" userId="db4d925effa94065" providerId="LiveId" clId="{8E2E6228-0E09-42B8-8711-DAA66498E567}" dt="2024-01-20T08:58:47.804" v="1547"/>
          <ac:picMkLst>
            <pc:docMk/>
            <pc:sldMk cId="2194706583" sldId="360"/>
            <ac:picMk id="9" creationId="{00000000-0000-0000-0000-000000000000}"/>
          </ac:picMkLst>
        </pc:picChg>
      </pc:sldChg>
      <pc:sldChg chg="delSp modSp add del mod setBg">
        <pc:chgData name="THU DU" userId="db4d925effa94065" providerId="LiveId" clId="{8E2E6228-0E09-42B8-8711-DAA66498E567}" dt="2024-01-20T09:01:40.429" v="1595" actId="20577"/>
        <pc:sldMkLst>
          <pc:docMk/>
          <pc:sldMk cId="2470306669" sldId="362"/>
        </pc:sldMkLst>
        <pc:spChg chg="mod">
          <ac:chgData name="THU DU" userId="db4d925effa94065" providerId="LiveId" clId="{8E2E6228-0E09-42B8-8711-DAA66498E567}" dt="2024-01-20T09:01:08.238" v="1560" actId="20577"/>
          <ac:spMkLst>
            <pc:docMk/>
            <pc:sldMk cId="2470306669" sldId="362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1:14.413" v="1567" actId="20577"/>
          <ac:spMkLst>
            <pc:docMk/>
            <pc:sldMk cId="2470306669" sldId="362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1:32.731" v="1584" actId="20577"/>
          <ac:spMkLst>
            <pc:docMk/>
            <pc:sldMk cId="2470306669" sldId="362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0:48.722" v="1557" actId="255"/>
          <ac:spMkLst>
            <pc:docMk/>
            <pc:sldMk cId="2470306669" sldId="362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1:40.429" v="1595" actId="20577"/>
          <ac:spMkLst>
            <pc:docMk/>
            <pc:sldMk cId="2470306669" sldId="362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0:25.822" v="1554" actId="478"/>
          <ac:picMkLst>
            <pc:docMk/>
            <pc:sldMk cId="2470306669" sldId="362"/>
            <ac:picMk id="2050" creationId="{089E8BC6-B83A-0DC6-D4AD-B76D0C397640}"/>
          </ac:picMkLst>
        </pc:picChg>
      </pc:sldChg>
      <pc:sldChg chg="delSp modSp add del mod">
        <pc:chgData name="THU DU" userId="db4d925effa94065" providerId="LiveId" clId="{8E2E6228-0E09-42B8-8711-DAA66498E567}" dt="2024-01-20T09:03:32.347" v="1636" actId="20577"/>
        <pc:sldMkLst>
          <pc:docMk/>
          <pc:sldMk cId="3708153122" sldId="363"/>
        </pc:sldMkLst>
        <pc:spChg chg="mod">
          <ac:chgData name="THU DU" userId="db4d925effa94065" providerId="LiveId" clId="{8E2E6228-0E09-42B8-8711-DAA66498E567}" dt="2024-01-20T09:02:33.245" v="1609" actId="20577"/>
          <ac:spMkLst>
            <pc:docMk/>
            <pc:sldMk cId="3708153122" sldId="363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3:20.033" v="1618" actId="20577"/>
          <ac:spMkLst>
            <pc:docMk/>
            <pc:sldMk cId="3708153122" sldId="363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3:32.347" v="1636" actId="20577"/>
          <ac:spMkLst>
            <pc:docMk/>
            <pc:sldMk cId="3708153122" sldId="363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2:15.340" v="1599" actId="255"/>
          <ac:spMkLst>
            <pc:docMk/>
            <pc:sldMk cId="3708153122" sldId="363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3:24.848" v="1626" actId="20577"/>
          <ac:spMkLst>
            <pc:docMk/>
            <pc:sldMk cId="3708153122" sldId="363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2:04.072" v="1597" actId="478"/>
          <ac:picMkLst>
            <pc:docMk/>
            <pc:sldMk cId="3708153122" sldId="363"/>
            <ac:picMk id="9" creationId="{E62ECFD0-6F12-D067-3AC8-CC90A8C5BCF3}"/>
          </ac:picMkLst>
        </pc:picChg>
      </pc:sldChg>
      <pc:sldChg chg="delSp modSp add del mod">
        <pc:chgData name="THU DU" userId="db4d925effa94065" providerId="LiveId" clId="{8E2E6228-0E09-42B8-8711-DAA66498E567}" dt="2024-01-20T09:04:25.007" v="1683" actId="20577"/>
        <pc:sldMkLst>
          <pc:docMk/>
          <pc:sldMk cId="3482247786" sldId="364"/>
        </pc:sldMkLst>
        <pc:spChg chg="mod">
          <ac:chgData name="THU DU" userId="db4d925effa94065" providerId="LiveId" clId="{8E2E6228-0E09-42B8-8711-DAA66498E567}" dt="2024-01-20T09:04:12.148" v="1656" actId="20577"/>
          <ac:spMkLst>
            <pc:docMk/>
            <pc:sldMk cId="3482247786" sldId="364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4:25.007" v="1683" actId="20577"/>
          <ac:spMkLst>
            <pc:docMk/>
            <pc:sldMk cId="3482247786" sldId="364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4:17.765" v="1666" actId="20577"/>
          <ac:spMkLst>
            <pc:docMk/>
            <pc:sldMk cId="3482247786" sldId="364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3:57.542" v="1640" actId="1076"/>
          <ac:spMkLst>
            <pc:docMk/>
            <pc:sldMk cId="3482247786" sldId="364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4:06.693" v="1648" actId="20577"/>
          <ac:spMkLst>
            <pc:docMk/>
            <pc:sldMk cId="3482247786" sldId="364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3:42.100" v="1637" actId="478"/>
          <ac:picMkLst>
            <pc:docMk/>
            <pc:sldMk cId="3482247786" sldId="364"/>
            <ac:picMk id="7" creationId="{752048B5-30F7-DE85-24F2-B0FE52911AEF}"/>
          </ac:picMkLst>
        </pc:picChg>
      </pc:sldChg>
      <pc:sldChg chg="delSp modSp add del mod">
        <pc:chgData name="THU DU" userId="db4d925effa94065" providerId="LiveId" clId="{8E2E6228-0E09-42B8-8711-DAA66498E567}" dt="2024-01-20T09:05:29.753" v="1720" actId="20577"/>
        <pc:sldMkLst>
          <pc:docMk/>
          <pc:sldMk cId="3804820530" sldId="365"/>
        </pc:sldMkLst>
        <pc:spChg chg="mod">
          <ac:chgData name="THU DU" userId="db4d925effa94065" providerId="LiveId" clId="{8E2E6228-0E09-42B8-8711-DAA66498E567}" dt="2024-01-20T09:05:19.712" v="1705" actId="20577"/>
          <ac:spMkLst>
            <pc:docMk/>
            <pc:sldMk cId="3804820530" sldId="365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5:29.753" v="1720" actId="20577"/>
          <ac:spMkLst>
            <pc:docMk/>
            <pc:sldMk cId="3804820530" sldId="365"/>
            <ac:spMk id="4" creationId="{EBDE59C0-EBAA-DD2D-D2DD-800523AC65F4}"/>
          </ac:spMkLst>
        </pc:spChg>
        <pc:spChg chg="mod">
          <ac:chgData name="THU DU" userId="db4d925effa94065" providerId="LiveId" clId="{8E2E6228-0E09-42B8-8711-DAA66498E567}" dt="2024-01-20T09:05:25.135" v="1713" actId="20577"/>
          <ac:spMkLst>
            <pc:docMk/>
            <pc:sldMk cId="3804820530" sldId="365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4:54.621" v="1689" actId="1076"/>
          <ac:spMkLst>
            <pc:docMk/>
            <pc:sldMk cId="3804820530" sldId="365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5:13.215" v="1699" actId="20577"/>
          <ac:spMkLst>
            <pc:docMk/>
            <pc:sldMk cId="3804820530" sldId="365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4:38.599" v="1685" actId="478"/>
          <ac:grpSpMkLst>
            <pc:docMk/>
            <pc:sldMk cId="3804820530" sldId="365"/>
            <ac:grpSpMk id="8" creationId="{73E3E210-3F61-57B6-2E79-F936331D0C32}"/>
          </ac:grpSpMkLst>
        </pc:grpChg>
      </pc:sldChg>
      <pc:sldChg chg="delSp modSp add del mod">
        <pc:chgData name="THU DU" userId="db4d925effa94065" providerId="LiveId" clId="{8E2E6228-0E09-42B8-8711-DAA66498E567}" dt="2024-01-20T09:08:15.313" v="1765" actId="20577"/>
        <pc:sldMkLst>
          <pc:docMk/>
          <pc:sldMk cId="4027730347" sldId="366"/>
        </pc:sldMkLst>
        <pc:spChg chg="del">
          <ac:chgData name="THU DU" userId="db4d925effa94065" providerId="LiveId" clId="{8E2E6228-0E09-42B8-8711-DAA66498E567}" dt="2024-01-20T09:07:35.353" v="1724" actId="478"/>
          <ac:spMkLst>
            <pc:docMk/>
            <pc:sldMk cId="4027730347" sldId="366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8:15.313" v="1765" actId="20577"/>
          <ac:spMkLst>
            <pc:docMk/>
            <pc:sldMk cId="4027730347" sldId="366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08:07.720" v="1758" actId="20577"/>
          <ac:spMkLst>
            <pc:docMk/>
            <pc:sldMk cId="4027730347" sldId="366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7:49.216" v="1727" actId="255"/>
          <ac:spMkLst>
            <pc:docMk/>
            <pc:sldMk cId="4027730347" sldId="366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07:59.296" v="1739" actId="20577"/>
          <ac:spMkLst>
            <pc:docMk/>
            <pc:sldMk cId="4027730347" sldId="366"/>
            <ac:spMk id="14" creationId="{00000000-0000-0000-0000-000000000000}"/>
          </ac:spMkLst>
        </pc:spChg>
        <pc:grpChg chg="del">
          <ac:chgData name="THU DU" userId="db4d925effa94065" providerId="LiveId" clId="{8E2E6228-0E09-42B8-8711-DAA66498E567}" dt="2024-01-20T09:07:36.231" v="1725" actId="478"/>
          <ac:grpSpMkLst>
            <pc:docMk/>
            <pc:sldMk cId="4027730347" sldId="366"/>
            <ac:grpSpMk id="10" creationId="{697C34AE-4EB4-B3DC-7515-DD5C2FB6A08E}"/>
          </ac:grpSpMkLst>
        </pc:grpChg>
      </pc:sldChg>
      <pc:sldChg chg="delSp modSp add del mod">
        <pc:chgData name="THU DU" userId="db4d925effa94065" providerId="LiveId" clId="{8E2E6228-0E09-42B8-8711-DAA66498E567}" dt="2024-01-20T09:17:56.300" v="1871" actId="14100"/>
        <pc:sldMkLst>
          <pc:docMk/>
          <pc:sldMk cId="960350545" sldId="367"/>
        </pc:sldMkLst>
        <pc:spChg chg="del">
          <ac:chgData name="THU DU" userId="db4d925effa94065" providerId="LiveId" clId="{8E2E6228-0E09-42B8-8711-DAA66498E567}" dt="2024-01-20T09:11:46.263" v="1845" actId="478"/>
          <ac:spMkLst>
            <pc:docMk/>
            <pc:sldMk cId="960350545" sldId="367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7:56.300" v="1871" actId="14100"/>
          <ac:spMkLst>
            <pc:docMk/>
            <pc:sldMk cId="960350545" sldId="367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7:39.432" v="1867" actId="14100"/>
          <ac:spMkLst>
            <pc:docMk/>
            <pc:sldMk cId="960350545" sldId="367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7:09.336" v="1858" actId="122"/>
          <ac:spMkLst>
            <pc:docMk/>
            <pc:sldMk cId="960350545" sldId="367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7:28.101" v="1864" actId="20577"/>
          <ac:spMkLst>
            <pc:docMk/>
            <pc:sldMk cId="960350545" sldId="367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1:40.060" v="1844" actId="478"/>
          <ac:picMkLst>
            <pc:docMk/>
            <pc:sldMk cId="960350545" sldId="367"/>
            <ac:picMk id="7174" creationId="{9115A0B0-FF86-A8FC-E19F-DBE5FCF8C6D4}"/>
          </ac:picMkLst>
        </pc:picChg>
      </pc:sldChg>
      <pc:sldChg chg="delSp modSp add del mod">
        <pc:chgData name="THU DU" userId="db4d925effa94065" providerId="LiveId" clId="{8E2E6228-0E09-42B8-8711-DAA66498E567}" dt="2024-01-20T09:20:59.942" v="1897" actId="20577"/>
        <pc:sldMkLst>
          <pc:docMk/>
          <pc:sldMk cId="4123209033" sldId="368"/>
        </pc:sldMkLst>
        <pc:spChg chg="del mod">
          <ac:chgData name="THU DU" userId="db4d925effa94065" providerId="LiveId" clId="{8E2E6228-0E09-42B8-8711-DAA66498E567}" dt="2024-01-20T09:18:08.351" v="1874" actId="478"/>
          <ac:spMkLst>
            <pc:docMk/>
            <pc:sldMk cId="4123209033" sldId="368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20:59.942" v="1897" actId="20577"/>
          <ac:spMkLst>
            <pc:docMk/>
            <pc:sldMk cId="4123209033" sldId="368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20:32.924" v="1884"/>
          <ac:spMkLst>
            <pc:docMk/>
            <pc:sldMk cId="4123209033" sldId="368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20:21.035" v="1882" actId="255"/>
          <ac:spMkLst>
            <pc:docMk/>
            <pc:sldMk cId="4123209033" sldId="368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20:56.012" v="1888"/>
          <ac:spMkLst>
            <pc:docMk/>
            <pc:sldMk cId="4123209033" sldId="368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18:06.064" v="1872" actId="478"/>
          <ac:picMkLst>
            <pc:docMk/>
            <pc:sldMk cId="4123209033" sldId="368"/>
            <ac:picMk id="10242" creationId="{BEBEAE31-1D95-4B0C-2D68-9A464F518221}"/>
          </ac:picMkLst>
        </pc:picChg>
      </pc:sldChg>
      <pc:sldChg chg="delSp modSp add del mod">
        <pc:chgData name="THU DU" userId="db4d925effa94065" providerId="LiveId" clId="{8E2E6228-0E09-42B8-8711-DAA66498E567}" dt="2024-01-20T09:10:04.698" v="1802" actId="20577"/>
        <pc:sldMkLst>
          <pc:docMk/>
          <pc:sldMk cId="2386148342" sldId="369"/>
        </pc:sldMkLst>
        <pc:spChg chg="del mod">
          <ac:chgData name="THU DU" userId="db4d925effa94065" providerId="LiveId" clId="{8E2E6228-0E09-42B8-8711-DAA66498E567}" dt="2024-01-20T09:08:20.796" v="1767" actId="478"/>
          <ac:spMkLst>
            <pc:docMk/>
            <pc:sldMk cId="2386148342" sldId="369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09:55.683" v="1793" actId="14100"/>
          <ac:spMkLst>
            <pc:docMk/>
            <pc:sldMk cId="2386148342" sldId="369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0:00.375" v="1796" actId="20577"/>
          <ac:spMkLst>
            <pc:docMk/>
            <pc:sldMk cId="2386148342" sldId="369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09:24.183" v="1773" actId="255"/>
          <ac:spMkLst>
            <pc:docMk/>
            <pc:sldMk cId="2386148342" sldId="369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0:04.698" v="1802" actId="20577"/>
          <ac:spMkLst>
            <pc:docMk/>
            <pc:sldMk cId="2386148342" sldId="369"/>
            <ac:spMk id="14" creationId="{00000000-0000-0000-0000-000000000000}"/>
          </ac:spMkLst>
        </pc:spChg>
        <pc:picChg chg="del">
          <ac:chgData name="THU DU" userId="db4d925effa94065" providerId="LiveId" clId="{8E2E6228-0E09-42B8-8711-DAA66498E567}" dt="2024-01-20T09:08:22.248" v="1768" actId="478"/>
          <ac:picMkLst>
            <pc:docMk/>
            <pc:sldMk cId="2386148342" sldId="369"/>
            <ac:picMk id="7172" creationId="{5EBCF829-16B6-6D7D-681C-08DE269F8BB8}"/>
          </ac:picMkLst>
        </pc:picChg>
      </pc:sldChg>
      <pc:sldChg chg="delSp modSp add del mod">
        <pc:chgData name="THU DU" userId="db4d925effa94065" providerId="LiveId" clId="{8E2E6228-0E09-42B8-8711-DAA66498E567}" dt="2024-01-20T09:11:32.285" v="1842" actId="20577"/>
        <pc:sldMkLst>
          <pc:docMk/>
          <pc:sldMk cId="4221697634" sldId="370"/>
        </pc:sldMkLst>
        <pc:spChg chg="del">
          <ac:chgData name="THU DU" userId="db4d925effa94065" providerId="LiveId" clId="{8E2E6228-0E09-42B8-8711-DAA66498E567}" dt="2024-01-20T09:10:48.948" v="1806" actId="478"/>
          <ac:spMkLst>
            <pc:docMk/>
            <pc:sldMk cId="4221697634" sldId="370"/>
            <ac:spMk id="2" creationId="{F3985C0E-4AF9-2571-8E50-1F15479894AC}"/>
          </ac:spMkLst>
        </pc:spChg>
        <pc:spChg chg="mod">
          <ac:chgData name="THU DU" userId="db4d925effa94065" providerId="LiveId" clId="{8E2E6228-0E09-42B8-8711-DAA66498E567}" dt="2024-01-20T09:11:32.285" v="1842" actId="20577"/>
          <ac:spMkLst>
            <pc:docMk/>
            <pc:sldMk cId="4221697634" sldId="370"/>
            <ac:spMk id="3" creationId="{E3FAF51B-EFAA-1DB1-4DFC-38F95187C1B5}"/>
          </ac:spMkLst>
        </pc:spChg>
        <pc:spChg chg="mod">
          <ac:chgData name="THU DU" userId="db4d925effa94065" providerId="LiveId" clId="{8E2E6228-0E09-42B8-8711-DAA66498E567}" dt="2024-01-20T09:11:27.656" v="1835" actId="20577"/>
          <ac:spMkLst>
            <pc:docMk/>
            <pc:sldMk cId="4221697634" sldId="370"/>
            <ac:spMk id="5" creationId="{53468DC2-C225-99C5-B8FB-AEC0BA3E5559}"/>
          </ac:spMkLst>
        </pc:spChg>
        <pc:spChg chg="mod">
          <ac:chgData name="THU DU" userId="db4d925effa94065" providerId="LiveId" clId="{8E2E6228-0E09-42B8-8711-DAA66498E567}" dt="2024-01-20T09:11:04.001" v="1811" actId="14100"/>
          <ac:spMkLst>
            <pc:docMk/>
            <pc:sldMk cId="4221697634" sldId="370"/>
            <ac:spMk id="12" creationId="{00000000-0000-0000-0000-000000000000}"/>
          </ac:spMkLst>
        </pc:spChg>
        <pc:spChg chg="mod">
          <ac:chgData name="THU DU" userId="db4d925effa94065" providerId="LiveId" clId="{8E2E6228-0E09-42B8-8711-DAA66498E567}" dt="2024-01-20T09:11:13.991" v="1825" actId="14100"/>
          <ac:spMkLst>
            <pc:docMk/>
            <pc:sldMk cId="4221697634" sldId="370"/>
            <ac:spMk id="14" creationId="{00000000-0000-0000-0000-000000000000}"/>
          </ac:spMkLst>
        </pc:spChg>
        <pc:picChg chg="del mod">
          <ac:chgData name="THU DU" userId="db4d925effa94065" providerId="LiveId" clId="{8E2E6228-0E09-42B8-8711-DAA66498E567}" dt="2024-01-20T09:10:51.790" v="1808" actId="478"/>
          <ac:picMkLst>
            <pc:docMk/>
            <pc:sldMk cId="4221697634" sldId="370"/>
            <ac:picMk id="8194" creationId="{1C9BFD82-2CEE-8CAB-B681-2E44F3B17991}"/>
          </ac:picMkLst>
        </pc:picChg>
      </pc:sldChg>
      <pc:sldChg chg="addSp delSp modSp mod delAnim modAnim">
        <pc:chgData name="THU DU" userId="db4d925effa94065" providerId="LiveId" clId="{8E2E6228-0E09-42B8-8711-DAA66498E567}" dt="2024-02-05T03:35:35.781" v="1958"/>
        <pc:sldMkLst>
          <pc:docMk/>
          <pc:sldMk cId="3778909751" sldId="380"/>
        </pc:sldMkLst>
        <pc:spChg chg="mod">
          <ac:chgData name="THU DU" userId="db4d925effa94065" providerId="LiveId" clId="{8E2E6228-0E09-42B8-8711-DAA66498E567}" dt="2024-01-20T06:23:12.810" v="144" actId="207"/>
          <ac:spMkLst>
            <pc:docMk/>
            <pc:sldMk cId="3778909751" sldId="380"/>
            <ac:spMk id="2" creationId="{817F8067-44E4-2697-A4C2-7C4D1EFD207D}"/>
          </ac:spMkLst>
        </pc:spChg>
        <pc:spChg chg="mod">
          <ac:chgData name="THU DU" userId="db4d925effa94065" providerId="LiveId" clId="{8E2E6228-0E09-42B8-8711-DAA66498E567}" dt="2024-01-20T06:33:23.560" v="299" actId="1076"/>
          <ac:spMkLst>
            <pc:docMk/>
            <pc:sldMk cId="3778909751" sldId="380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33:21.124" v="298" actId="1076"/>
          <ac:spMkLst>
            <pc:docMk/>
            <pc:sldMk cId="3778909751" sldId="380"/>
            <ac:spMk id="4" creationId="{782B5B64-793B-055F-F087-55E2244FD928}"/>
          </ac:spMkLst>
        </pc:spChg>
        <pc:spChg chg="del mod">
          <ac:chgData name="THU DU" userId="db4d925effa94065" providerId="LiveId" clId="{8E2E6228-0E09-42B8-8711-DAA66498E567}" dt="2024-01-20T06:21:52.758" v="87" actId="478"/>
          <ac:spMkLst>
            <pc:docMk/>
            <pc:sldMk cId="3778909751" sldId="380"/>
            <ac:spMk id="6" creationId="{63F5E537-1655-3F63-6513-C0AF02C83B3B}"/>
          </ac:spMkLst>
        </pc:spChg>
        <pc:spChg chg="mod">
          <ac:chgData name="THU DU" userId="db4d925effa94065" providerId="LiveId" clId="{8E2E6228-0E09-42B8-8711-DAA66498E567}" dt="2024-01-20T06:33:31.619" v="301" actId="1076"/>
          <ac:spMkLst>
            <pc:docMk/>
            <pc:sldMk cId="3778909751" sldId="380"/>
            <ac:spMk id="7" creationId="{E480A532-8B49-BB54-BE91-6D8B1405B7B5}"/>
          </ac:spMkLst>
        </pc:spChg>
        <pc:spChg chg="mod">
          <ac:chgData name="THU DU" userId="db4d925effa94065" providerId="LiveId" clId="{8E2E6228-0E09-42B8-8711-DAA66498E567}" dt="2024-01-20T06:33:35.810" v="302" actId="1076"/>
          <ac:spMkLst>
            <pc:docMk/>
            <pc:sldMk cId="3778909751" sldId="380"/>
            <ac:spMk id="8" creationId="{AA38B301-ED7C-9639-E7F4-C48D0741684F}"/>
          </ac:spMkLst>
        </pc:spChg>
        <pc:spChg chg="del mod">
          <ac:chgData name="THU DU" userId="db4d925effa94065" providerId="LiveId" clId="{8E2E6228-0E09-42B8-8711-DAA66498E567}" dt="2024-01-20T06:21:36.583" v="81" actId="478"/>
          <ac:spMkLst>
            <pc:docMk/>
            <pc:sldMk cId="3778909751" sldId="380"/>
            <ac:spMk id="9" creationId="{DB874C6C-5AFD-7766-0388-101F49C905A0}"/>
          </ac:spMkLst>
        </pc:spChg>
        <pc:picChg chg="add mod">
          <ac:chgData name="THU DU" userId="db4d925effa94065" providerId="LiveId" clId="{8E2E6228-0E09-42B8-8711-DAA66498E567}" dt="2024-01-20T06:32:10.888" v="287" actId="1440"/>
          <ac:picMkLst>
            <pc:docMk/>
            <pc:sldMk cId="3778909751" sldId="380"/>
            <ac:picMk id="10" creationId="{37B8A689-B47F-67D4-F831-88BAF2224282}"/>
          </ac:picMkLst>
        </pc:picChg>
        <pc:picChg chg="del">
          <ac:chgData name="THU DU" userId="db4d925effa94065" providerId="LiveId" clId="{8E2E6228-0E09-42B8-8711-DAA66498E567}" dt="2024-01-20T06:22:49.618" v="140" actId="478"/>
          <ac:picMkLst>
            <pc:docMk/>
            <pc:sldMk cId="3778909751" sldId="380"/>
            <ac:picMk id="11" creationId="{F6CA3DC0-D16B-31D7-E904-61762EA39619}"/>
          </ac:picMkLst>
        </pc:picChg>
        <pc:picChg chg="del mod">
          <ac:chgData name="THU DU" userId="db4d925effa94065" providerId="LiveId" clId="{8E2E6228-0E09-42B8-8711-DAA66498E567}" dt="2024-01-20T06:22:51.317" v="141" actId="478"/>
          <ac:picMkLst>
            <pc:docMk/>
            <pc:sldMk cId="3778909751" sldId="380"/>
            <ac:picMk id="13" creationId="{D94FDEFC-4836-0A12-179A-5BD7522DC563}"/>
          </ac:picMkLst>
        </pc:picChg>
        <pc:picChg chg="add mod">
          <ac:chgData name="THU DU" userId="db4d925effa94065" providerId="LiveId" clId="{8E2E6228-0E09-42B8-8711-DAA66498E567}" dt="2024-02-05T03:35:21.659" v="1951" actId="1076"/>
          <ac:picMkLst>
            <pc:docMk/>
            <pc:sldMk cId="3778909751" sldId="380"/>
            <ac:picMk id="14" creationId="{1A4F2279-D07A-B2A9-8C78-A3FF7B091794}"/>
          </ac:picMkLst>
        </pc:picChg>
        <pc:picChg chg="del">
          <ac:chgData name="THU DU" userId="db4d925effa94065" providerId="LiveId" clId="{8E2E6228-0E09-42B8-8711-DAA66498E567}" dt="2024-01-20T06:21:47.996" v="85" actId="478"/>
          <ac:picMkLst>
            <pc:docMk/>
            <pc:sldMk cId="3778909751" sldId="380"/>
            <ac:picMk id="17" creationId="{1B72B7E0-507B-8608-FC43-817A24556F62}"/>
          </ac:picMkLst>
        </pc:picChg>
        <pc:picChg chg="add del mod">
          <ac:chgData name="THU DU" userId="db4d925effa94065" providerId="LiveId" clId="{8E2E6228-0E09-42B8-8711-DAA66498E567}" dt="2024-01-20T07:12:55.946" v="542" actId="478"/>
          <ac:picMkLst>
            <pc:docMk/>
            <pc:sldMk cId="3778909751" sldId="380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7:13:03.410" v="548" actId="1076"/>
          <ac:picMkLst>
            <pc:docMk/>
            <pc:sldMk cId="3778909751" sldId="380"/>
            <ac:picMk id="20" creationId="{0719FE77-1AA0-80AE-77AE-EB0B33BDCCB8}"/>
          </ac:picMkLst>
        </pc:picChg>
        <pc:picChg chg="add mod">
          <ac:chgData name="THU DU" userId="db4d925effa94065" providerId="LiveId" clId="{8E2E6228-0E09-42B8-8711-DAA66498E567}" dt="2024-02-05T03:35:26.792" v="1954" actId="1076"/>
          <ac:picMkLst>
            <pc:docMk/>
            <pc:sldMk cId="3778909751" sldId="380"/>
            <ac:picMk id="22" creationId="{0E76FCE0-4740-DB59-7456-28F770000A6A}"/>
          </ac:picMkLst>
        </pc:picChg>
        <pc:picChg chg="del mod">
          <ac:chgData name="THU DU" userId="db4d925effa94065" providerId="LiveId" clId="{8E2E6228-0E09-42B8-8711-DAA66498E567}" dt="2024-01-20T06:22:52.754" v="143" actId="478"/>
          <ac:picMkLst>
            <pc:docMk/>
            <pc:sldMk cId="3778909751" sldId="380"/>
            <ac:picMk id="29" creationId="{0DF84964-0075-1621-B653-41330E7D5F95}"/>
          </ac:picMkLst>
        </pc:picChg>
        <pc:picChg chg="del mod">
          <ac:chgData name="THU DU" userId="db4d925effa94065" providerId="LiveId" clId="{8E2E6228-0E09-42B8-8711-DAA66498E567}" dt="2024-01-20T06:22:52.044" v="142" actId="478"/>
          <ac:picMkLst>
            <pc:docMk/>
            <pc:sldMk cId="3778909751" sldId="380"/>
            <ac:picMk id="35" creationId="{9D235690-0563-58F3-AEED-62E9DA3DBE68}"/>
          </ac:picMkLst>
        </pc:picChg>
        <pc:picChg chg="del mod">
          <ac:chgData name="THU DU" userId="db4d925effa94065" providerId="LiveId" clId="{8E2E6228-0E09-42B8-8711-DAA66498E567}" dt="2024-01-20T06:21:32.815" v="79" actId="478"/>
          <ac:picMkLst>
            <pc:docMk/>
            <pc:sldMk cId="3778909751" sldId="380"/>
            <ac:picMk id="37" creationId="{6A3CD0AC-90EC-3837-CB25-C70049519069}"/>
          </ac:picMkLst>
        </pc:picChg>
      </pc:sldChg>
      <pc:sldChg chg="del">
        <pc:chgData name="THU DU" userId="db4d925effa94065" providerId="LiveId" clId="{8E2E6228-0E09-42B8-8711-DAA66498E567}" dt="2024-01-20T06:33:42.614" v="304" actId="47"/>
        <pc:sldMkLst>
          <pc:docMk/>
          <pc:sldMk cId="1485820456" sldId="381"/>
        </pc:sldMkLst>
      </pc:sldChg>
      <pc:sldChg chg="addSp delSp modSp mod modAnim">
        <pc:chgData name="THU DU" userId="db4d925effa94065" providerId="LiveId" clId="{8E2E6228-0E09-42B8-8711-DAA66498E567}" dt="2024-02-05T03:36:23.821" v="1967"/>
        <pc:sldMkLst>
          <pc:docMk/>
          <pc:sldMk cId="2724405015" sldId="382"/>
        </pc:sldMkLst>
        <pc:spChg chg="mod">
          <ac:chgData name="THU DU" userId="db4d925effa94065" providerId="LiveId" clId="{8E2E6228-0E09-42B8-8711-DAA66498E567}" dt="2024-01-20T06:43:28.827" v="433" actId="1076"/>
          <ac:spMkLst>
            <pc:docMk/>
            <pc:sldMk cId="2724405015" sldId="382"/>
            <ac:spMk id="2" creationId="{817F8067-44E4-2697-A4C2-7C4D1EFD207D}"/>
          </ac:spMkLst>
        </pc:spChg>
        <pc:spChg chg="add del mod">
          <ac:chgData name="THU DU" userId="db4d925effa94065" providerId="LiveId" clId="{8E2E6228-0E09-42B8-8711-DAA66498E567}" dt="2024-01-20T06:45:45.048" v="454" actId="478"/>
          <ac:spMkLst>
            <pc:docMk/>
            <pc:sldMk cId="2724405015" sldId="382"/>
            <ac:spMk id="5" creationId="{1331DFEB-FAD4-E2F9-ED1C-548DA3F716C8}"/>
          </ac:spMkLst>
        </pc:spChg>
        <pc:spChg chg="mod">
          <ac:chgData name="THU DU" userId="db4d925effa94065" providerId="LiveId" clId="{8E2E6228-0E09-42B8-8711-DAA66498E567}" dt="2024-02-05T03:36:14.484" v="1964" actId="1076"/>
          <ac:spMkLst>
            <pc:docMk/>
            <pc:sldMk cId="2724405015" sldId="382"/>
            <ac:spMk id="9" creationId="{277A1E18-1D4D-34BC-E880-5B7D0A67ADB3}"/>
          </ac:spMkLst>
        </pc:spChg>
        <pc:picChg chg="add mod">
          <ac:chgData name="THU DU" userId="db4d925effa94065" providerId="LiveId" clId="{8E2E6228-0E09-42B8-8711-DAA66498E567}" dt="2024-01-20T06:45:59.619" v="459" actId="1076"/>
          <ac:picMkLst>
            <pc:docMk/>
            <pc:sldMk cId="2724405015" sldId="382"/>
            <ac:picMk id="4" creationId="{3300FBD5-B712-DD71-A6E9-04CCB50E62BC}"/>
          </ac:picMkLst>
        </pc:picChg>
        <pc:picChg chg="del mod">
          <ac:chgData name="THU DU" userId="db4d925effa94065" providerId="LiveId" clId="{8E2E6228-0E09-42B8-8711-DAA66498E567}" dt="2024-01-20T06:44:54.874" v="446" actId="478"/>
          <ac:picMkLst>
            <pc:docMk/>
            <pc:sldMk cId="2724405015" sldId="382"/>
            <ac:picMk id="8" creationId="{6C34D5E2-DB28-CED1-BB56-0FD0D1CFD28F}"/>
          </ac:picMkLst>
        </pc:picChg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40237351" sldId="383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2476321260" sldId="384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1537957076" sldId="385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778077590" sldId="386"/>
        </pc:sldMkLst>
      </pc:sldChg>
      <pc:sldChg chg="del">
        <pc:chgData name="THU DU" userId="db4d925effa94065" providerId="LiveId" clId="{8E2E6228-0E09-42B8-8711-DAA66498E567}" dt="2024-01-20T07:01:39.031" v="464" actId="47"/>
        <pc:sldMkLst>
          <pc:docMk/>
          <pc:sldMk cId="3431330328" sldId="387"/>
        </pc:sldMkLst>
      </pc:sldChg>
      <pc:sldChg chg="addSp delSp modSp add mod delAnim modAnim">
        <pc:chgData name="THU DU" userId="db4d925effa94065" providerId="LiveId" clId="{8E2E6228-0E09-42B8-8711-DAA66498E567}" dt="2024-01-20T06:42:56.155" v="432" actId="478"/>
        <pc:sldMkLst>
          <pc:docMk/>
          <pc:sldMk cId="1319403279" sldId="388"/>
        </pc:sldMkLst>
        <pc:spChg chg="mod">
          <ac:chgData name="THU DU" userId="db4d925effa94065" providerId="LiveId" clId="{8E2E6228-0E09-42B8-8711-DAA66498E567}" dt="2024-01-20T06:42:29.906" v="423" actId="1076"/>
          <ac:spMkLst>
            <pc:docMk/>
            <pc:sldMk cId="1319403279" sldId="388"/>
            <ac:spMk id="3" creationId="{03A7AC07-FACF-04BD-248F-971F983D0A85}"/>
          </ac:spMkLst>
        </pc:spChg>
        <pc:spChg chg="mod">
          <ac:chgData name="THU DU" userId="db4d925effa94065" providerId="LiveId" clId="{8E2E6228-0E09-42B8-8711-DAA66498E567}" dt="2024-01-20T06:42:27.577" v="422" actId="1076"/>
          <ac:spMkLst>
            <pc:docMk/>
            <pc:sldMk cId="1319403279" sldId="388"/>
            <ac:spMk id="4" creationId="{782B5B64-793B-055F-F087-55E2244FD928}"/>
          </ac:spMkLst>
        </pc:spChg>
        <pc:spChg chg="mod">
          <ac:chgData name="THU DU" userId="db4d925effa94065" providerId="LiveId" clId="{8E2E6228-0E09-42B8-8711-DAA66498E567}" dt="2024-01-20T06:42:33.150" v="424" actId="1076"/>
          <ac:spMkLst>
            <pc:docMk/>
            <pc:sldMk cId="1319403279" sldId="388"/>
            <ac:spMk id="7" creationId="{E480A532-8B49-BB54-BE91-6D8B1405B7B5}"/>
          </ac:spMkLst>
        </pc:spChg>
        <pc:spChg chg="del mod">
          <ac:chgData name="THU DU" userId="db4d925effa94065" providerId="LiveId" clId="{8E2E6228-0E09-42B8-8711-DAA66498E567}" dt="2024-01-20T06:34:35.629" v="353" actId="478"/>
          <ac:spMkLst>
            <pc:docMk/>
            <pc:sldMk cId="1319403279" sldId="388"/>
            <ac:spMk id="8" creationId="{AA38B301-ED7C-9639-E7F4-C48D0741684F}"/>
          </ac:spMkLst>
        </pc:spChg>
        <pc:spChg chg="add del mod">
          <ac:chgData name="THU DU" userId="db4d925effa94065" providerId="LiveId" clId="{8E2E6228-0E09-42B8-8711-DAA66498E567}" dt="2024-01-20T06:42:56.155" v="432" actId="478"/>
          <ac:spMkLst>
            <pc:docMk/>
            <pc:sldMk cId="1319403279" sldId="388"/>
            <ac:spMk id="9" creationId="{3AD32A1D-3189-E648-0333-1FBC84DB6188}"/>
          </ac:spMkLst>
        </pc:spChg>
        <pc:picChg chg="add mod">
          <ac:chgData name="THU DU" userId="db4d925effa94065" providerId="LiveId" clId="{8E2E6228-0E09-42B8-8711-DAA66498E567}" dt="2024-01-20T06:42:21.214" v="419" actId="1076"/>
          <ac:picMkLst>
            <pc:docMk/>
            <pc:sldMk cId="1319403279" sldId="388"/>
            <ac:picMk id="6" creationId="{DFA44544-48D8-ACF3-45F3-9539889E2B6F}"/>
          </ac:picMkLst>
        </pc:picChg>
        <pc:picChg chg="del mod">
          <ac:chgData name="THU DU" userId="db4d925effa94065" providerId="LiveId" clId="{8E2E6228-0E09-42B8-8711-DAA66498E567}" dt="2024-01-20T06:35:39.383" v="362" actId="478"/>
          <ac:picMkLst>
            <pc:docMk/>
            <pc:sldMk cId="1319403279" sldId="388"/>
            <ac:picMk id="10" creationId="{37B8A689-B47F-67D4-F831-88BAF2224282}"/>
          </ac:picMkLst>
        </pc:picChg>
        <pc:picChg chg="add mod">
          <ac:chgData name="THU DU" userId="db4d925effa94065" providerId="LiveId" clId="{8E2E6228-0E09-42B8-8711-DAA66498E567}" dt="2024-01-20T06:42:22.175" v="420" actId="1076"/>
          <ac:picMkLst>
            <pc:docMk/>
            <pc:sldMk cId="1319403279" sldId="388"/>
            <ac:picMk id="12" creationId="{064DF745-6835-9914-BC68-438641C56AF0}"/>
          </ac:picMkLst>
        </pc:picChg>
        <pc:picChg chg="del mod">
          <ac:chgData name="THU DU" userId="db4d925effa94065" providerId="LiveId" clId="{8E2E6228-0E09-42B8-8711-DAA66498E567}" dt="2024-01-20T06:36:54.354" v="376" actId="478"/>
          <ac:picMkLst>
            <pc:docMk/>
            <pc:sldMk cId="1319403279" sldId="388"/>
            <ac:picMk id="14" creationId="{1A4F2279-D07A-B2A9-8C78-A3FF7B091794}"/>
          </ac:picMkLst>
        </pc:picChg>
        <pc:picChg chg="add del mod">
          <ac:chgData name="THU DU" userId="db4d925effa94065" providerId="LiveId" clId="{8E2E6228-0E09-42B8-8711-DAA66498E567}" dt="2024-01-20T06:41:54.717" v="408" actId="478"/>
          <ac:picMkLst>
            <pc:docMk/>
            <pc:sldMk cId="1319403279" sldId="388"/>
            <ac:picMk id="16" creationId="{E2FFCE05-FAC2-E6DE-4B75-56E0E3C91A0D}"/>
          </ac:picMkLst>
        </pc:picChg>
        <pc:picChg chg="del">
          <ac:chgData name="THU DU" userId="db4d925effa94065" providerId="LiveId" clId="{8E2E6228-0E09-42B8-8711-DAA66498E567}" dt="2024-01-20T06:36:58.786" v="378" actId="478"/>
          <ac:picMkLst>
            <pc:docMk/>
            <pc:sldMk cId="1319403279" sldId="388"/>
            <ac:picMk id="18" creationId="{633945FA-D6EB-A46D-25DA-455DAFA83FD9}"/>
          </ac:picMkLst>
        </pc:picChg>
        <pc:picChg chg="add mod">
          <ac:chgData name="THU DU" userId="db4d925effa94065" providerId="LiveId" clId="{8E2E6228-0E09-42B8-8711-DAA66498E567}" dt="2024-01-20T06:42:03.856" v="413" actId="1076"/>
          <ac:picMkLst>
            <pc:docMk/>
            <pc:sldMk cId="1319403279" sldId="388"/>
            <ac:picMk id="19" creationId="{BEF5A8A3-BC1B-F9EA-D24B-3D71A5594CC9}"/>
          </ac:picMkLst>
        </pc:picChg>
        <pc:picChg chg="del mod">
          <ac:chgData name="THU DU" userId="db4d925effa94065" providerId="LiveId" clId="{8E2E6228-0E09-42B8-8711-DAA66498E567}" dt="2024-01-20T06:34:49.208" v="356" actId="478"/>
          <ac:picMkLst>
            <pc:docMk/>
            <pc:sldMk cId="1319403279" sldId="388"/>
            <ac:picMk id="20" creationId="{0719FE77-1AA0-80AE-77AE-EB0B33BDCCB8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20.995" v="1975" actId="1076"/>
        <pc:sldMkLst>
          <pc:docMk/>
          <pc:sldMk cId="1782096981" sldId="389"/>
        </pc:sldMkLst>
        <pc:spChg chg="mod">
          <ac:chgData name="THU DU" userId="db4d925effa94065" providerId="LiveId" clId="{8E2E6228-0E09-42B8-8711-DAA66498E567}" dt="2024-01-20T07:55:06.572" v="1039" actId="20577"/>
          <ac:spMkLst>
            <pc:docMk/>
            <pc:sldMk cId="1782096981" sldId="389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0:46.784" v="679" actId="1076"/>
          <ac:spMkLst>
            <pc:docMk/>
            <pc:sldMk cId="1782096981" sldId="389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25:06.928" v="673" actId="20577"/>
          <ac:spMkLst>
            <pc:docMk/>
            <pc:sldMk cId="1782096981" sldId="389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20.995" v="1975" actId="1076"/>
          <ac:picMkLst>
            <pc:docMk/>
            <pc:sldMk cId="1782096981" sldId="389"/>
            <ac:picMk id="3" creationId="{B04A31B5-8951-AB83-FDBB-3F9B3800CF46}"/>
          </ac:picMkLst>
        </pc:picChg>
        <pc:picChg chg="add mod modCrop">
          <ac:chgData name="THU DU" userId="db4d925effa94065" providerId="LiveId" clId="{8E2E6228-0E09-42B8-8711-DAA66498E567}" dt="2024-01-20T07:31:02.572" v="685" actId="1076"/>
          <ac:picMkLst>
            <pc:docMk/>
            <pc:sldMk cId="1782096981" sldId="389"/>
            <ac:picMk id="4" creationId="{F1736D26-7FAC-E2C3-3747-F8C9974E43F6}"/>
          </ac:picMkLst>
        </pc:picChg>
        <pc:picChg chg="del">
          <ac:chgData name="THU DU" userId="db4d925effa94065" providerId="LiveId" clId="{8E2E6228-0E09-42B8-8711-DAA66498E567}" dt="2024-01-20T07:24:29.517" v="636" actId="478"/>
          <ac:picMkLst>
            <pc:docMk/>
            <pc:sldMk cId="1782096981" sldId="389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8:42.515" v="1979" actId="1076"/>
        <pc:sldMkLst>
          <pc:docMk/>
          <pc:sldMk cId="3852759603" sldId="390"/>
        </pc:sldMkLst>
        <pc:spChg chg="mod">
          <ac:chgData name="THU DU" userId="db4d925effa94065" providerId="LiveId" clId="{8E2E6228-0E09-42B8-8711-DAA66498E567}" dt="2024-01-20T07:35:17.766" v="716" actId="20577"/>
          <ac:spMkLst>
            <pc:docMk/>
            <pc:sldMk cId="3852759603" sldId="390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4:48.225" v="712" actId="255"/>
          <ac:spMkLst>
            <pc:docMk/>
            <pc:sldMk cId="3852759603" sldId="390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5:25.648" v="732" actId="20577"/>
          <ac:spMkLst>
            <pc:docMk/>
            <pc:sldMk cId="3852759603" sldId="390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8:42.515" v="1979" actId="1076"/>
          <ac:picMkLst>
            <pc:docMk/>
            <pc:sldMk cId="3852759603" sldId="390"/>
            <ac:picMk id="3" creationId="{70CA9F1C-EAB4-E48D-E884-E092E26EFEB5}"/>
          </ac:picMkLst>
        </pc:picChg>
        <pc:picChg chg="add mod">
          <ac:chgData name="THU DU" userId="db4d925effa94065" providerId="LiveId" clId="{8E2E6228-0E09-42B8-8711-DAA66498E567}" dt="2024-01-20T07:37:00.550" v="737" actId="1076"/>
          <ac:picMkLst>
            <pc:docMk/>
            <pc:sldMk cId="3852759603" sldId="390"/>
            <ac:picMk id="4" creationId="{DF55DF33-D69E-311F-51F3-64D04E1A1CDE}"/>
          </ac:picMkLst>
        </pc:picChg>
        <pc:picChg chg="del">
          <ac:chgData name="THU DU" userId="db4d925effa94065" providerId="LiveId" clId="{8E2E6228-0E09-42B8-8711-DAA66498E567}" dt="2024-01-20T07:36:52.383" v="733" actId="478"/>
          <ac:picMkLst>
            <pc:docMk/>
            <pc:sldMk cId="3852759603" sldId="390"/>
            <ac:picMk id="5" creationId="{8B730E2A-B7B7-A92A-747C-DECA1D76C242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12.565" v="1982" actId="14100"/>
        <pc:sldMkLst>
          <pc:docMk/>
          <pc:sldMk cId="1810664617" sldId="391"/>
        </pc:sldMkLst>
        <pc:spChg chg="mod">
          <ac:chgData name="THU DU" userId="db4d925effa94065" providerId="LiveId" clId="{8E2E6228-0E09-42B8-8711-DAA66498E567}" dt="2024-01-20T07:38:25.901" v="780" actId="20577"/>
          <ac:spMkLst>
            <pc:docMk/>
            <pc:sldMk cId="1810664617" sldId="391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38:12.319" v="773" actId="20577"/>
          <ac:spMkLst>
            <pc:docMk/>
            <pc:sldMk cId="1810664617" sldId="391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39:20.139" v="842" actId="20577"/>
          <ac:spMkLst>
            <pc:docMk/>
            <pc:sldMk cId="1810664617" sldId="391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12.565" v="1982" actId="14100"/>
          <ac:picMkLst>
            <pc:docMk/>
            <pc:sldMk cId="1810664617" sldId="391"/>
            <ac:picMk id="3" creationId="{FFA9E30D-7DBA-1703-AF2B-800228643C27}"/>
          </ac:picMkLst>
        </pc:picChg>
        <pc:picChg chg="add del mod">
          <ac:chgData name="THU DU" userId="db4d925effa94065" providerId="LiveId" clId="{8E2E6228-0E09-42B8-8711-DAA66498E567}" dt="2024-01-20T07:45:18.044" v="852" actId="478"/>
          <ac:picMkLst>
            <pc:docMk/>
            <pc:sldMk cId="1810664617" sldId="391"/>
            <ac:picMk id="4" creationId="{368BD3FC-0538-29ED-3EFE-5F3A4B2A4B19}"/>
          </ac:picMkLst>
        </pc:picChg>
        <pc:picChg chg="del mod">
          <ac:chgData name="THU DU" userId="db4d925effa94065" providerId="LiveId" clId="{8E2E6228-0E09-42B8-8711-DAA66498E567}" dt="2024-01-20T07:39:21.661" v="843" actId="478"/>
          <ac:picMkLst>
            <pc:docMk/>
            <pc:sldMk cId="1810664617" sldId="391"/>
            <ac:picMk id="5" creationId="{8B730E2A-B7B7-A92A-747C-DECA1D76C242}"/>
          </ac:picMkLst>
        </pc:picChg>
        <pc:picChg chg="add mod">
          <ac:chgData name="THU DU" userId="db4d925effa94065" providerId="LiveId" clId="{8E2E6228-0E09-42B8-8711-DAA66498E567}" dt="2024-01-20T07:45:23.218" v="856" actId="1076"/>
          <ac:picMkLst>
            <pc:docMk/>
            <pc:sldMk cId="1810664617" sldId="391"/>
            <ac:picMk id="8" creationId="{3E5E9D49-1716-6AE8-83E6-85D71BFE0CBC}"/>
          </ac:picMkLst>
        </pc:picChg>
      </pc:sldChg>
      <pc:sldChg chg="addSp delSp modSp add del mod modAnim modNotesTx">
        <pc:chgData name="THU DU" userId="db4d925effa94065" providerId="LiveId" clId="{8E2E6228-0E09-42B8-8711-DAA66498E567}" dt="2024-02-05T06:29:32.299" v="1986" actId="1076"/>
        <pc:sldMkLst>
          <pc:docMk/>
          <pc:sldMk cId="1736083668" sldId="392"/>
        </pc:sldMkLst>
        <pc:spChg chg="mod">
          <ac:chgData name="THU DU" userId="db4d925effa94065" providerId="LiveId" clId="{8E2E6228-0E09-42B8-8711-DAA66498E567}" dt="2024-01-20T07:46:49.555" v="903" actId="20577"/>
          <ac:spMkLst>
            <pc:docMk/>
            <pc:sldMk cId="1736083668" sldId="392"/>
            <ac:spMk id="2" creationId="{00000000-0000-0000-0000-000000000000}"/>
          </ac:spMkLst>
        </pc:spChg>
        <pc:spChg chg="mod">
          <ac:chgData name="THU DU" userId="db4d925effa94065" providerId="LiveId" clId="{8E2E6228-0E09-42B8-8711-DAA66498E567}" dt="2024-01-20T07:45:45.057" v="866" actId="20577"/>
          <ac:spMkLst>
            <pc:docMk/>
            <pc:sldMk cId="1736083668" sldId="392"/>
            <ac:spMk id="7" creationId="{00000000-0000-0000-0000-000000000000}"/>
          </ac:spMkLst>
        </pc:spChg>
        <pc:spChg chg="mod">
          <ac:chgData name="THU DU" userId="db4d925effa94065" providerId="LiveId" clId="{8E2E6228-0E09-42B8-8711-DAA66498E567}" dt="2024-01-20T07:50:34.358" v="931" actId="1076"/>
          <ac:spMkLst>
            <pc:docMk/>
            <pc:sldMk cId="1736083668" sldId="392"/>
            <ac:spMk id="12" creationId="{00000000-0000-0000-0000-000000000000}"/>
          </ac:spMkLst>
        </pc:spChg>
        <pc:picChg chg="add mod">
          <ac:chgData name="THU DU" userId="db4d925effa94065" providerId="LiveId" clId="{8E2E6228-0E09-42B8-8711-DAA66498E567}" dt="2024-02-05T06:29:32.299" v="1986" actId="1076"/>
          <ac:picMkLst>
            <pc:docMk/>
            <pc:sldMk cId="1736083668" sldId="392"/>
            <ac:picMk id="3" creationId="{17A5B6E2-0F12-CA95-030B-1DF72BDE8064}"/>
          </ac:picMkLst>
        </pc:picChg>
        <pc:picChg chg="add mod">
          <ac:chgData name="THU DU" userId="db4d925effa94065" providerId="LiveId" clId="{8E2E6228-0E09-42B8-8711-DAA66498E567}" dt="2024-01-20T07:50:29.317" v="930" actId="1076"/>
          <ac:picMkLst>
            <pc:docMk/>
            <pc:sldMk cId="1736083668" sldId="392"/>
            <ac:picMk id="4" creationId="{A9C54238-4935-4742-D3CD-480DE283528B}"/>
          </ac:picMkLst>
        </pc:picChg>
        <pc:picChg chg="del">
          <ac:chgData name="THU DU" userId="db4d925effa94065" providerId="LiveId" clId="{8E2E6228-0E09-42B8-8711-DAA66498E567}" dt="2024-01-20T07:50:22.724" v="925" actId="478"/>
          <ac:picMkLst>
            <pc:docMk/>
            <pc:sldMk cId="1736083668" sldId="392"/>
            <ac:picMk id="5" creationId="{8B730E2A-B7B7-A92A-747C-DECA1D76C2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application" TargetMode="External"/><Relationship Id="rId7" Type="http://schemas.openxmlformats.org/officeDocument/2006/relationships/hyperlink" Target="https://dictionary.cambridge.org/vi/dictionary/english/particula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esign" TargetMode="External"/><Relationship Id="rId5" Type="http://schemas.openxmlformats.org/officeDocument/2006/relationships/hyperlink" Target="https://dictionary.cambridge.org/vi/dictionary/english/program" TargetMode="External"/><Relationship Id="rId4" Type="http://schemas.openxmlformats.org/officeDocument/2006/relationships/hyperlink" Target="https://dictionary.cambridge.org/vi/dictionary/english/computer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relat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ictionary.cambridge.org/vi/dictionary/english/country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brow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n" TargetMode="External"/><Relationship Id="rId5" Type="http://schemas.openxmlformats.org/officeDocument/2006/relationships/hyperlink" Target="https://dictionary.cambridge.org/vi/dictionary/english/cause" TargetMode="External"/><Relationship Id="rId4" Type="http://schemas.openxmlformats.org/officeDocument/2006/relationships/hyperlink" Target="https://dictionary.cambridge.org/vi/dictionary/english/skin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ers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holiday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lac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vi/dictionary/english/live" TargetMode="External"/><Relationship Id="rId4" Type="http://schemas.openxmlformats.org/officeDocument/2006/relationships/hyperlink" Target="https://dictionary.cambridge.org/vi/dictionary/english/sta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abbreviation for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pplication"/>
              </a:rPr>
              <a:t>application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mputer"/>
              </a:rPr>
              <a:t>computer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ogram"/>
              </a:rPr>
              <a:t>program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esigned"/>
              </a:rPr>
              <a:t>designed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purpose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6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relating"/>
              </a:rPr>
              <a:t>Domestic (a): relating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 person's own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untry"/>
              </a:rPr>
              <a:t>country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       2. F      3. T       4. F       5. T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          2. d            3. a        4. e     </a:t>
            </a:r>
            <a:r>
              <a:rPr lang="en-US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kern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b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43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safari       2. domestic       3. online apps      4. sport tourism      5. destination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4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10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050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100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Tan = Suntan (n):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brown"/>
              </a:rPr>
              <a:t>brown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kin"/>
              </a:rPr>
              <a:t>skin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aused"/>
              </a:rPr>
              <a:t>caused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by being 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n"/>
              </a:rPr>
              <a:t>sun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Holidaymaker (n) = vacationer: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erson"/>
              </a:rPr>
              <a:t>person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who is on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away from where they usually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Accommodation (n):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lace"/>
              </a:rPr>
              <a:t>place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stay"/>
              </a:rPr>
              <a:t>stay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live"/>
              </a:rPr>
              <a:t>live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19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77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52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9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5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30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4.png"/><Relationship Id="rId18" Type="http://schemas.openxmlformats.org/officeDocument/2006/relationships/slide" Target="slide31.xml"/><Relationship Id="rId3" Type="http://schemas.openxmlformats.org/officeDocument/2006/relationships/image" Target="../media/image23.jp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slide" Target="slide28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6" Type="http://schemas.openxmlformats.org/officeDocument/2006/relationships/slide" Target="slide30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slide" Target="slide27.xml"/><Relationship Id="rId19" Type="http://schemas.openxmlformats.org/officeDocument/2006/relationships/image" Target="../media/image37.png"/><Relationship Id="rId4" Type="http://schemas.openxmlformats.org/officeDocument/2006/relationships/slide" Target="slide24.xml"/><Relationship Id="rId9" Type="http://schemas.openxmlformats.org/officeDocument/2006/relationships/image" Target="../media/image32.png"/><Relationship Id="rId14" Type="http://schemas.openxmlformats.org/officeDocument/2006/relationships/slide" Target="slide29.xml"/><Relationship Id="rId22" Type="http://schemas.openxmlformats.org/officeDocument/2006/relationships/slide" Target="slide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4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slide" Target="slide35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slide" Target="slide4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3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12" Type="http://schemas.openxmlformats.org/officeDocument/2006/relationships/image" Target="../media/image44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g"/><Relationship Id="rId11" Type="http://schemas.openxmlformats.org/officeDocument/2006/relationships/slide" Target="slide23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1.jpg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slide" Target="slide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41.jpg"/><Relationship Id="rId10" Type="http://schemas.openxmlformats.org/officeDocument/2006/relationships/slide" Target="slide23.xml"/><Relationship Id="rId4" Type="http://schemas.openxmlformats.org/officeDocument/2006/relationships/audio" Target="../media/audio5.wav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g"/><Relationship Id="rId11" Type="http://schemas.openxmlformats.org/officeDocument/2006/relationships/slide" Target="slide23.xml"/><Relationship Id="rId5" Type="http://schemas.openxmlformats.org/officeDocument/2006/relationships/audio" Target="../media/audio7.wav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4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1.jpg"/><Relationship Id="rId11" Type="http://schemas.openxmlformats.org/officeDocument/2006/relationships/slide" Target="slide23.xml"/><Relationship Id="rId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.png"/><Relationship Id="rId7" Type="http://schemas.openxmlformats.org/officeDocument/2006/relationships/hyperlink" Target="https://www.dexigner.com/directory/detail/260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www.pngwing.com/en/free-png-zgbxn" TargetMode="External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hyperlink" Target="https://webstockreview.net/explore/rainforest-clipart-overgrow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pixabay.com/en/castle-royal-path-towers-fairytale-48840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wpixel.com/image/524525/free-illustration-vector-infographic-sustainable-energy" TargetMode="External"/><Relationship Id="rId5" Type="http://schemas.openxmlformats.org/officeDocument/2006/relationships/image" Target="../media/image10.1"/><Relationship Id="rId4" Type="http://schemas.openxmlformats.org/officeDocument/2006/relationships/hyperlink" Target="https://freepngimg.com/png/31968-island-transparen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family-travel-pn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6" y="1381935"/>
            <a:ext cx="6967819" cy="12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500" b="1" dirty="0">
                <a:solidFill>
                  <a:srgbClr val="AD4F0F"/>
                </a:solidFill>
              </a:rPr>
              <a:t>accommodation</a:t>
            </a:r>
            <a:r>
              <a:rPr lang="en-US" sz="65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chỗ</a:t>
            </a:r>
            <a:r>
              <a:rPr lang="en-US" sz="4800" dirty="0"/>
              <a:t> ở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70912" y="2999868"/>
            <a:ext cx="4913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əˌkɒm.əˈdeɪ.ʃən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5DF33-D69E-311F-51F3-64D04E1A1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889" y="2496264"/>
            <a:ext cx="4551045" cy="4130139"/>
          </a:xfrm>
          <a:prstGeom prst="rect">
            <a:avLst/>
          </a:prstGeom>
        </p:spPr>
      </p:pic>
      <p:pic>
        <p:nvPicPr>
          <p:cNvPr id="3" name="accommodation">
            <a:hlinkClick r:id="" action="ppaction://media"/>
            <a:extLst>
              <a:ext uri="{FF2B5EF4-FFF2-40B4-BE49-F238E27FC236}">
                <a16:creationId xmlns:a16="http://schemas.microsoft.com/office/drawing/2014/main" id="{70CA9F1C-EAB4-E48D-E884-E092E26EF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6901" y="1640940"/>
            <a:ext cx="756539" cy="7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app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1" y="4191066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phần</a:t>
            </a:r>
            <a:r>
              <a:rPr lang="en-US" sz="4800" dirty="0"/>
              <a:t> </a:t>
            </a:r>
            <a:r>
              <a:rPr lang="en-US" sz="4800" dirty="0" err="1"/>
              <a:t>mềm</a:t>
            </a:r>
            <a:r>
              <a:rPr lang="en-US" sz="4800" dirty="0"/>
              <a:t>, </a:t>
            </a:r>
            <a:r>
              <a:rPr lang="en-US" sz="4800" dirty="0" err="1"/>
              <a:t>ứng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404659" y="2999868"/>
            <a:ext cx="1646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E9D49-1716-6AE8-83E6-85D71BFE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770" y="1442428"/>
            <a:ext cx="4890119" cy="4776873"/>
          </a:xfrm>
          <a:prstGeom prst="rect">
            <a:avLst/>
          </a:prstGeom>
        </p:spPr>
      </p:pic>
      <p:pic>
        <p:nvPicPr>
          <p:cNvPr id="3" name="app">
            <a:hlinkClick r:id="" action="ppaction://media"/>
            <a:extLst>
              <a:ext uri="{FF2B5EF4-FFF2-40B4-BE49-F238E27FC236}">
                <a16:creationId xmlns:a16="http://schemas.microsoft.com/office/drawing/2014/main" id="{FFA9E30D-7DBA-1703-AF2B-800228643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725" y="2097533"/>
            <a:ext cx="598043" cy="5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0" y="1528724"/>
            <a:ext cx="57641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domestic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9613" y="425633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34843" y="2999868"/>
            <a:ext cx="35856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dəˈmes.tɪk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54238-4935-4742-D3CD-480DE283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80" y="2496264"/>
            <a:ext cx="5039486" cy="3930969"/>
          </a:xfrm>
          <a:prstGeom prst="rect">
            <a:avLst/>
          </a:prstGeom>
        </p:spPr>
      </p:pic>
      <p:pic>
        <p:nvPicPr>
          <p:cNvPr id="3" name="domestic">
            <a:hlinkClick r:id="" action="ppaction://media"/>
            <a:extLst>
              <a:ext uri="{FF2B5EF4-FFF2-40B4-BE49-F238E27FC236}">
                <a16:creationId xmlns:a16="http://schemas.microsoft.com/office/drawing/2014/main" id="{17A5B6E2-0F12-CA95-030B-1DF72BDE8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5866" y="1600296"/>
            <a:ext cx="657441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75145"/>
              </p:ext>
            </p:extLst>
          </p:nvPr>
        </p:nvGraphicFramePr>
        <p:xfrm>
          <a:off x="1022555" y="1105744"/>
          <a:ext cx="10953135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7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tan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tæn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da </a:t>
                      </a:r>
                      <a:r>
                        <a:rPr lang="en-US" sz="3200" dirty="0" err="1"/>
                        <a:t>rám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holidaymaker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hɒlədeɪmeɪkə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ngh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ỉ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accommodation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əˌkɒm.əˈdeɪ.ʃən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chỗ</a:t>
                      </a:r>
                      <a:r>
                        <a:rPr lang="en-US" sz="3200" dirty="0"/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domestic (a)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dəˈmes.tɪk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trong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an">
            <a:hlinkClick r:id="" action="ppaction://media"/>
            <a:extLst>
              <a:ext uri="{FF2B5EF4-FFF2-40B4-BE49-F238E27FC236}">
                <a16:creationId xmlns:a16="http://schemas.microsoft.com/office/drawing/2014/main" id="{BF9ED9F7-C0D7-2440-45C8-224414B14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026285"/>
            <a:ext cx="487363" cy="487363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094CC31B-2DA9-464E-0405-068D90382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2806573"/>
            <a:ext cx="487363" cy="487363"/>
          </a:xfrm>
          <a:prstGeom prst="rect">
            <a:avLst/>
          </a:prstGeom>
        </p:spPr>
      </p:pic>
      <p:pic>
        <p:nvPicPr>
          <p:cNvPr id="4" name="accommodation">
            <a:hlinkClick r:id="" action="ppaction://media"/>
            <a:extLst>
              <a:ext uri="{FF2B5EF4-FFF2-40B4-BE49-F238E27FC236}">
                <a16:creationId xmlns:a16="http://schemas.microsoft.com/office/drawing/2014/main" id="{A28489F2-DB8E-2991-2387-46BF6096FE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3586861"/>
            <a:ext cx="487363" cy="487363"/>
          </a:xfrm>
          <a:prstGeom prst="rect">
            <a:avLst/>
          </a:prstGeom>
        </p:spPr>
      </p:pic>
      <p:pic>
        <p:nvPicPr>
          <p:cNvPr id="5" name="app">
            <a:hlinkClick r:id="" action="ppaction://media"/>
            <a:extLst>
              <a:ext uri="{FF2B5EF4-FFF2-40B4-BE49-F238E27FC236}">
                <a16:creationId xmlns:a16="http://schemas.microsoft.com/office/drawing/2014/main" id="{8B87C8E9-F5BB-713D-F1AF-2A18CE0C89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6085" y="4367149"/>
            <a:ext cx="487363" cy="487363"/>
          </a:xfrm>
          <a:prstGeom prst="rect">
            <a:avLst/>
          </a:prstGeom>
        </p:spPr>
      </p:pic>
      <p:pic>
        <p:nvPicPr>
          <p:cNvPr id="7" name="domestic">
            <a:hlinkClick r:id="" action="ppaction://media"/>
            <a:extLst>
              <a:ext uri="{FF2B5EF4-FFF2-40B4-BE49-F238E27FC236}">
                <a16:creationId xmlns:a16="http://schemas.microsoft.com/office/drawing/2014/main" id="{CAD74AAC-90E0-629B-ED62-ABD38C7434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310" y="5317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Hi, 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Hi, Tom. You’ve got a nice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Well, I’ve just got back from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Bali? Where is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It’s in Indonesia. My family flew there for a holiday, and we spent most of the time on the beach. That’s how I got this 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Awesome. Tell me more about Bali.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Sure. It’s an ideal destination for holidaymakers, especially those who love the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It must be beautiful!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Tom: </a:t>
            </a:r>
            <a:r>
              <a:rPr lang="en-US" sz="1900" dirty="0"/>
              <a:t>Very. It’s well-known for its natural beauty, sunny beaches, and terraced fields.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An: </a:t>
            </a:r>
            <a:r>
              <a:rPr lang="en-US" sz="1900" dirty="0"/>
              <a:t>Is it expensive to travel there?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148" y="1617034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Not really. My father was able to buy cheap air tickets and rent a cheap accommodation. He usually uses travel apps for our domestic and international holidays.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Where did you stay?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We stayed in a three-star hotel which is just a ten-minute walk from the sea. Have you been somewhere for holiday?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Yeah. Last year my family travelled to Da Nang. We ate different types of local food, and they all were so delicious. My brother said it was a perfect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dirty="0"/>
              <a:t>destination for food tourists.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Tom: </a:t>
            </a:r>
            <a:r>
              <a:rPr lang="en-US" sz="1900" dirty="0"/>
              <a:t>Yes, I love food tourism, too. There are also other types of tourism like shopping tourism or sports tourism.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900" b="1" dirty="0"/>
              <a:t>An: </a:t>
            </a:r>
            <a:r>
              <a:rPr lang="en-US" sz="1900" dirty="0"/>
              <a:t>I didn’t know that. Well, I’ll try one of those    someday.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02B1EF-EAE4-4D3F-0863-BBFE06B71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30762"/>
              </p:ext>
            </p:extLst>
          </p:nvPr>
        </p:nvGraphicFramePr>
        <p:xfrm>
          <a:off x="1107297" y="1604266"/>
          <a:ext cx="10760962" cy="42549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52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0466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TRUE 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FALSE (F)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1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 and An are talking about their holidays.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Bali is especially interesting for mountain lovers.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354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can use online apps for booking tickets and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accommodation.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did not enjoy some of Da Nang’s local food.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6363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6D9FB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 mentions some types of tourism.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407692C-BBE5-831C-6FBB-3D0E40A7E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2829051"/>
            <a:ext cx="709070" cy="53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4B98E-220B-93CE-8C6B-EEE68AD7C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2413255"/>
            <a:ext cx="709070" cy="531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BD69F-EA26-69B7-DC7B-E1BDA1BA7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215" y="4722670"/>
            <a:ext cx="709070" cy="53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2A153-44B1-0D68-E004-344BD0B5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3793504"/>
            <a:ext cx="709070" cy="5310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7B08BE-9815-C952-84F9-45F9D01A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08" y="5253734"/>
            <a:ext cx="709070" cy="5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62881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2513 0.3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25 0.3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25 -0.2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25 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25 -0.4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in A with a word in B as in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- Key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54402"/>
              </p:ext>
            </p:extLst>
          </p:nvPr>
        </p:nvGraphicFramePr>
        <p:xfrm>
          <a:off x="5899144" y="1670925"/>
          <a:ext cx="6217920" cy="500874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destination</a:t>
                      </a:r>
                      <a:endParaRPr lang="en-US" sz="40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beauty</a:t>
                      </a:r>
                      <a:endParaRPr lang="en-US" sz="40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15432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holiday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tourism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  <a:effectLst/>
                        </a:rPr>
                        <a:t> food</a:t>
                      </a:r>
                      <a:endParaRPr lang="en-US" sz="40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4923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3000" b="1" dirty="0">
                <a:solidFill>
                  <a:schemeClr val="tx2"/>
                </a:solidFill>
                <a:latin typeface="+mj-lt"/>
              </a:rPr>
              <a:t>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ideal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132" y="280625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natural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62132" y="3797520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domestic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75254" y="58688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local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62132" y="483317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4000" b="1" dirty="0">
                <a:solidFill>
                  <a:srgbClr val="F16649"/>
                </a:solidFill>
                <a:latin typeface="+mj-lt"/>
              </a:rPr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5758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2.22222E-6 L 0.22513 0.3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225 0.32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3 L 0.225 -0.2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225 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25 -0.442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8000" y="1758547"/>
            <a:ext cx="11820277" cy="476122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tx1"/>
                </a:solidFill>
              </a:rPr>
              <a:t>sports tourism	destination	      safari		online apps		domestic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88001" y="2321026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1. </a:t>
            </a:r>
            <a:r>
              <a:rPr lang="en-US" sz="3000" dirty="0"/>
              <a:t>If you go on __________________ , you can see wild animals in their natural habitat.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2. </a:t>
            </a:r>
            <a:r>
              <a:rPr lang="en-US" sz="3000" dirty="0"/>
              <a:t>Noi Bai Airport has two terminals: one for international flights and one for __________________ flights.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3. </a:t>
            </a:r>
            <a:r>
              <a:rPr lang="en-US" sz="3000" dirty="0"/>
              <a:t>You should learn how to use __________________ for booking transportation and accommodation.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4. </a:t>
            </a:r>
            <a:r>
              <a:rPr lang="en-US" sz="3000" dirty="0"/>
              <a:t>__________________ is travelling to watch a sports event.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16649"/>
                </a:solidFill>
              </a:rPr>
              <a:t>5. </a:t>
            </a:r>
            <a:r>
              <a:rPr lang="en-US" sz="3000" dirty="0"/>
              <a:t>Japan is a must-go __________________ for me.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4777" y="601316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1130417" y="5342035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Sports tourism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5715004" y="435785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online apps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3391840" y="2294857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safari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1463044" y="377308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domestic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2" y="1306988"/>
            <a:ext cx="1053699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How much do you know about tourism in Viet Nam?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375578" y="4246228"/>
            <a:ext cx="1306285" cy="158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657768" y="4223781"/>
            <a:ext cx="1755996" cy="159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380815" y="3132577"/>
            <a:ext cx="1295808" cy="1061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983" y="3134642"/>
            <a:ext cx="1500893" cy="10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344054" y="1841242"/>
            <a:ext cx="766897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1. This ancient city in central Viet Nam used to be the capital of our country. ______ 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2. This city in the South is famous for its floating market.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3. This central highland city usually holds a Flower Festival in December.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4. This northern province has a famous waterfall. ______</a:t>
            </a:r>
          </a:p>
          <a:p>
            <a:r>
              <a:rPr lang="en-GB" sz="3200" i="1" dirty="0">
                <a:solidFill>
                  <a:srgbClr val="0070C0"/>
                </a:solidFill>
                <a:latin typeface="ChronicaProMediumIt"/>
              </a:rPr>
              <a:t>5. This province possesses a World Heritage Site, Ha Long Bay. </a:t>
            </a:r>
            <a:endParaRPr lang="en-US" sz="3200" b="0" i="0" dirty="0">
              <a:solidFill>
                <a:srgbClr val="242021"/>
              </a:solidFill>
              <a:effectLst/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52582" y="1391745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38996" y="1406863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894647" y="2320638"/>
            <a:ext cx="640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You’ve got a nice tan.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08114" y="1240106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973ECA4-6D0A-00E0-1884-D8047742B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64" y="2966969"/>
            <a:ext cx="5307447" cy="39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0" y="18135"/>
            <a:ext cx="9144000" cy="68580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5166275" y="2148123"/>
            <a:ext cx="62276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8923" y="5045549"/>
            <a:ext cx="65024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mystery</a:t>
            </a:r>
            <a:r>
              <a:rPr lang="en-US" sz="5867" spc="4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5867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91" y="482600"/>
            <a:ext cx="1735667" cy="17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5989" y="3632201"/>
            <a:ext cx="4456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C0504D">
                    <a:lumMod val="75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394" y="3629898"/>
            <a:ext cx="44568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srgbClr val="9BBB59">
                    <a:lumMod val="50000"/>
                  </a:srgbClr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106" y="737077"/>
            <a:ext cx="1126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The mystery box may be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9BBB59">
                    <a:lumMod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good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bad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12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1046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Choose to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keep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the box </a:t>
            </a:r>
            <a:r>
              <a:rPr lang="en-US" sz="4800" dirty="0">
                <a:solidFill>
                  <a:srgbClr val="FF0000"/>
                </a:solidFill>
                <a:latin typeface="Arial Rounded MT Bold" panose="020F0704030504030204" pitchFamily="34" charset="0"/>
                <a:cs typeface="Arial"/>
                <a:sym typeface="Arial"/>
              </a:rPr>
              <a:t>or give</a:t>
            </a:r>
            <a:r>
              <a:rPr lang="en-US" sz="480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2212715"/>
            <a:ext cx="4077421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2212715"/>
            <a:ext cx="3325455" cy="4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24" y="2616200"/>
            <a:ext cx="3278376" cy="3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383523" y="1256130"/>
            <a:ext cx="2101356" cy="20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685074" y="1208275"/>
            <a:ext cx="2121465" cy="21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5014512" y="1208275"/>
            <a:ext cx="2121465" cy="21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7336171" y="1256130"/>
            <a:ext cx="2101356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9700800" y="1256130"/>
            <a:ext cx="2092475" cy="21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383523" y="3736090"/>
            <a:ext cx="2101356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685075" y="3736090"/>
            <a:ext cx="2121467" cy="213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5006738" y="3726255"/>
            <a:ext cx="2137015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7343948" y="3726256"/>
            <a:ext cx="2156656" cy="215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9700800" y="3726255"/>
            <a:ext cx="2106384" cy="21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9711" y="754888"/>
            <a:ext cx="5293673" cy="432999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ancient city in central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Viet Nam used to be the capital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of our country</a:t>
            </a: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129573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235862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Can Tho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342152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44844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Ha Noi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244905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city in the South is famous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for its floating market.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Can Tho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Hue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Ho Chi Minh</a:t>
            </a:r>
          </a:p>
        </p:txBody>
      </p:sp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5088597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central highland city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usually holds a Flower Festival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in December.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1704" y="3425091"/>
            <a:ext cx="5601179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Lat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11704" y="1303213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11704" y="2366107"/>
            <a:ext cx="5601177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11704" y="4484075"/>
            <a:ext cx="5601176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5865" y="971387"/>
            <a:ext cx="5557520" cy="3891411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northern province has a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famous waterfall.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08616" y="2366107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Cao Bang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408616" y="130321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408616" y="4491893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408616" y="3429000"/>
            <a:ext cx="5204264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Quang Ninh</a:t>
            </a:r>
          </a:p>
        </p:txBody>
      </p:sp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5138" y="847319"/>
            <a:ext cx="5516880" cy="4386385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This province possesses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a World Heritage Site,</a:t>
            </a:r>
          </a:p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Ha Long Bay.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96000" y="2366107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Quang Ninh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096000" y="130321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Ha Noi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6096000" y="4491893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D.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096000" y="3429000"/>
            <a:ext cx="55168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Cao Bang</a:t>
            </a:r>
          </a:p>
        </p:txBody>
      </p: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456658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mountainous region in northern Viet Nam is known for its terraced rice fields and ethnic minority cultures?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Sa Pa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130321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Lat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32232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Ninh Binh</a:t>
            </a:r>
          </a:p>
        </p:txBody>
      </p: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I.N.I.T.I.A.L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2" y="2792196"/>
            <a:ext cx="5755112" cy="229396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a word in A with a word in B as in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the box.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232050"/>
            <a:ext cx="5743692" cy="70419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much do you know about tourism in Viet Nam?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12115" cy="130209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6032812"/>
            <a:ext cx="5740800" cy="60415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03551" cy="480547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capital city of Viet Nam, a popular destination known for its rich history and cultural attractions?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3311119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Ha Noi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331200" y="1262838"/>
            <a:ext cx="3657600" cy="78284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5760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Hue</a:t>
            </a:r>
          </a:p>
        </p:txBody>
      </p:sp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80" y="279400"/>
            <a:ext cx="7550443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What is the largest city in Viet Nam, often referred to as the economic and financial hub of the country?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90560" y="1268048"/>
            <a:ext cx="3698240" cy="71211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Ho Chi Minh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8290560" y="329887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Da Nang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8290560" y="2307493"/>
            <a:ext cx="3698240" cy="7121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Ha Noi</a:t>
            </a:r>
          </a:p>
        </p:txBody>
      </p:sp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4357" y="509304"/>
            <a:ext cx="7355840" cy="508000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The ancient town of Hoi An is known for its well-preserved architecture and lantern-lit evenings. Which river flows through this charming town?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94320" y="3334827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Perfume River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7894320" y="1238347"/>
            <a:ext cx="4297680" cy="81371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Red River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7894320" y="2307493"/>
            <a:ext cx="429768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Mekong River</a:t>
            </a:r>
          </a:p>
        </p:txBody>
      </p:sp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8479" y="279400"/>
            <a:ext cx="11450321" cy="269428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  <a:sym typeface="Arial"/>
              </a:rPr>
              <a:t>Which coastal city is renowned for its French colonial architecture, beautiful beaches, and vibrant nightlife, earning it the nickname "The Pearl of the Far East"?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84960" y="4133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Vung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Tau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94273" y="5344546"/>
            <a:ext cx="1253788" cy="1253788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5359400"/>
            <a:ext cx="1219200" cy="12192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584960" y="5084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Nha</a:t>
            </a: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 Trang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584960" y="3182877"/>
            <a:ext cx="7254240" cy="741811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Arial Rounded MT Bold" panose="020F0704030504030204" pitchFamily="34" charset="0"/>
                <a:sym typeface="Arial"/>
              </a:rPr>
              <a:t>A. Da Nang</a:t>
            </a:r>
          </a:p>
        </p:txBody>
      </p:sp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2" y="1781045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781043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6" y="3013205"/>
            <a:ext cx="1813169" cy="2155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" y="4368801"/>
            <a:ext cx="1813169" cy="2155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43434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62" y="2616201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4" y="1982713"/>
            <a:ext cx="1813169" cy="2155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2" y="1923246"/>
            <a:ext cx="1813169" cy="215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0" y="3711445"/>
            <a:ext cx="1813169" cy="2155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-300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6" y="1747560"/>
            <a:ext cx="5466080" cy="472944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440428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215812" y="2235264"/>
            <a:ext cx="67339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Look at 7 pictures.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Find the word for each picture, then take the first letter from each picture to form the mystery word.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Which team finds the mystery word first will become the winner.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76651" y="3273839"/>
            <a:ext cx="285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266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D9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2749"/>
            <a:ext cx="4889843" cy="482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79400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pts x2!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hroom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307" y="279401"/>
            <a:ext cx="68300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5" y="1701800"/>
            <a:ext cx="3805555" cy="3962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42" y="4776675"/>
            <a:ext cx="3833925" cy="383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0" y="1600200"/>
            <a:ext cx="5344160" cy="4947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988" y="1652937"/>
            <a:ext cx="8506597" cy="54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4" y="1664093"/>
            <a:ext cx="5081929" cy="485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1" y="7086600"/>
            <a:ext cx="5360436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18647" y="309419"/>
            <a:ext cx="4907280" cy="12192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Keep or give the </a:t>
            </a:r>
            <a:b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</a:br>
            <a:r>
              <a:rPr lang="en-US" sz="3200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  <a:sym typeface="Arial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79401"/>
            <a:ext cx="61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800" dirty="0">
                <a:solidFill>
                  <a:prstClr val="white"/>
                </a:solidFill>
                <a:latin typeface="Wayoshi" panose="02000000000000000000" pitchFamily="2" charset="0"/>
                <a:cs typeface="Arial"/>
                <a:sym typeface="Arial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36873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73" y="1782048"/>
            <a:ext cx="3197827" cy="3197827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43" y="6070600"/>
            <a:ext cx="652968" cy="65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70688" y="2344581"/>
            <a:ext cx="11762001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i="1" dirty="0"/>
              <a:t>Tourism;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Start preparing for the Project of the unit.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2707419" y="221299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ccur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3543561" y="1321011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ourist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4303487" y="3262702"/>
            <a:ext cx="22345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rgent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8B301-ED7C-9639-E7F4-C48D0741684F}"/>
              </a:ext>
            </a:extLst>
          </p:cNvPr>
          <p:cNvSpPr/>
          <p:nvPr/>
        </p:nvSpPr>
        <p:spPr>
          <a:xfrm>
            <a:off x="4096843" y="4318837"/>
            <a:ext cx="35841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ainforest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 descr="A group of people standing and holding a map">
            <a:extLst>
              <a:ext uri="{FF2B5EF4-FFF2-40B4-BE49-F238E27FC236}">
                <a16:creationId xmlns:a16="http://schemas.microsoft.com/office/drawing/2014/main" id="{37B8A689-B47F-67D4-F831-88BAF2224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429" l="1413" r="96087">
                        <a14:foregroundMark x1="46413" y1="12286" x2="41304" y2="44000"/>
                        <a14:foregroundMark x1="41304" y1="44000" x2="44130" y2="67714"/>
                        <a14:foregroundMark x1="44130" y1="67714" x2="40000" y2="88000"/>
                        <a14:foregroundMark x1="40000" y1="88000" x2="52391" y2="71857"/>
                        <a14:foregroundMark x1="52391" y1="71857" x2="52826" y2="34143"/>
                        <a14:foregroundMark x1="52826" y1="34143" x2="45543" y2="38286"/>
                        <a14:foregroundMark x1="45543" y1="22286" x2="37500" y2="45000"/>
                        <a14:foregroundMark x1="37500" y1="45000" x2="38804" y2="37714"/>
                        <a14:foregroundMark x1="44783" y1="17286" x2="46848" y2="11286"/>
                        <a14:foregroundMark x1="46848" y1="10143" x2="46413" y2="26714"/>
                        <a14:foregroundMark x1="45109" y1="15714" x2="40109" y2="15143"/>
                        <a14:foregroundMark x1="40109" y1="14000" x2="50652" y2="16714"/>
                        <a14:foregroundMark x1="76304" y1="36714" x2="65978" y2="54000"/>
                        <a14:foregroundMark x1="65978" y1="54000" x2="66196" y2="54286"/>
                        <a14:foregroundMark x1="75000" y1="36143" x2="69565" y2="91429"/>
                        <a14:foregroundMark x1="80109" y1="43286" x2="75326" y2="95857"/>
                        <a14:foregroundMark x1="75326" y1="95857" x2="78370" y2="96857"/>
                        <a14:foregroundMark x1="75435" y1="80286" x2="70435" y2="33286"/>
                        <a14:foregroundMark x1="70435" y1="33286" x2="78804" y2="41571"/>
                        <a14:foregroundMark x1="77174" y1="21714" x2="70761" y2="15143"/>
                        <a14:foregroundMark x1="89348" y1="7286" x2="91413" y2="12857"/>
                        <a14:foregroundMark x1="96087" y1="11286" x2="92717" y2="12857"/>
                        <a14:foregroundMark x1="93152" y1="9571" x2="84239" y2="6857"/>
                        <a14:foregroundMark x1="90543" y1="3429" x2="94783" y2="8429"/>
                        <a14:foregroundMark x1="95217" y1="67571" x2="82717" y2="80857"/>
                        <a14:foregroundMark x1="82717" y1="80857" x2="82968" y2="77223"/>
                        <a14:foregroundMark x1="93478" y1="64857" x2="89348" y2="88714"/>
                        <a14:foregroundMark x1="89348" y1="88714" x2="92717" y2="87571"/>
                        <a14:foregroundMark x1="96087" y1="79286" x2="96087" y2="59286"/>
                        <a14:foregroundMark x1="18261" y1="35000" x2="11087" y2="26714"/>
                        <a14:foregroundMark x1="9348" y1="55429" x2="8587" y2="52143"/>
                        <a14:foregroundMark x1="19891" y1="53286" x2="4022" y2="36714"/>
                        <a14:foregroundMark x1="4022" y1="36714" x2="9783" y2="40000"/>
                        <a14:foregroundMark x1="47283" y1="16714" x2="43913" y2="34429"/>
                        <a14:foregroundMark x1="56087" y1="37714" x2="57717" y2="40571"/>
                        <a14:foregroundMark x1="51848" y1="28857" x2="50652" y2="38286"/>
                        <a14:foregroundMark x1="45109" y1="25000" x2="44348" y2="27857"/>
                        <a14:foregroundMark x1="45109" y1="28429" x2="43478" y2="26143"/>
                        <a14:foregroundMark x1="44783" y1="17857" x2="46848" y2="11286"/>
                        <a14:foregroundMark x1="47283" y1="75857" x2="47717" y2="67571"/>
                        <a14:foregroundMark x1="7717" y1="40000" x2="4961" y2="41186"/>
                        <a14:foregroundMark x1="12717" y1="17286" x2="11087" y2="15143"/>
                        <a14:foregroundMark x1="48913" y1="30571" x2="46413" y2="42714"/>
                        <a14:foregroundMark x1="49348" y1="51000" x2="48043" y2="51571"/>
                        <a14:foregroundMark x1="44348" y1="45429" x2="47283" y2="48857"/>
                        <a14:foregroundMark x1="90543" y1="9571" x2="88043" y2="16714"/>
                        <a14:foregroundMark x1="95217" y1="15143" x2="85543" y2="16143"/>
                        <a14:foregroundMark x1="84239" y1="74857" x2="83478" y2="78143"/>
                        <a14:backgroundMark x1="978" y1="38857" x2="3478" y2="42714"/>
                        <a14:backgroundMark x1="1413" y1="41571" x2="3913" y2="43857"/>
                        <a14:backgroundMark x1="84239" y1="69857" x2="80870" y2="758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842" y="1172380"/>
            <a:ext cx="3319705" cy="2525862"/>
          </a:xfrm>
          <a:prstGeom prst="rect">
            <a:avLst/>
          </a:prstGeom>
        </p:spPr>
      </p:pic>
      <p:pic>
        <p:nvPicPr>
          <p:cNvPr id="14" name="Picture 13" descr="A logo with orange rays&#10;&#10;Description automatically generated">
            <a:extLst>
              <a:ext uri="{FF2B5EF4-FFF2-40B4-BE49-F238E27FC236}">
                <a16:creationId xmlns:a16="http://schemas.microsoft.com/office/drawing/2014/main" id="{1A4F2279-D07A-B2A9-8C78-A3FF7B091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08" y="4000338"/>
            <a:ext cx="3622413" cy="2649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cartoon of a jungle&#10;&#10;Description automatically generated">
            <a:extLst>
              <a:ext uri="{FF2B5EF4-FFF2-40B4-BE49-F238E27FC236}">
                <a16:creationId xmlns:a16="http://schemas.microsoft.com/office/drawing/2014/main" id="{0719FE77-1AA0-80AE-77AE-EB0B33BDCC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54842" y="3977257"/>
            <a:ext cx="4377750" cy="2982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76FCE0-4740-DB59-7456-28F770000A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782" y="1187298"/>
            <a:ext cx="2604889" cy="27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221016" y="142864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A7AC07-FACF-04BD-248F-971F983D0A85}"/>
              </a:ext>
            </a:extLst>
          </p:cNvPr>
          <p:cNvSpPr/>
          <p:nvPr/>
        </p:nvSpPr>
        <p:spPr>
          <a:xfrm>
            <a:off x="3482216" y="5090422"/>
            <a:ext cx="50474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ustainable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B5B64-793B-055F-F087-55E2244FD928}"/>
              </a:ext>
            </a:extLst>
          </p:cNvPr>
          <p:cNvSpPr/>
          <p:nvPr/>
        </p:nvSpPr>
        <p:spPr>
          <a:xfrm>
            <a:off x="-1172" y="5117483"/>
            <a:ext cx="36224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sland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0A532-8B49-BB54-BE91-6D8B1405B7B5}"/>
              </a:ext>
            </a:extLst>
          </p:cNvPr>
          <p:cNvSpPr/>
          <p:nvPr/>
        </p:nvSpPr>
        <p:spPr>
          <a:xfrm>
            <a:off x="8745773" y="4963531"/>
            <a:ext cx="32926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agestic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 descr="A cartoon of a small island with palm trees&#10;&#10;Description automatically generated">
            <a:extLst>
              <a:ext uri="{FF2B5EF4-FFF2-40B4-BE49-F238E27FC236}">
                <a16:creationId xmlns:a16="http://schemas.microsoft.com/office/drawing/2014/main" id="{DFA44544-48D8-ACF3-45F3-9539889E2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7067" y="2270514"/>
            <a:ext cx="2910472" cy="2367601"/>
          </a:xfrm>
          <a:prstGeom prst="rect">
            <a:avLst/>
          </a:prstGeom>
        </p:spPr>
      </p:pic>
      <p:pic>
        <p:nvPicPr>
          <p:cNvPr id="12" name="Picture 11" descr="A group of people holding different objects&#10;&#10;Description automatically generated">
            <a:extLst>
              <a:ext uri="{FF2B5EF4-FFF2-40B4-BE49-F238E27FC236}">
                <a16:creationId xmlns:a16="http://schemas.microsoft.com/office/drawing/2014/main" id="{064DF745-6835-9914-BC68-438641C56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62522" y="1591179"/>
            <a:ext cx="4582061" cy="3052798"/>
          </a:xfrm>
          <a:prstGeom prst="rect">
            <a:avLst/>
          </a:prstGeom>
        </p:spPr>
      </p:pic>
      <p:pic>
        <p:nvPicPr>
          <p:cNvPr id="19" name="Picture 18" descr="A cartoon of a castle&#10;&#10;Description automatically generated">
            <a:extLst>
              <a:ext uri="{FF2B5EF4-FFF2-40B4-BE49-F238E27FC236}">
                <a16:creationId xmlns:a16="http://schemas.microsoft.com/office/drawing/2014/main" id="{BEF5A8A3-BC1B-F9EA-D24B-3D71A5594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02699" y="1126797"/>
            <a:ext cx="2978798" cy="38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4330033" y="146879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A1E18-1D4D-34BC-E880-5B7D0A67ADB3}"/>
              </a:ext>
            </a:extLst>
          </p:cNvPr>
          <p:cNvSpPr txBox="1"/>
          <p:nvPr/>
        </p:nvSpPr>
        <p:spPr>
          <a:xfrm>
            <a:off x="5638481" y="2519868"/>
            <a:ext cx="61860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Have you ever been on a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Who planned the tour?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What place would you like to visit?</a:t>
            </a:r>
          </a:p>
        </p:txBody>
      </p:sp>
      <p:pic>
        <p:nvPicPr>
          <p:cNvPr id="4" name="Picture 3" descr="A yellow suitcase with a city in the background&#10;&#10;Description automatically generated">
            <a:extLst>
              <a:ext uri="{FF2B5EF4-FFF2-40B4-BE49-F238E27FC236}">
                <a16:creationId xmlns:a16="http://schemas.microsoft.com/office/drawing/2014/main" id="{3300FBD5-B712-DD71-A6E9-04CCB50E6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0580" y="1903841"/>
            <a:ext cx="5209962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tan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110" y="4191066"/>
            <a:ext cx="4752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màu</a:t>
            </a:r>
            <a:r>
              <a:rPr lang="en-US" sz="4800" dirty="0"/>
              <a:t> da </a:t>
            </a:r>
            <a:r>
              <a:rPr lang="en-US" sz="4800" dirty="0" err="1"/>
              <a:t>rám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36857" y="2999868"/>
            <a:ext cx="1981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tæn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8221ED-8630-6518-8416-7C1FB43CF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567" y="2248122"/>
            <a:ext cx="6156323" cy="3432096"/>
          </a:xfrm>
          <a:prstGeom prst="rect">
            <a:avLst/>
          </a:prstGeom>
        </p:spPr>
      </p:pic>
      <p:pic>
        <p:nvPicPr>
          <p:cNvPr id="3" name="tan">
            <a:hlinkClick r:id="" action="ppaction://media"/>
            <a:extLst>
              <a:ext uri="{FF2B5EF4-FFF2-40B4-BE49-F238E27FC236}">
                <a16:creationId xmlns:a16="http://schemas.microsoft.com/office/drawing/2014/main" id="{FFB41525-9D94-1140-B7A4-BB1A4456B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421" y="1936360"/>
            <a:ext cx="634619" cy="6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191674"/>
            <a:ext cx="74193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holidaymaker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625" y="397831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nghỉ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1030" y="2999868"/>
            <a:ext cx="5213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hɒlədeɪmeɪkə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6D26-7FAC-E2C3-3747-F8C9974E4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6" t="2668" r="8487"/>
          <a:stretch/>
        </p:blipFill>
        <p:spPr>
          <a:xfrm>
            <a:off x="6899563" y="2438081"/>
            <a:ext cx="5113465" cy="4419919"/>
          </a:xfrm>
          <a:prstGeom prst="rect">
            <a:avLst/>
          </a:prstGeom>
        </p:spPr>
      </p:pic>
      <p:pic>
        <p:nvPicPr>
          <p:cNvPr id="3" name="holidaymaker">
            <a:hlinkClick r:id="" action="ppaction://media"/>
            <a:extLst>
              <a:ext uri="{FF2B5EF4-FFF2-40B4-BE49-F238E27FC236}">
                <a16:creationId xmlns:a16="http://schemas.microsoft.com/office/drawing/2014/main" id="{B04A31B5-8951-AB83-FDBB-3F9B3800C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9369" y="1455764"/>
            <a:ext cx="968727" cy="9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4326</TotalTime>
  <Words>2654</Words>
  <PresentationFormat>Widescreen</PresentationFormat>
  <Paragraphs>363</Paragraphs>
  <Slides>46</Slides>
  <Notes>42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Adobe Gothic Std B</vt:lpstr>
      <vt:lpstr>Arial</vt:lpstr>
      <vt:lpstr>Arial Rounded MT Bold</vt:lpstr>
      <vt:lpstr>Calibri</vt:lpstr>
      <vt:lpstr>Calibri Light</vt:lpstr>
      <vt:lpstr>ChronicaPro-Book</vt:lpstr>
      <vt:lpstr>ChronicaProMediumIt</vt:lpstr>
      <vt:lpstr>Myriad Pro</vt:lpstr>
      <vt:lpstr>Source Sans Pro</vt:lpstr>
      <vt:lpstr>Super Mario 256</vt:lpstr>
      <vt:lpstr>Times New Roman</vt:lpstr>
      <vt:lpstr>Wayoshi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2024-05-26T03:48:55Z</dcterms:modified>
</cp:coreProperties>
</file>