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Lst>
  <p:notesMasterIdLst>
    <p:notesMasterId r:id="rId28"/>
  </p:notesMasterIdLst>
  <p:sldIdLst>
    <p:sldId id="325" r:id="rId5"/>
    <p:sldId id="343" r:id="rId6"/>
    <p:sldId id="256" r:id="rId7"/>
    <p:sldId id="329" r:id="rId8"/>
    <p:sldId id="344" r:id="rId9"/>
    <p:sldId id="345" r:id="rId10"/>
    <p:sldId id="346" r:id="rId11"/>
    <p:sldId id="347" r:id="rId12"/>
    <p:sldId id="349" r:id="rId13"/>
    <p:sldId id="350" r:id="rId14"/>
    <p:sldId id="351" r:id="rId15"/>
    <p:sldId id="352" r:id="rId16"/>
    <p:sldId id="281" r:id="rId17"/>
    <p:sldId id="354" r:id="rId18"/>
    <p:sldId id="353" r:id="rId19"/>
    <p:sldId id="355" r:id="rId20"/>
    <p:sldId id="339" r:id="rId21"/>
    <p:sldId id="257" r:id="rId22"/>
    <p:sldId id="336" r:id="rId23"/>
    <p:sldId id="258" r:id="rId24"/>
    <p:sldId id="259" r:id="rId25"/>
    <p:sldId id="337" r:id="rId26"/>
    <p:sldId id="342" r:id="rId27"/>
  </p:sldIdLst>
  <p:sldSz cx="9144000" cy="5143500" type="screen16x9"/>
  <p:notesSz cx="6858000" cy="9144000"/>
  <p:embeddedFontLst>
    <p:embeddedFont>
      <p:font typeface="AGOldFace-Outline" panose="02020500000000000000" pitchFamily="18" charset="0"/>
      <p:regular r:id="rId29"/>
    </p:embeddedFont>
    <p:embeddedFont>
      <p:font typeface="Amazone" panose="03020702060507090A04" pitchFamily="66" charset="0"/>
      <p:regular r:id="rId30"/>
    </p:embeddedFont>
    <p:embeddedFont>
      <p:font typeface="Architecture" panose="020B0500000000000000" pitchFamily="34" charset="0"/>
      <p:regular r:id="rId31"/>
    </p:embeddedFont>
    <p:embeddedFont>
      <p:font typeface="Calibri" panose="020F0502020204030204" pitchFamily="34" charset="0"/>
      <p:regular r:id="rId32"/>
      <p:bold r:id="rId33"/>
      <p:italic r:id="rId34"/>
      <p:boldItalic r:id="rId35"/>
    </p:embeddedFont>
    <p:embeddedFont>
      <p:font typeface="Fira Sans Extra Condensed" panose="020B0503050000020004" pitchFamily="34" charset="0"/>
      <p:regular r:id="rId36"/>
      <p:bold r:id="rId37"/>
    </p:embeddedFont>
    <p:embeddedFont>
      <p:font typeface="iCiel Cadena" panose="020B0604020202020204" charset="0"/>
      <p:bold r:id="rId38"/>
    </p:embeddedFont>
    <p:embeddedFont>
      <p:font typeface="Itim" panose="020B0604020202020204" charset="-34"/>
      <p:regular r:id="rId39"/>
    </p:embeddedFont>
    <p:embeddedFont>
      <p:font typeface="Open Sans" panose="020B0606030504020204" pitchFamily="34" charset="0"/>
      <p:regular r:id="rId40"/>
      <p:bold r:id="rId41"/>
      <p:italic r:id="rId42"/>
      <p:boldItalic r:id="rId43"/>
    </p:embeddedFont>
    <p:embeddedFont>
      <p:font typeface="Tahoma" panose="020B0604030504040204" pitchFamily="34" charset="0"/>
      <p:regular r:id="rId44"/>
      <p:bold r:id="rId45"/>
    </p:embeddedFont>
    <p:embeddedFont>
      <p:font typeface="Tenorite" panose="00000500000000000000" pitchFamily="2" charset="0"/>
      <p:regular r:id="rId46"/>
      <p:bold r:id="rId47"/>
      <p:italic r:id="rId48"/>
      <p:boldItalic r:id="rId49"/>
    </p:embeddedFont>
    <p:embeddedFont>
      <p:font typeface="UVN Van" panose="00000400000000000000" pitchFamily="2"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587"/>
    <a:srgbClr val="0D33F3"/>
    <a:srgbClr val="FF6600"/>
    <a:srgbClr val="FF3399"/>
    <a:srgbClr val="6666FF"/>
    <a:srgbClr val="FF0000"/>
    <a:srgbClr val="A0F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036B54-FF2B-41ED-818C-515B702B0FEE}" v="1" dt="2023-05-15T07:25:07.969"/>
  </p1510:revLst>
</p1510:revInfo>
</file>

<file path=ppt/tableStyles.xml><?xml version="1.0" encoding="utf-8"?>
<a:tblStyleLst xmlns:a="http://schemas.openxmlformats.org/drawingml/2006/main" def="{958C0A09-9951-411A-94CA-92DF81EA9D99}">
  <a:tblStyle styleId="{958C0A09-9951-411A-94CA-92DF81EA9D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Kiểu Có chủ đề 2 - Màu chủ đề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Kiểu Có chủ đề 2 - Màu chủ đề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Kiểu Có chủ đề 2 - Màu chủ đề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505E3EF-67EA-436B-97B2-0124C06EBD24}" styleName="Kiểu Trung bình 4 - Màu chủ đề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6" autoAdjust="0"/>
    <p:restoredTop sz="93657" autoAdjust="0"/>
  </p:normalViewPr>
  <p:slideViewPr>
    <p:cSldViewPr snapToGrid="0">
      <p:cViewPr varScale="1">
        <p:scale>
          <a:sx n="83" d="100"/>
          <a:sy n="83" d="100"/>
        </p:scale>
        <p:origin x="752"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A1642-B10A-4B58-9713-48301D834A85}"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US"/>
        </a:p>
      </dgm:t>
    </dgm:pt>
    <dgm:pt modelId="{157C5C7C-8027-41DB-BAC7-AE7A17F3A09E}">
      <dgm:prSet phldrT="[Text]"/>
      <dgm:spPr/>
      <dgm:t>
        <a:bodyPr/>
        <a:lstStyle/>
        <a:p>
          <a:r>
            <a:rPr lang="vi-VN" b="1" dirty="0">
              <a:solidFill>
                <a:schemeClr val="bg2"/>
              </a:solidFill>
            </a:rPr>
            <a:t>Trạm 1</a:t>
          </a:r>
          <a:endParaRPr lang="en-US" b="1" dirty="0">
            <a:solidFill>
              <a:schemeClr val="bg2"/>
            </a:solidFill>
            <a:latin typeface="UVN Van" panose="00000400000000000000" pitchFamily="2" charset="0"/>
          </a:endParaRPr>
        </a:p>
      </dgm:t>
    </dgm:pt>
    <dgm:pt modelId="{AF3441BD-F7CC-465C-8ED8-DA2BC6D04B1B}" type="parTrans" cxnId="{D6EDB2BB-E521-4F30-8E03-E119208B49B9}">
      <dgm:prSet/>
      <dgm:spPr/>
      <dgm:t>
        <a:bodyPr/>
        <a:lstStyle/>
        <a:p>
          <a:endParaRPr lang="en-US"/>
        </a:p>
      </dgm:t>
    </dgm:pt>
    <dgm:pt modelId="{665B1EF2-0AAA-4BEE-ACF7-C724D3C949A7}" type="sibTrans" cxnId="{D6EDB2BB-E521-4F30-8E03-E119208B49B9}">
      <dgm:prSet/>
      <dgm:spPr/>
      <dgm:t>
        <a:bodyPr/>
        <a:lstStyle/>
        <a:p>
          <a:endParaRPr lang="en-US" b="1">
            <a:solidFill>
              <a:schemeClr val="bg2"/>
            </a:solidFill>
            <a:latin typeface="UVN Van" panose="00000400000000000000" pitchFamily="2" charset="0"/>
          </a:endParaRPr>
        </a:p>
      </dgm:t>
    </dgm:pt>
    <dgm:pt modelId="{46C654C4-AFFD-4DAA-BC97-9EB840CE4E18}">
      <dgm:prSet phldrT="[Text]"/>
      <dgm:spPr/>
      <dgm:t>
        <a:bodyPr/>
        <a:lstStyle/>
        <a:p>
          <a:r>
            <a:rPr lang="vi-VN" b="1">
              <a:solidFill>
                <a:schemeClr val="bg2"/>
              </a:solidFill>
            </a:rPr>
            <a:t>Trạm 2</a:t>
          </a:r>
          <a:endParaRPr lang="en-US" b="1">
            <a:solidFill>
              <a:schemeClr val="bg2"/>
            </a:solidFill>
            <a:latin typeface="UVN Van" panose="00000400000000000000" pitchFamily="2" charset="0"/>
          </a:endParaRPr>
        </a:p>
      </dgm:t>
    </dgm:pt>
    <dgm:pt modelId="{C88B4E4B-039C-4BFD-9B55-249442ABD807}" type="parTrans" cxnId="{C12178C0-4DED-43B8-BC8F-23A03E584EE7}">
      <dgm:prSet/>
      <dgm:spPr/>
      <dgm:t>
        <a:bodyPr/>
        <a:lstStyle/>
        <a:p>
          <a:endParaRPr lang="en-US"/>
        </a:p>
      </dgm:t>
    </dgm:pt>
    <dgm:pt modelId="{A088DEC3-3455-4C85-B9FA-CE0E006B3687}" type="sibTrans" cxnId="{C12178C0-4DED-43B8-BC8F-23A03E584EE7}">
      <dgm:prSet/>
      <dgm:spPr/>
      <dgm:t>
        <a:bodyPr/>
        <a:lstStyle/>
        <a:p>
          <a:endParaRPr lang="en-US" b="1">
            <a:solidFill>
              <a:schemeClr val="bg2"/>
            </a:solidFill>
            <a:latin typeface="UVN Van" panose="00000400000000000000" pitchFamily="2" charset="0"/>
          </a:endParaRPr>
        </a:p>
      </dgm:t>
    </dgm:pt>
    <dgm:pt modelId="{CAAC1463-A4D6-438C-9730-126713B81380}">
      <dgm:prSet phldrT="[Text]"/>
      <dgm:spPr/>
      <dgm:t>
        <a:bodyPr/>
        <a:lstStyle/>
        <a:p>
          <a:r>
            <a:rPr lang="vi-VN" b="1">
              <a:solidFill>
                <a:schemeClr val="bg2"/>
              </a:solidFill>
            </a:rPr>
            <a:t>Trạm 3</a:t>
          </a:r>
          <a:endParaRPr lang="en-US" b="1">
            <a:solidFill>
              <a:schemeClr val="bg2"/>
            </a:solidFill>
            <a:latin typeface="UVN Van" panose="00000400000000000000" pitchFamily="2" charset="0"/>
          </a:endParaRPr>
        </a:p>
      </dgm:t>
    </dgm:pt>
    <dgm:pt modelId="{DF0165A4-7FFF-4D7C-B516-0AAFE963F0F6}" type="parTrans" cxnId="{573758F3-61F5-45B5-898D-1971D368CADD}">
      <dgm:prSet/>
      <dgm:spPr/>
      <dgm:t>
        <a:bodyPr/>
        <a:lstStyle/>
        <a:p>
          <a:endParaRPr lang="en-US"/>
        </a:p>
      </dgm:t>
    </dgm:pt>
    <dgm:pt modelId="{50A14524-DCBD-4E8E-B49A-430050D0FD07}" type="sibTrans" cxnId="{573758F3-61F5-45B5-898D-1971D368CADD}">
      <dgm:prSet/>
      <dgm:spPr/>
      <dgm:t>
        <a:bodyPr/>
        <a:lstStyle/>
        <a:p>
          <a:endParaRPr lang="en-US" b="1">
            <a:solidFill>
              <a:schemeClr val="bg2"/>
            </a:solidFill>
            <a:latin typeface="UVN Van" panose="00000400000000000000" pitchFamily="2" charset="0"/>
          </a:endParaRPr>
        </a:p>
      </dgm:t>
    </dgm:pt>
    <dgm:pt modelId="{6570820D-4AC7-43FB-870D-5A50081CFA29}">
      <dgm:prSet phldrT="[Text]"/>
      <dgm:spPr/>
      <dgm:t>
        <a:bodyPr/>
        <a:lstStyle/>
        <a:p>
          <a:r>
            <a:rPr lang="vi-VN" b="1">
              <a:solidFill>
                <a:schemeClr val="bg2"/>
              </a:solidFill>
            </a:rPr>
            <a:t>Trạm 4</a:t>
          </a:r>
          <a:endParaRPr lang="en-US" b="1">
            <a:solidFill>
              <a:schemeClr val="bg2"/>
            </a:solidFill>
            <a:latin typeface="UVN Van" panose="00000400000000000000" pitchFamily="2" charset="0"/>
          </a:endParaRPr>
        </a:p>
      </dgm:t>
    </dgm:pt>
    <dgm:pt modelId="{D5BE4D16-FB5E-49B6-BB5F-2FF1C25CC76D}" type="parTrans" cxnId="{57BEAA33-1981-4F3C-AAD0-9C00E4DD31FE}">
      <dgm:prSet/>
      <dgm:spPr/>
      <dgm:t>
        <a:bodyPr/>
        <a:lstStyle/>
        <a:p>
          <a:endParaRPr lang="en-US"/>
        </a:p>
      </dgm:t>
    </dgm:pt>
    <dgm:pt modelId="{0C3B69B9-CA4B-4593-9510-DA85DCBC67AD}" type="sibTrans" cxnId="{57BEAA33-1981-4F3C-AAD0-9C00E4DD31FE}">
      <dgm:prSet/>
      <dgm:spPr/>
      <dgm:t>
        <a:bodyPr/>
        <a:lstStyle/>
        <a:p>
          <a:endParaRPr lang="en-US" b="1">
            <a:solidFill>
              <a:schemeClr val="bg2"/>
            </a:solidFill>
            <a:latin typeface="UVN Van" panose="00000400000000000000" pitchFamily="2" charset="0"/>
          </a:endParaRPr>
        </a:p>
      </dgm:t>
    </dgm:pt>
    <dgm:pt modelId="{1DD38C96-D388-43F9-85D6-5DB987D91DCF}" type="pres">
      <dgm:prSet presAssocID="{F25A1642-B10A-4B58-9713-48301D834A85}" presName="cycle" presStyleCnt="0">
        <dgm:presLayoutVars>
          <dgm:dir/>
          <dgm:resizeHandles val="exact"/>
        </dgm:presLayoutVars>
      </dgm:prSet>
      <dgm:spPr/>
    </dgm:pt>
    <dgm:pt modelId="{83291248-DE17-4AC4-9CE3-2DADDC71FF9D}" type="pres">
      <dgm:prSet presAssocID="{157C5C7C-8027-41DB-BAC7-AE7A17F3A09E}" presName="node" presStyleLbl="node1" presStyleIdx="0" presStyleCnt="4" custScaleX="132097">
        <dgm:presLayoutVars>
          <dgm:bulletEnabled val="1"/>
        </dgm:presLayoutVars>
      </dgm:prSet>
      <dgm:spPr/>
    </dgm:pt>
    <dgm:pt modelId="{DAFE81B4-10CA-4C86-8B45-26CCF10F37D3}" type="pres">
      <dgm:prSet presAssocID="{665B1EF2-0AAA-4BEE-ACF7-C724D3C949A7}" presName="sibTrans" presStyleLbl="sibTrans2D1" presStyleIdx="0" presStyleCnt="4"/>
      <dgm:spPr/>
    </dgm:pt>
    <dgm:pt modelId="{ED9F11D6-675F-4E1E-85AB-9D1609802198}" type="pres">
      <dgm:prSet presAssocID="{665B1EF2-0AAA-4BEE-ACF7-C724D3C949A7}" presName="connectorText" presStyleLbl="sibTrans2D1" presStyleIdx="0" presStyleCnt="4"/>
      <dgm:spPr/>
    </dgm:pt>
    <dgm:pt modelId="{791BCB75-0BD2-4792-8C53-1523DD6EF603}" type="pres">
      <dgm:prSet presAssocID="{46C654C4-AFFD-4DAA-BC97-9EB840CE4E18}" presName="node" presStyleLbl="node1" presStyleIdx="1" presStyleCnt="4" custScaleX="138239">
        <dgm:presLayoutVars>
          <dgm:bulletEnabled val="1"/>
        </dgm:presLayoutVars>
      </dgm:prSet>
      <dgm:spPr/>
    </dgm:pt>
    <dgm:pt modelId="{1E7E9601-5405-4711-9D65-61843A319CA5}" type="pres">
      <dgm:prSet presAssocID="{A088DEC3-3455-4C85-B9FA-CE0E006B3687}" presName="sibTrans" presStyleLbl="sibTrans2D1" presStyleIdx="1" presStyleCnt="4"/>
      <dgm:spPr/>
    </dgm:pt>
    <dgm:pt modelId="{EC2A5C08-44C3-45CC-B2E8-C79D05B882C2}" type="pres">
      <dgm:prSet presAssocID="{A088DEC3-3455-4C85-B9FA-CE0E006B3687}" presName="connectorText" presStyleLbl="sibTrans2D1" presStyleIdx="1" presStyleCnt="4"/>
      <dgm:spPr/>
    </dgm:pt>
    <dgm:pt modelId="{40097330-DE53-4204-B359-0B5A508AE62E}" type="pres">
      <dgm:prSet presAssocID="{CAAC1463-A4D6-438C-9730-126713B81380}" presName="node" presStyleLbl="node1" presStyleIdx="2" presStyleCnt="4" custScaleX="137280">
        <dgm:presLayoutVars>
          <dgm:bulletEnabled val="1"/>
        </dgm:presLayoutVars>
      </dgm:prSet>
      <dgm:spPr/>
    </dgm:pt>
    <dgm:pt modelId="{BC86AE3B-A628-4A7C-949D-FD1C4A25BBA5}" type="pres">
      <dgm:prSet presAssocID="{50A14524-DCBD-4E8E-B49A-430050D0FD07}" presName="sibTrans" presStyleLbl="sibTrans2D1" presStyleIdx="2" presStyleCnt="4"/>
      <dgm:spPr/>
    </dgm:pt>
    <dgm:pt modelId="{E937AAA8-3616-42A7-BB8C-9D407D872ABF}" type="pres">
      <dgm:prSet presAssocID="{50A14524-DCBD-4E8E-B49A-430050D0FD07}" presName="connectorText" presStyleLbl="sibTrans2D1" presStyleIdx="2" presStyleCnt="4"/>
      <dgm:spPr/>
    </dgm:pt>
    <dgm:pt modelId="{E22354B4-23A4-444F-9388-DA15466725DD}" type="pres">
      <dgm:prSet presAssocID="{6570820D-4AC7-43FB-870D-5A50081CFA29}" presName="node" presStyleLbl="node1" presStyleIdx="3" presStyleCnt="4" custScaleX="146257">
        <dgm:presLayoutVars>
          <dgm:bulletEnabled val="1"/>
        </dgm:presLayoutVars>
      </dgm:prSet>
      <dgm:spPr/>
    </dgm:pt>
    <dgm:pt modelId="{5667C70E-4BBD-4F00-8EA2-0C7AFFC00BC2}" type="pres">
      <dgm:prSet presAssocID="{0C3B69B9-CA4B-4593-9510-DA85DCBC67AD}" presName="sibTrans" presStyleLbl="sibTrans2D1" presStyleIdx="3" presStyleCnt="4"/>
      <dgm:spPr/>
    </dgm:pt>
    <dgm:pt modelId="{F1E770AB-1989-48C8-8072-323039CA1D31}" type="pres">
      <dgm:prSet presAssocID="{0C3B69B9-CA4B-4593-9510-DA85DCBC67AD}" presName="connectorText" presStyleLbl="sibTrans2D1" presStyleIdx="3" presStyleCnt="4"/>
      <dgm:spPr/>
    </dgm:pt>
  </dgm:ptLst>
  <dgm:cxnLst>
    <dgm:cxn modelId="{8120FF18-B76E-4B90-A163-F528E5C5D2AE}" type="presOf" srcId="{665B1EF2-0AAA-4BEE-ACF7-C724D3C949A7}" destId="{DAFE81B4-10CA-4C86-8B45-26CCF10F37D3}" srcOrd="0" destOrd="0" presId="urn:microsoft.com/office/officeart/2005/8/layout/cycle2"/>
    <dgm:cxn modelId="{57BEAA33-1981-4F3C-AAD0-9C00E4DD31FE}" srcId="{F25A1642-B10A-4B58-9713-48301D834A85}" destId="{6570820D-4AC7-43FB-870D-5A50081CFA29}" srcOrd="3" destOrd="0" parTransId="{D5BE4D16-FB5E-49B6-BB5F-2FF1C25CC76D}" sibTransId="{0C3B69B9-CA4B-4593-9510-DA85DCBC67AD}"/>
    <dgm:cxn modelId="{8C9E8D5E-50C3-414F-A706-04418C282A71}" type="presOf" srcId="{46C654C4-AFFD-4DAA-BC97-9EB840CE4E18}" destId="{791BCB75-0BD2-4792-8C53-1523DD6EF603}" srcOrd="0" destOrd="0" presId="urn:microsoft.com/office/officeart/2005/8/layout/cycle2"/>
    <dgm:cxn modelId="{0854D142-D29C-4B92-B418-263826C4CDFC}" type="presOf" srcId="{A088DEC3-3455-4C85-B9FA-CE0E006B3687}" destId="{1E7E9601-5405-4711-9D65-61843A319CA5}" srcOrd="0" destOrd="0" presId="urn:microsoft.com/office/officeart/2005/8/layout/cycle2"/>
    <dgm:cxn modelId="{AA64CC70-D353-44B2-B0CB-F3386FBF2CDA}" type="presOf" srcId="{0C3B69B9-CA4B-4593-9510-DA85DCBC67AD}" destId="{5667C70E-4BBD-4F00-8EA2-0C7AFFC00BC2}" srcOrd="0" destOrd="0" presId="urn:microsoft.com/office/officeart/2005/8/layout/cycle2"/>
    <dgm:cxn modelId="{346F6F72-145C-4B54-A848-647B59E08BBE}" type="presOf" srcId="{50A14524-DCBD-4E8E-B49A-430050D0FD07}" destId="{BC86AE3B-A628-4A7C-949D-FD1C4A25BBA5}" srcOrd="0" destOrd="0" presId="urn:microsoft.com/office/officeart/2005/8/layout/cycle2"/>
    <dgm:cxn modelId="{AE6D9A72-BCDF-4F6F-B578-C6314A8C4A60}" type="presOf" srcId="{665B1EF2-0AAA-4BEE-ACF7-C724D3C949A7}" destId="{ED9F11D6-675F-4E1E-85AB-9D1609802198}" srcOrd="1" destOrd="0" presId="urn:microsoft.com/office/officeart/2005/8/layout/cycle2"/>
    <dgm:cxn modelId="{E09AB777-8256-4E21-A31E-D297076F4F3C}" type="presOf" srcId="{F25A1642-B10A-4B58-9713-48301D834A85}" destId="{1DD38C96-D388-43F9-85D6-5DB987D91DCF}" srcOrd="0" destOrd="0" presId="urn:microsoft.com/office/officeart/2005/8/layout/cycle2"/>
    <dgm:cxn modelId="{CA76977B-A20B-4D98-A35D-00A146D57B9C}" type="presOf" srcId="{CAAC1463-A4D6-438C-9730-126713B81380}" destId="{40097330-DE53-4204-B359-0B5A508AE62E}" srcOrd="0" destOrd="0" presId="urn:microsoft.com/office/officeart/2005/8/layout/cycle2"/>
    <dgm:cxn modelId="{1C5EBE8E-D8BF-4191-9A93-2528BFB91DBD}" type="presOf" srcId="{50A14524-DCBD-4E8E-B49A-430050D0FD07}" destId="{E937AAA8-3616-42A7-BB8C-9D407D872ABF}" srcOrd="1" destOrd="0" presId="urn:microsoft.com/office/officeart/2005/8/layout/cycle2"/>
    <dgm:cxn modelId="{3460FD9C-CBFF-4F3B-96CF-3E643D38D9E3}" type="presOf" srcId="{6570820D-4AC7-43FB-870D-5A50081CFA29}" destId="{E22354B4-23A4-444F-9388-DA15466725DD}" srcOrd="0" destOrd="0" presId="urn:microsoft.com/office/officeart/2005/8/layout/cycle2"/>
    <dgm:cxn modelId="{D6EDB2BB-E521-4F30-8E03-E119208B49B9}" srcId="{F25A1642-B10A-4B58-9713-48301D834A85}" destId="{157C5C7C-8027-41DB-BAC7-AE7A17F3A09E}" srcOrd="0" destOrd="0" parTransId="{AF3441BD-F7CC-465C-8ED8-DA2BC6D04B1B}" sibTransId="{665B1EF2-0AAA-4BEE-ACF7-C724D3C949A7}"/>
    <dgm:cxn modelId="{C12178C0-4DED-43B8-BC8F-23A03E584EE7}" srcId="{F25A1642-B10A-4B58-9713-48301D834A85}" destId="{46C654C4-AFFD-4DAA-BC97-9EB840CE4E18}" srcOrd="1" destOrd="0" parTransId="{C88B4E4B-039C-4BFD-9B55-249442ABD807}" sibTransId="{A088DEC3-3455-4C85-B9FA-CE0E006B3687}"/>
    <dgm:cxn modelId="{BF0E2CCA-B3CE-45C6-88CC-0C41EC997402}" type="presOf" srcId="{157C5C7C-8027-41DB-BAC7-AE7A17F3A09E}" destId="{83291248-DE17-4AC4-9CE3-2DADDC71FF9D}" srcOrd="0" destOrd="0" presId="urn:microsoft.com/office/officeart/2005/8/layout/cycle2"/>
    <dgm:cxn modelId="{EB5F80CE-165F-441E-B797-70459E10E51F}" type="presOf" srcId="{A088DEC3-3455-4C85-B9FA-CE0E006B3687}" destId="{EC2A5C08-44C3-45CC-B2E8-C79D05B882C2}" srcOrd="1" destOrd="0" presId="urn:microsoft.com/office/officeart/2005/8/layout/cycle2"/>
    <dgm:cxn modelId="{F6AB4DD5-1EE9-4ED4-B95F-59EA455279E1}" type="presOf" srcId="{0C3B69B9-CA4B-4593-9510-DA85DCBC67AD}" destId="{F1E770AB-1989-48C8-8072-323039CA1D31}" srcOrd="1" destOrd="0" presId="urn:microsoft.com/office/officeart/2005/8/layout/cycle2"/>
    <dgm:cxn modelId="{573758F3-61F5-45B5-898D-1971D368CADD}" srcId="{F25A1642-B10A-4B58-9713-48301D834A85}" destId="{CAAC1463-A4D6-438C-9730-126713B81380}" srcOrd="2" destOrd="0" parTransId="{DF0165A4-7FFF-4D7C-B516-0AAFE963F0F6}" sibTransId="{50A14524-DCBD-4E8E-B49A-430050D0FD07}"/>
    <dgm:cxn modelId="{D71FE5E3-79E6-4B5A-968D-C7F5FE4C782B}" type="presParOf" srcId="{1DD38C96-D388-43F9-85D6-5DB987D91DCF}" destId="{83291248-DE17-4AC4-9CE3-2DADDC71FF9D}" srcOrd="0" destOrd="0" presId="urn:microsoft.com/office/officeart/2005/8/layout/cycle2"/>
    <dgm:cxn modelId="{F16C955A-68C2-41EA-9327-FB7256AAB7C6}" type="presParOf" srcId="{1DD38C96-D388-43F9-85D6-5DB987D91DCF}" destId="{DAFE81B4-10CA-4C86-8B45-26CCF10F37D3}" srcOrd="1" destOrd="0" presId="urn:microsoft.com/office/officeart/2005/8/layout/cycle2"/>
    <dgm:cxn modelId="{387750CA-D1D3-42E9-AC13-106CBEE37B2D}" type="presParOf" srcId="{DAFE81B4-10CA-4C86-8B45-26CCF10F37D3}" destId="{ED9F11D6-675F-4E1E-85AB-9D1609802198}" srcOrd="0" destOrd="0" presId="urn:microsoft.com/office/officeart/2005/8/layout/cycle2"/>
    <dgm:cxn modelId="{76AE4564-5414-407C-A7DB-9DA64B11D5EB}" type="presParOf" srcId="{1DD38C96-D388-43F9-85D6-5DB987D91DCF}" destId="{791BCB75-0BD2-4792-8C53-1523DD6EF603}" srcOrd="2" destOrd="0" presId="urn:microsoft.com/office/officeart/2005/8/layout/cycle2"/>
    <dgm:cxn modelId="{C44ACC04-E0DA-413C-A9EE-C86E29873D85}" type="presParOf" srcId="{1DD38C96-D388-43F9-85D6-5DB987D91DCF}" destId="{1E7E9601-5405-4711-9D65-61843A319CA5}" srcOrd="3" destOrd="0" presId="urn:microsoft.com/office/officeart/2005/8/layout/cycle2"/>
    <dgm:cxn modelId="{BB08430E-E8D7-4A44-8741-F3704625A640}" type="presParOf" srcId="{1E7E9601-5405-4711-9D65-61843A319CA5}" destId="{EC2A5C08-44C3-45CC-B2E8-C79D05B882C2}" srcOrd="0" destOrd="0" presId="urn:microsoft.com/office/officeart/2005/8/layout/cycle2"/>
    <dgm:cxn modelId="{10F745BD-7DCB-4BC1-8502-F1BCF6291FBB}" type="presParOf" srcId="{1DD38C96-D388-43F9-85D6-5DB987D91DCF}" destId="{40097330-DE53-4204-B359-0B5A508AE62E}" srcOrd="4" destOrd="0" presId="urn:microsoft.com/office/officeart/2005/8/layout/cycle2"/>
    <dgm:cxn modelId="{A59084A6-F565-47AC-8B96-C88E5303309B}" type="presParOf" srcId="{1DD38C96-D388-43F9-85D6-5DB987D91DCF}" destId="{BC86AE3B-A628-4A7C-949D-FD1C4A25BBA5}" srcOrd="5" destOrd="0" presId="urn:microsoft.com/office/officeart/2005/8/layout/cycle2"/>
    <dgm:cxn modelId="{54C7F48F-E5DB-405F-8BDD-1EC1BBD6C2B1}" type="presParOf" srcId="{BC86AE3B-A628-4A7C-949D-FD1C4A25BBA5}" destId="{E937AAA8-3616-42A7-BB8C-9D407D872ABF}" srcOrd="0" destOrd="0" presId="urn:microsoft.com/office/officeart/2005/8/layout/cycle2"/>
    <dgm:cxn modelId="{31CE8E0A-10AD-4092-84EC-EE0BA8C402F0}" type="presParOf" srcId="{1DD38C96-D388-43F9-85D6-5DB987D91DCF}" destId="{E22354B4-23A4-444F-9388-DA15466725DD}" srcOrd="6" destOrd="0" presId="urn:microsoft.com/office/officeart/2005/8/layout/cycle2"/>
    <dgm:cxn modelId="{BEBFC513-DB78-483F-ACB6-3766061F50F3}" type="presParOf" srcId="{1DD38C96-D388-43F9-85D6-5DB987D91DCF}" destId="{5667C70E-4BBD-4F00-8EA2-0C7AFFC00BC2}" srcOrd="7" destOrd="0" presId="urn:microsoft.com/office/officeart/2005/8/layout/cycle2"/>
    <dgm:cxn modelId="{193C846A-D4C3-43BF-8CB6-37F8A26ECE2C}" type="presParOf" srcId="{5667C70E-4BBD-4F00-8EA2-0C7AFFC00BC2}" destId="{F1E770AB-1989-48C8-8072-323039CA1D3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788E70-7BD3-4EBC-A05E-AAF1C2EC88C6}"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87BBC0CC-389B-4090-9DA7-128858434F1D}">
      <dgm:prSet phldrT="[Text]"/>
      <dgm:spPr>
        <a:ln>
          <a:solidFill>
            <a:schemeClr val="bg2"/>
          </a:solidFill>
        </a:ln>
      </dgm:spPr>
      <dgm:t>
        <a:bodyPr/>
        <a:lstStyle/>
        <a:p>
          <a:r>
            <a:rPr lang="en-US" dirty="0" err="1">
              <a:solidFill>
                <a:schemeClr val="bg2"/>
              </a:solidFill>
            </a:rPr>
            <a:t>Trạm</a:t>
          </a:r>
          <a:r>
            <a:rPr lang="en-US" dirty="0">
              <a:solidFill>
                <a:schemeClr val="bg2"/>
              </a:solidFill>
            </a:rPr>
            <a:t> 1</a:t>
          </a:r>
        </a:p>
      </dgm:t>
    </dgm:pt>
    <dgm:pt modelId="{D7C96133-B114-48E2-96DE-D47003DC92C5}" type="parTrans" cxnId="{1B962950-25A6-44C5-95EE-1F0803B3F941}">
      <dgm:prSet/>
      <dgm:spPr/>
      <dgm:t>
        <a:bodyPr/>
        <a:lstStyle/>
        <a:p>
          <a:endParaRPr lang="en-US"/>
        </a:p>
      </dgm:t>
    </dgm:pt>
    <dgm:pt modelId="{19CE85EA-F873-49ED-B7D9-1D6A4580A534}" type="sibTrans" cxnId="{1B962950-25A6-44C5-95EE-1F0803B3F941}">
      <dgm:prSet/>
      <dgm:spPr/>
      <dgm:t>
        <a:bodyPr/>
        <a:lstStyle/>
        <a:p>
          <a:endParaRPr lang="en-US"/>
        </a:p>
      </dgm:t>
    </dgm:pt>
    <dgm:pt modelId="{4F2964A3-7DDC-4D95-B5C5-B95288E7AF7A}">
      <dgm:prSet phldrT="[Text]" custT="1"/>
      <dgm:spPr>
        <a:ln>
          <a:solidFill>
            <a:schemeClr val="bg2">
              <a:alpha val="90000"/>
            </a:schemeClr>
          </a:solidFill>
        </a:ln>
      </dgm:spPr>
      <dgm:t>
        <a:bodyPr/>
        <a:lstStyle/>
        <a:p>
          <a:r>
            <a:rPr lang="vi-VN" sz="2000" dirty="0">
              <a:solidFill>
                <a:srgbClr val="1C4587"/>
              </a:solidFill>
            </a:rPr>
            <a:t>Ảnh hưởng của nồng độ đến tốc độ phản ứng.</a:t>
          </a:r>
          <a:endParaRPr lang="en-US" sz="2000" dirty="0">
            <a:solidFill>
              <a:srgbClr val="1C4587"/>
            </a:solidFill>
          </a:endParaRPr>
        </a:p>
      </dgm:t>
    </dgm:pt>
    <dgm:pt modelId="{9F4031C6-5C51-4592-AC83-D96262D3565A}" type="parTrans" cxnId="{6EFA9214-4CB2-40F5-9DAF-8856A784A4A7}">
      <dgm:prSet/>
      <dgm:spPr/>
      <dgm:t>
        <a:bodyPr/>
        <a:lstStyle/>
        <a:p>
          <a:endParaRPr lang="en-US"/>
        </a:p>
      </dgm:t>
    </dgm:pt>
    <dgm:pt modelId="{2C7F3F46-3D85-4410-884D-8D3BDDD29CBB}" type="sibTrans" cxnId="{6EFA9214-4CB2-40F5-9DAF-8856A784A4A7}">
      <dgm:prSet/>
      <dgm:spPr/>
      <dgm:t>
        <a:bodyPr/>
        <a:lstStyle/>
        <a:p>
          <a:endParaRPr lang="en-US"/>
        </a:p>
      </dgm:t>
    </dgm:pt>
    <dgm:pt modelId="{357D45C7-6B86-410C-A194-B03E86BB3676}">
      <dgm:prSet phldrT="[Text]"/>
      <dgm:spPr>
        <a:ln>
          <a:solidFill>
            <a:schemeClr val="bg2"/>
          </a:solidFill>
        </a:ln>
      </dgm:spPr>
      <dgm:t>
        <a:bodyPr/>
        <a:lstStyle/>
        <a:p>
          <a:r>
            <a:rPr lang="en-US" dirty="0" err="1">
              <a:solidFill>
                <a:schemeClr val="bg2"/>
              </a:solidFill>
            </a:rPr>
            <a:t>Trạm</a:t>
          </a:r>
          <a:r>
            <a:rPr lang="en-US" dirty="0">
              <a:solidFill>
                <a:schemeClr val="bg2"/>
              </a:solidFill>
            </a:rPr>
            <a:t> 2</a:t>
          </a:r>
        </a:p>
      </dgm:t>
    </dgm:pt>
    <dgm:pt modelId="{C9D18B5B-D1E5-4364-A6A3-4136B5B6769D}" type="parTrans" cxnId="{BD23D70C-7700-43B7-97E7-6D965A3B359C}">
      <dgm:prSet/>
      <dgm:spPr/>
      <dgm:t>
        <a:bodyPr/>
        <a:lstStyle/>
        <a:p>
          <a:endParaRPr lang="en-US"/>
        </a:p>
      </dgm:t>
    </dgm:pt>
    <dgm:pt modelId="{85F5E382-38EB-45B3-AF19-6FB528CD8342}" type="sibTrans" cxnId="{BD23D70C-7700-43B7-97E7-6D965A3B359C}">
      <dgm:prSet/>
      <dgm:spPr/>
      <dgm:t>
        <a:bodyPr/>
        <a:lstStyle/>
        <a:p>
          <a:endParaRPr lang="en-US"/>
        </a:p>
      </dgm:t>
    </dgm:pt>
    <dgm:pt modelId="{BFEE117D-1433-45A0-B171-2C100B628DCF}">
      <dgm:prSet phldrT="[Text]" custT="1"/>
      <dgm:spPr>
        <a:ln>
          <a:solidFill>
            <a:schemeClr val="bg2"/>
          </a:solidFill>
        </a:ln>
      </dgm:spPr>
      <dgm:t>
        <a:bodyPr/>
        <a:lstStyle/>
        <a:p>
          <a:r>
            <a:rPr lang="vi-VN" sz="2000" dirty="0"/>
            <a:t>Ảnh hưởng của nhiệt độ đến tốc độ phản ứng.</a:t>
          </a:r>
          <a:endParaRPr lang="en-US" sz="2000" dirty="0"/>
        </a:p>
      </dgm:t>
    </dgm:pt>
    <dgm:pt modelId="{EE650649-2271-4915-B7AB-00BC46EDEF98}" type="parTrans" cxnId="{118D6044-3D94-4FA2-A45A-2BBB28EF59BE}">
      <dgm:prSet/>
      <dgm:spPr/>
      <dgm:t>
        <a:bodyPr/>
        <a:lstStyle/>
        <a:p>
          <a:endParaRPr lang="en-US"/>
        </a:p>
      </dgm:t>
    </dgm:pt>
    <dgm:pt modelId="{619DE687-6791-4A95-BCD5-CD4CDC8479D3}" type="sibTrans" cxnId="{118D6044-3D94-4FA2-A45A-2BBB28EF59BE}">
      <dgm:prSet/>
      <dgm:spPr/>
      <dgm:t>
        <a:bodyPr/>
        <a:lstStyle/>
        <a:p>
          <a:endParaRPr lang="en-US"/>
        </a:p>
      </dgm:t>
    </dgm:pt>
    <dgm:pt modelId="{FD35E66D-77B7-4ED2-8D98-632334073ED3}">
      <dgm:prSet phldrT="[Text]"/>
      <dgm:spPr>
        <a:ln>
          <a:solidFill>
            <a:schemeClr val="bg2"/>
          </a:solidFill>
        </a:ln>
      </dgm:spPr>
      <dgm:t>
        <a:bodyPr/>
        <a:lstStyle/>
        <a:p>
          <a:r>
            <a:rPr lang="en-US" dirty="0" err="1">
              <a:solidFill>
                <a:schemeClr val="bg2"/>
              </a:solidFill>
            </a:rPr>
            <a:t>Trạm</a:t>
          </a:r>
          <a:r>
            <a:rPr lang="en-US" dirty="0">
              <a:solidFill>
                <a:schemeClr val="bg2"/>
              </a:solidFill>
            </a:rPr>
            <a:t> 4</a:t>
          </a:r>
        </a:p>
      </dgm:t>
    </dgm:pt>
    <dgm:pt modelId="{E5439605-84CE-4E95-9A03-A931420EF0BF}" type="parTrans" cxnId="{74B0F2E3-E139-4120-A084-3BA3E3DC41B5}">
      <dgm:prSet/>
      <dgm:spPr/>
      <dgm:t>
        <a:bodyPr/>
        <a:lstStyle/>
        <a:p>
          <a:endParaRPr lang="en-US"/>
        </a:p>
      </dgm:t>
    </dgm:pt>
    <dgm:pt modelId="{F1388AF5-F399-4B4F-9334-8FE1FE371B12}" type="sibTrans" cxnId="{74B0F2E3-E139-4120-A084-3BA3E3DC41B5}">
      <dgm:prSet/>
      <dgm:spPr/>
      <dgm:t>
        <a:bodyPr/>
        <a:lstStyle/>
        <a:p>
          <a:endParaRPr lang="en-US"/>
        </a:p>
      </dgm:t>
    </dgm:pt>
    <dgm:pt modelId="{0CBB551F-94C7-4208-89AD-B8A50B808009}">
      <dgm:prSet custT="1"/>
      <dgm:spPr>
        <a:ln>
          <a:solidFill>
            <a:schemeClr val="bg2"/>
          </a:solidFill>
        </a:ln>
      </dgm:spPr>
      <dgm:t>
        <a:bodyPr/>
        <a:lstStyle/>
        <a:p>
          <a:r>
            <a:rPr lang="vi-VN" sz="2000" dirty="0"/>
            <a:t>Ảnh hưởng của diện tích đến tốc độ phản ứng.</a:t>
          </a:r>
          <a:endParaRPr lang="en-US" sz="2000" dirty="0"/>
        </a:p>
      </dgm:t>
    </dgm:pt>
    <dgm:pt modelId="{21BB8D36-3DA1-46B2-9022-41B215725E31}" type="parTrans" cxnId="{607D029B-D23A-4EF4-8E0D-D201226F1F9C}">
      <dgm:prSet/>
      <dgm:spPr/>
      <dgm:t>
        <a:bodyPr/>
        <a:lstStyle/>
        <a:p>
          <a:endParaRPr lang="en-US"/>
        </a:p>
      </dgm:t>
    </dgm:pt>
    <dgm:pt modelId="{0A2ADB16-612A-470E-9D5B-2D34E0FE3C9E}" type="sibTrans" cxnId="{607D029B-D23A-4EF4-8E0D-D201226F1F9C}">
      <dgm:prSet/>
      <dgm:spPr/>
      <dgm:t>
        <a:bodyPr/>
        <a:lstStyle/>
        <a:p>
          <a:endParaRPr lang="en-US"/>
        </a:p>
      </dgm:t>
    </dgm:pt>
    <dgm:pt modelId="{D3BAA4AA-FD88-4D86-867C-114C8791B58A}">
      <dgm:prSet/>
      <dgm:spPr>
        <a:ln>
          <a:solidFill>
            <a:schemeClr val="bg2"/>
          </a:solidFill>
        </a:ln>
      </dgm:spPr>
      <dgm:t>
        <a:bodyPr/>
        <a:lstStyle/>
        <a:p>
          <a:r>
            <a:rPr lang="en-US" dirty="0" err="1">
              <a:solidFill>
                <a:schemeClr val="bg2"/>
              </a:solidFill>
            </a:rPr>
            <a:t>Trạm</a:t>
          </a:r>
          <a:r>
            <a:rPr lang="en-US" dirty="0"/>
            <a:t> </a:t>
          </a:r>
          <a:r>
            <a:rPr lang="en-US" dirty="0">
              <a:solidFill>
                <a:schemeClr val="bg2"/>
              </a:solidFill>
            </a:rPr>
            <a:t>3</a:t>
          </a:r>
        </a:p>
      </dgm:t>
    </dgm:pt>
    <dgm:pt modelId="{36D221CD-6A49-49C4-9B7F-AF053334A437}" type="parTrans" cxnId="{97817CF4-F11C-4B8B-8A44-86455439F0E6}">
      <dgm:prSet/>
      <dgm:spPr/>
      <dgm:t>
        <a:bodyPr/>
        <a:lstStyle/>
        <a:p>
          <a:endParaRPr lang="en-US"/>
        </a:p>
      </dgm:t>
    </dgm:pt>
    <dgm:pt modelId="{7CD6A29D-0899-4083-A242-7FDB33A078BB}" type="sibTrans" cxnId="{97817CF4-F11C-4B8B-8A44-86455439F0E6}">
      <dgm:prSet/>
      <dgm:spPr/>
      <dgm:t>
        <a:bodyPr/>
        <a:lstStyle/>
        <a:p>
          <a:endParaRPr lang="en-US"/>
        </a:p>
      </dgm:t>
    </dgm:pt>
    <dgm:pt modelId="{1CF7CBE2-EA69-447C-BBBA-28CB583FD2A2}">
      <dgm:prSet phldrT="[Text]"/>
      <dgm:spPr>
        <a:ln>
          <a:solidFill>
            <a:schemeClr val="bg2">
              <a:alpha val="90000"/>
            </a:schemeClr>
          </a:solidFill>
        </a:ln>
      </dgm:spPr>
      <dgm:t>
        <a:bodyPr/>
        <a:lstStyle/>
        <a:p>
          <a:r>
            <a:rPr lang="vi-VN" dirty="0"/>
            <a:t>Ảnh hưởng của diện tích đến tốc độ phản ứng.</a:t>
          </a:r>
          <a:endParaRPr lang="en-US" dirty="0"/>
        </a:p>
      </dgm:t>
    </dgm:pt>
    <dgm:pt modelId="{4FB319BF-F8C8-4E08-8BBD-B34881F4AD93}" type="sibTrans" cxnId="{11D6AF73-8A49-42DA-945E-8D7FCFECECC0}">
      <dgm:prSet/>
      <dgm:spPr/>
      <dgm:t>
        <a:bodyPr/>
        <a:lstStyle/>
        <a:p>
          <a:endParaRPr lang="en-US"/>
        </a:p>
      </dgm:t>
    </dgm:pt>
    <dgm:pt modelId="{B354FBDC-ED08-4F81-9A00-5E505FD764C0}" type="parTrans" cxnId="{11D6AF73-8A49-42DA-945E-8D7FCFECECC0}">
      <dgm:prSet/>
      <dgm:spPr/>
      <dgm:t>
        <a:bodyPr/>
        <a:lstStyle/>
        <a:p>
          <a:endParaRPr lang="en-US"/>
        </a:p>
      </dgm:t>
    </dgm:pt>
    <dgm:pt modelId="{2D5591D9-C5C5-4FEC-86DA-837C78738CC8}" type="pres">
      <dgm:prSet presAssocID="{DD788E70-7BD3-4EBC-A05E-AAF1C2EC88C6}" presName="Name0" presStyleCnt="0">
        <dgm:presLayoutVars>
          <dgm:dir/>
          <dgm:animLvl val="lvl"/>
          <dgm:resizeHandles val="exact"/>
        </dgm:presLayoutVars>
      </dgm:prSet>
      <dgm:spPr/>
    </dgm:pt>
    <dgm:pt modelId="{4D4C2D40-0A61-4F79-95AC-26C3FA81DFA6}" type="pres">
      <dgm:prSet presAssocID="{87BBC0CC-389B-4090-9DA7-128858434F1D}" presName="linNode" presStyleCnt="0"/>
      <dgm:spPr/>
    </dgm:pt>
    <dgm:pt modelId="{6429FF40-6D62-4CBF-AA9E-4247790EC9DA}" type="pres">
      <dgm:prSet presAssocID="{87BBC0CC-389B-4090-9DA7-128858434F1D}" presName="parentText" presStyleLbl="node1" presStyleIdx="0" presStyleCnt="4" custScaleX="72689">
        <dgm:presLayoutVars>
          <dgm:chMax val="1"/>
          <dgm:bulletEnabled val="1"/>
        </dgm:presLayoutVars>
      </dgm:prSet>
      <dgm:spPr/>
    </dgm:pt>
    <dgm:pt modelId="{CF2C217E-7039-4D66-BA5F-DAA14107FB87}" type="pres">
      <dgm:prSet presAssocID="{87BBC0CC-389B-4090-9DA7-128858434F1D}" presName="descendantText" presStyleLbl="alignAccFollowNode1" presStyleIdx="0" presStyleCnt="4">
        <dgm:presLayoutVars>
          <dgm:bulletEnabled val="1"/>
        </dgm:presLayoutVars>
      </dgm:prSet>
      <dgm:spPr/>
    </dgm:pt>
    <dgm:pt modelId="{C55863CD-25E3-47EA-BF76-5841A7D6C2C3}" type="pres">
      <dgm:prSet presAssocID="{19CE85EA-F873-49ED-B7D9-1D6A4580A534}" presName="sp" presStyleCnt="0"/>
      <dgm:spPr/>
    </dgm:pt>
    <dgm:pt modelId="{C1E1D8B7-CFB0-40F1-8D6C-0050DDDB09FD}" type="pres">
      <dgm:prSet presAssocID="{357D45C7-6B86-410C-A194-B03E86BB3676}" presName="linNode" presStyleCnt="0"/>
      <dgm:spPr/>
    </dgm:pt>
    <dgm:pt modelId="{73715621-A0A1-4C96-9BF7-4ACF2971953D}" type="pres">
      <dgm:prSet presAssocID="{357D45C7-6B86-410C-A194-B03E86BB3676}" presName="parentText" presStyleLbl="node1" presStyleIdx="1" presStyleCnt="4" custScaleX="72689">
        <dgm:presLayoutVars>
          <dgm:chMax val="1"/>
          <dgm:bulletEnabled val="1"/>
        </dgm:presLayoutVars>
      </dgm:prSet>
      <dgm:spPr/>
    </dgm:pt>
    <dgm:pt modelId="{435064F7-0A71-49B7-B7C0-2BC7A59903A7}" type="pres">
      <dgm:prSet presAssocID="{357D45C7-6B86-410C-A194-B03E86BB3676}" presName="descendantText" presStyleLbl="alignAccFollowNode1" presStyleIdx="1" presStyleCnt="4">
        <dgm:presLayoutVars>
          <dgm:bulletEnabled val="1"/>
        </dgm:presLayoutVars>
      </dgm:prSet>
      <dgm:spPr/>
    </dgm:pt>
    <dgm:pt modelId="{B1426CCF-4692-4585-943C-46EF2628A27E}" type="pres">
      <dgm:prSet presAssocID="{85F5E382-38EB-45B3-AF19-6FB528CD8342}" presName="sp" presStyleCnt="0"/>
      <dgm:spPr/>
    </dgm:pt>
    <dgm:pt modelId="{60449C15-C12D-40BB-8141-B67E2001D206}" type="pres">
      <dgm:prSet presAssocID="{D3BAA4AA-FD88-4D86-867C-114C8791B58A}" presName="linNode" presStyleCnt="0"/>
      <dgm:spPr/>
    </dgm:pt>
    <dgm:pt modelId="{C93EA75B-8AB3-4727-B50B-E0662DB9E648}" type="pres">
      <dgm:prSet presAssocID="{D3BAA4AA-FD88-4D86-867C-114C8791B58A}" presName="parentText" presStyleLbl="node1" presStyleIdx="2" presStyleCnt="4" custScaleX="72697">
        <dgm:presLayoutVars>
          <dgm:chMax val="1"/>
          <dgm:bulletEnabled val="1"/>
        </dgm:presLayoutVars>
      </dgm:prSet>
      <dgm:spPr/>
    </dgm:pt>
    <dgm:pt modelId="{5D370F7A-4275-42B9-8C09-9C4184973D6D}" type="pres">
      <dgm:prSet presAssocID="{D3BAA4AA-FD88-4D86-867C-114C8791B58A}" presName="descendantText" presStyleLbl="alignAccFollowNode1" presStyleIdx="2" presStyleCnt="4">
        <dgm:presLayoutVars>
          <dgm:bulletEnabled val="1"/>
        </dgm:presLayoutVars>
      </dgm:prSet>
      <dgm:spPr/>
    </dgm:pt>
    <dgm:pt modelId="{B2D81E85-7B02-4C0D-B227-35644FBEEEB2}" type="pres">
      <dgm:prSet presAssocID="{7CD6A29D-0899-4083-A242-7FDB33A078BB}" presName="sp" presStyleCnt="0"/>
      <dgm:spPr/>
    </dgm:pt>
    <dgm:pt modelId="{DF45FEDA-0DFD-49FC-9E10-76542257F364}" type="pres">
      <dgm:prSet presAssocID="{FD35E66D-77B7-4ED2-8D98-632334073ED3}" presName="linNode" presStyleCnt="0"/>
      <dgm:spPr/>
    </dgm:pt>
    <dgm:pt modelId="{CC2ED786-3FCE-4ED0-95BC-CE13479D641C}" type="pres">
      <dgm:prSet presAssocID="{FD35E66D-77B7-4ED2-8D98-632334073ED3}" presName="parentText" presStyleLbl="node1" presStyleIdx="3" presStyleCnt="4" custScaleX="74097">
        <dgm:presLayoutVars>
          <dgm:chMax val="1"/>
          <dgm:bulletEnabled val="1"/>
        </dgm:presLayoutVars>
      </dgm:prSet>
      <dgm:spPr/>
    </dgm:pt>
    <dgm:pt modelId="{11CC2902-C077-4B34-A926-F18FFC14C577}" type="pres">
      <dgm:prSet presAssocID="{FD35E66D-77B7-4ED2-8D98-632334073ED3}" presName="descendantText" presStyleLbl="alignAccFollowNode1" presStyleIdx="3" presStyleCnt="4">
        <dgm:presLayoutVars>
          <dgm:bulletEnabled val="1"/>
        </dgm:presLayoutVars>
      </dgm:prSet>
      <dgm:spPr/>
    </dgm:pt>
  </dgm:ptLst>
  <dgm:cxnLst>
    <dgm:cxn modelId="{BD23D70C-7700-43B7-97E7-6D965A3B359C}" srcId="{DD788E70-7BD3-4EBC-A05E-AAF1C2EC88C6}" destId="{357D45C7-6B86-410C-A194-B03E86BB3676}" srcOrd="1" destOrd="0" parTransId="{C9D18B5B-D1E5-4364-A6A3-4136B5B6769D}" sibTransId="{85F5E382-38EB-45B3-AF19-6FB528CD8342}"/>
    <dgm:cxn modelId="{6EFA9214-4CB2-40F5-9DAF-8856A784A4A7}" srcId="{87BBC0CC-389B-4090-9DA7-128858434F1D}" destId="{4F2964A3-7DDC-4D95-B5C5-B95288E7AF7A}" srcOrd="0" destOrd="0" parTransId="{9F4031C6-5C51-4592-AC83-D96262D3565A}" sibTransId="{2C7F3F46-3D85-4410-884D-8D3BDDD29CBB}"/>
    <dgm:cxn modelId="{9527B633-0424-4EB9-8DD9-7974F68ACCD6}" type="presOf" srcId="{357D45C7-6B86-410C-A194-B03E86BB3676}" destId="{73715621-A0A1-4C96-9BF7-4ACF2971953D}" srcOrd="0" destOrd="0" presId="urn:microsoft.com/office/officeart/2005/8/layout/vList5"/>
    <dgm:cxn modelId="{4E80C640-FA89-4C75-B27D-B2F12C82B92E}" type="presOf" srcId="{1CF7CBE2-EA69-447C-BBBA-28CB583FD2A2}" destId="{11CC2902-C077-4B34-A926-F18FFC14C577}" srcOrd="0" destOrd="0" presId="urn:microsoft.com/office/officeart/2005/8/layout/vList5"/>
    <dgm:cxn modelId="{118D6044-3D94-4FA2-A45A-2BBB28EF59BE}" srcId="{357D45C7-6B86-410C-A194-B03E86BB3676}" destId="{BFEE117D-1433-45A0-B171-2C100B628DCF}" srcOrd="0" destOrd="0" parTransId="{EE650649-2271-4915-B7AB-00BC46EDEF98}" sibTransId="{619DE687-6791-4A95-BCD5-CD4CDC8479D3}"/>
    <dgm:cxn modelId="{74470965-1594-4EF0-9016-7F92F0BF27BC}" type="presOf" srcId="{D3BAA4AA-FD88-4D86-867C-114C8791B58A}" destId="{C93EA75B-8AB3-4727-B50B-E0662DB9E648}" srcOrd="0" destOrd="0" presId="urn:microsoft.com/office/officeart/2005/8/layout/vList5"/>
    <dgm:cxn modelId="{1B962950-25A6-44C5-95EE-1F0803B3F941}" srcId="{DD788E70-7BD3-4EBC-A05E-AAF1C2EC88C6}" destId="{87BBC0CC-389B-4090-9DA7-128858434F1D}" srcOrd="0" destOrd="0" parTransId="{D7C96133-B114-48E2-96DE-D47003DC92C5}" sibTransId="{19CE85EA-F873-49ED-B7D9-1D6A4580A534}"/>
    <dgm:cxn modelId="{11D6AF73-8A49-42DA-945E-8D7FCFECECC0}" srcId="{FD35E66D-77B7-4ED2-8D98-632334073ED3}" destId="{1CF7CBE2-EA69-447C-BBBA-28CB583FD2A2}" srcOrd="0" destOrd="0" parTransId="{B354FBDC-ED08-4F81-9A00-5E505FD764C0}" sibTransId="{4FB319BF-F8C8-4E08-8BBD-B34881F4AD93}"/>
    <dgm:cxn modelId="{51A62A9A-3FA2-4648-A917-78F5F99E9149}" type="presOf" srcId="{DD788E70-7BD3-4EBC-A05E-AAF1C2EC88C6}" destId="{2D5591D9-C5C5-4FEC-86DA-837C78738CC8}" srcOrd="0" destOrd="0" presId="urn:microsoft.com/office/officeart/2005/8/layout/vList5"/>
    <dgm:cxn modelId="{607D029B-D23A-4EF4-8E0D-D201226F1F9C}" srcId="{D3BAA4AA-FD88-4D86-867C-114C8791B58A}" destId="{0CBB551F-94C7-4208-89AD-B8A50B808009}" srcOrd="0" destOrd="0" parTransId="{21BB8D36-3DA1-46B2-9022-41B215725E31}" sibTransId="{0A2ADB16-612A-470E-9D5B-2D34E0FE3C9E}"/>
    <dgm:cxn modelId="{FD527B9D-103A-49E3-901C-8523A9D04EC0}" type="presOf" srcId="{0CBB551F-94C7-4208-89AD-B8A50B808009}" destId="{5D370F7A-4275-42B9-8C09-9C4184973D6D}" srcOrd="0" destOrd="0" presId="urn:microsoft.com/office/officeart/2005/8/layout/vList5"/>
    <dgm:cxn modelId="{38DB63B4-051C-4565-93B4-424442F89133}" type="presOf" srcId="{4F2964A3-7DDC-4D95-B5C5-B95288E7AF7A}" destId="{CF2C217E-7039-4D66-BA5F-DAA14107FB87}" srcOrd="0" destOrd="0" presId="urn:microsoft.com/office/officeart/2005/8/layout/vList5"/>
    <dgm:cxn modelId="{C7CABEE0-8247-4501-A7ED-A8BADD9D0AD4}" type="presOf" srcId="{FD35E66D-77B7-4ED2-8D98-632334073ED3}" destId="{CC2ED786-3FCE-4ED0-95BC-CE13479D641C}" srcOrd="0" destOrd="0" presId="urn:microsoft.com/office/officeart/2005/8/layout/vList5"/>
    <dgm:cxn modelId="{74B0F2E3-E139-4120-A084-3BA3E3DC41B5}" srcId="{DD788E70-7BD3-4EBC-A05E-AAF1C2EC88C6}" destId="{FD35E66D-77B7-4ED2-8D98-632334073ED3}" srcOrd="3" destOrd="0" parTransId="{E5439605-84CE-4E95-9A03-A931420EF0BF}" sibTransId="{F1388AF5-F399-4B4F-9334-8FE1FE371B12}"/>
    <dgm:cxn modelId="{4BCE07F0-4EE8-4A79-90B2-D7D8A94130B9}" type="presOf" srcId="{BFEE117D-1433-45A0-B171-2C100B628DCF}" destId="{435064F7-0A71-49B7-B7C0-2BC7A59903A7}" srcOrd="0" destOrd="0" presId="urn:microsoft.com/office/officeart/2005/8/layout/vList5"/>
    <dgm:cxn modelId="{97817CF4-F11C-4B8B-8A44-86455439F0E6}" srcId="{DD788E70-7BD3-4EBC-A05E-AAF1C2EC88C6}" destId="{D3BAA4AA-FD88-4D86-867C-114C8791B58A}" srcOrd="2" destOrd="0" parTransId="{36D221CD-6A49-49C4-9B7F-AF053334A437}" sibTransId="{7CD6A29D-0899-4083-A242-7FDB33A078BB}"/>
    <dgm:cxn modelId="{9704E3F6-76B9-43DB-865C-C766751EA1DE}" type="presOf" srcId="{87BBC0CC-389B-4090-9DA7-128858434F1D}" destId="{6429FF40-6D62-4CBF-AA9E-4247790EC9DA}" srcOrd="0" destOrd="0" presId="urn:microsoft.com/office/officeart/2005/8/layout/vList5"/>
    <dgm:cxn modelId="{51699884-7C8C-4140-8322-FAF99F4F9C10}" type="presParOf" srcId="{2D5591D9-C5C5-4FEC-86DA-837C78738CC8}" destId="{4D4C2D40-0A61-4F79-95AC-26C3FA81DFA6}" srcOrd="0" destOrd="0" presId="urn:microsoft.com/office/officeart/2005/8/layout/vList5"/>
    <dgm:cxn modelId="{DEDF725F-99C7-481D-82E4-61FD7C86EF24}" type="presParOf" srcId="{4D4C2D40-0A61-4F79-95AC-26C3FA81DFA6}" destId="{6429FF40-6D62-4CBF-AA9E-4247790EC9DA}" srcOrd="0" destOrd="0" presId="urn:microsoft.com/office/officeart/2005/8/layout/vList5"/>
    <dgm:cxn modelId="{9DB5AB83-0122-4DE9-819D-0EC24F239566}" type="presParOf" srcId="{4D4C2D40-0A61-4F79-95AC-26C3FA81DFA6}" destId="{CF2C217E-7039-4D66-BA5F-DAA14107FB87}" srcOrd="1" destOrd="0" presId="urn:microsoft.com/office/officeart/2005/8/layout/vList5"/>
    <dgm:cxn modelId="{287D6433-3996-4FCA-A080-F962F87C80F1}" type="presParOf" srcId="{2D5591D9-C5C5-4FEC-86DA-837C78738CC8}" destId="{C55863CD-25E3-47EA-BF76-5841A7D6C2C3}" srcOrd="1" destOrd="0" presId="urn:microsoft.com/office/officeart/2005/8/layout/vList5"/>
    <dgm:cxn modelId="{1DFA27BD-78C9-4558-87D7-AB60A5EC0E6A}" type="presParOf" srcId="{2D5591D9-C5C5-4FEC-86DA-837C78738CC8}" destId="{C1E1D8B7-CFB0-40F1-8D6C-0050DDDB09FD}" srcOrd="2" destOrd="0" presId="urn:microsoft.com/office/officeart/2005/8/layout/vList5"/>
    <dgm:cxn modelId="{B46FC527-43AD-44DB-AF66-C37E9FE8E885}" type="presParOf" srcId="{C1E1D8B7-CFB0-40F1-8D6C-0050DDDB09FD}" destId="{73715621-A0A1-4C96-9BF7-4ACF2971953D}" srcOrd="0" destOrd="0" presId="urn:microsoft.com/office/officeart/2005/8/layout/vList5"/>
    <dgm:cxn modelId="{A8EE18B1-797E-463F-ADAE-2543C4BB8907}" type="presParOf" srcId="{C1E1D8B7-CFB0-40F1-8D6C-0050DDDB09FD}" destId="{435064F7-0A71-49B7-B7C0-2BC7A59903A7}" srcOrd="1" destOrd="0" presId="urn:microsoft.com/office/officeart/2005/8/layout/vList5"/>
    <dgm:cxn modelId="{0AB33072-23D0-4F09-AF9A-D14B0B38A15E}" type="presParOf" srcId="{2D5591D9-C5C5-4FEC-86DA-837C78738CC8}" destId="{B1426CCF-4692-4585-943C-46EF2628A27E}" srcOrd="3" destOrd="0" presId="urn:microsoft.com/office/officeart/2005/8/layout/vList5"/>
    <dgm:cxn modelId="{C45AC2CF-E81B-4A5F-8E6A-50FDC7860F04}" type="presParOf" srcId="{2D5591D9-C5C5-4FEC-86DA-837C78738CC8}" destId="{60449C15-C12D-40BB-8141-B67E2001D206}" srcOrd="4" destOrd="0" presId="urn:microsoft.com/office/officeart/2005/8/layout/vList5"/>
    <dgm:cxn modelId="{C895C15F-1BDE-4622-B066-45ADC058978E}" type="presParOf" srcId="{60449C15-C12D-40BB-8141-B67E2001D206}" destId="{C93EA75B-8AB3-4727-B50B-E0662DB9E648}" srcOrd="0" destOrd="0" presId="urn:microsoft.com/office/officeart/2005/8/layout/vList5"/>
    <dgm:cxn modelId="{6C1EF037-37B9-42C9-A96E-47F488EB82E4}" type="presParOf" srcId="{60449C15-C12D-40BB-8141-B67E2001D206}" destId="{5D370F7A-4275-42B9-8C09-9C4184973D6D}" srcOrd="1" destOrd="0" presId="urn:microsoft.com/office/officeart/2005/8/layout/vList5"/>
    <dgm:cxn modelId="{94E70CEF-DF31-4614-9617-4C3F2B2173C4}" type="presParOf" srcId="{2D5591D9-C5C5-4FEC-86DA-837C78738CC8}" destId="{B2D81E85-7B02-4C0D-B227-35644FBEEEB2}" srcOrd="5" destOrd="0" presId="urn:microsoft.com/office/officeart/2005/8/layout/vList5"/>
    <dgm:cxn modelId="{FC2C075C-AD26-41D5-8CE2-3B505DD50F5C}" type="presParOf" srcId="{2D5591D9-C5C5-4FEC-86DA-837C78738CC8}" destId="{DF45FEDA-0DFD-49FC-9E10-76542257F364}" srcOrd="6" destOrd="0" presId="urn:microsoft.com/office/officeart/2005/8/layout/vList5"/>
    <dgm:cxn modelId="{340905AC-A040-4EF9-83DE-69E63033530B}" type="presParOf" srcId="{DF45FEDA-0DFD-49FC-9E10-76542257F364}" destId="{CC2ED786-3FCE-4ED0-95BC-CE13479D641C}" srcOrd="0" destOrd="0" presId="urn:microsoft.com/office/officeart/2005/8/layout/vList5"/>
    <dgm:cxn modelId="{4F291ED2-5263-45AA-A0BA-2AA0C87034EA}" type="presParOf" srcId="{DF45FEDA-0DFD-49FC-9E10-76542257F364}" destId="{11CC2902-C077-4B34-A926-F18FFC14C577}"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91248-DE17-4AC4-9CE3-2DADDC71FF9D}">
      <dsp:nvSpPr>
        <dsp:cNvPr id="0" name=""/>
        <dsp:cNvSpPr/>
      </dsp:nvSpPr>
      <dsp:spPr>
        <a:xfrm>
          <a:off x="1413400" y="1303"/>
          <a:ext cx="1282521" cy="97089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b="1" kern="1200" dirty="0">
              <a:solidFill>
                <a:schemeClr val="bg2"/>
              </a:solidFill>
            </a:rPr>
            <a:t>Trạm 1</a:t>
          </a:r>
          <a:endParaRPr lang="en-US" sz="2100" b="1" kern="1200" dirty="0">
            <a:solidFill>
              <a:schemeClr val="bg2"/>
            </a:solidFill>
            <a:latin typeface="UVN Van" panose="00000400000000000000" pitchFamily="2" charset="0"/>
          </a:endParaRPr>
        </a:p>
      </dsp:txBody>
      <dsp:txXfrm>
        <a:off x="1601221" y="143487"/>
        <a:ext cx="906879" cy="686525"/>
      </dsp:txXfrm>
    </dsp:sp>
    <dsp:sp modelId="{DAFE81B4-10CA-4C86-8B45-26CCF10F37D3}">
      <dsp:nvSpPr>
        <dsp:cNvPr id="0" name=""/>
        <dsp:cNvSpPr/>
      </dsp:nvSpPr>
      <dsp:spPr>
        <a:xfrm rot="2700000">
          <a:off x="2469316" y="831422"/>
          <a:ext cx="187708" cy="32767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bg2"/>
            </a:solidFill>
            <a:latin typeface="UVN Van" panose="00000400000000000000" pitchFamily="2" charset="0"/>
          </a:endParaRPr>
        </a:p>
      </dsp:txBody>
      <dsp:txXfrm>
        <a:off x="2477563" y="877048"/>
        <a:ext cx="131396" cy="196606"/>
      </dsp:txXfrm>
    </dsp:sp>
    <dsp:sp modelId="{791BCB75-0BD2-4792-8C53-1523DD6EF603}">
      <dsp:nvSpPr>
        <dsp:cNvPr id="0" name=""/>
        <dsp:cNvSpPr/>
      </dsp:nvSpPr>
      <dsp:spPr>
        <a:xfrm>
          <a:off x="2414392" y="1032112"/>
          <a:ext cx="1342153" cy="970893"/>
        </a:xfrm>
        <a:prstGeom prst="ellipse">
          <a:avLst/>
        </a:prstGeom>
        <a:solidFill>
          <a:schemeClr val="accent3">
            <a:hueOff val="3934647"/>
            <a:satOff val="-6130"/>
            <a:lumOff val="-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b="1" kern="1200">
              <a:solidFill>
                <a:schemeClr val="bg2"/>
              </a:solidFill>
            </a:rPr>
            <a:t>Trạm 2</a:t>
          </a:r>
          <a:endParaRPr lang="en-US" sz="2100" b="1" kern="1200">
            <a:solidFill>
              <a:schemeClr val="bg2"/>
            </a:solidFill>
            <a:latin typeface="UVN Van" panose="00000400000000000000" pitchFamily="2" charset="0"/>
          </a:endParaRPr>
        </a:p>
      </dsp:txBody>
      <dsp:txXfrm>
        <a:off x="2610946" y="1174296"/>
        <a:ext cx="949045" cy="686525"/>
      </dsp:txXfrm>
    </dsp:sp>
    <dsp:sp modelId="{1E7E9601-5405-4711-9D65-61843A319CA5}">
      <dsp:nvSpPr>
        <dsp:cNvPr id="0" name=""/>
        <dsp:cNvSpPr/>
      </dsp:nvSpPr>
      <dsp:spPr>
        <a:xfrm rot="8100000">
          <a:off x="2481413" y="1865920"/>
          <a:ext cx="183713" cy="327676"/>
        </a:xfrm>
        <a:prstGeom prst="rightArrow">
          <a:avLst>
            <a:gd name="adj1" fmla="val 60000"/>
            <a:gd name="adj2" fmla="val 50000"/>
          </a:avLst>
        </a:prstGeom>
        <a:solidFill>
          <a:schemeClr val="accent3">
            <a:hueOff val="3934647"/>
            <a:satOff val="-6130"/>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bg2"/>
            </a:solidFill>
            <a:latin typeface="UVN Van" panose="00000400000000000000" pitchFamily="2" charset="0"/>
          </a:endParaRPr>
        </a:p>
      </dsp:txBody>
      <dsp:txXfrm rot="10800000">
        <a:off x="2528456" y="1911969"/>
        <a:ext cx="128599" cy="196606"/>
      </dsp:txXfrm>
    </dsp:sp>
    <dsp:sp modelId="{40097330-DE53-4204-B359-0B5A508AE62E}">
      <dsp:nvSpPr>
        <dsp:cNvPr id="0" name=""/>
        <dsp:cNvSpPr/>
      </dsp:nvSpPr>
      <dsp:spPr>
        <a:xfrm>
          <a:off x="1388239" y="2062920"/>
          <a:ext cx="1332842" cy="970893"/>
        </a:xfrm>
        <a:prstGeom prst="ellipse">
          <a:avLst/>
        </a:prstGeom>
        <a:solidFill>
          <a:schemeClr val="accent3">
            <a:hueOff val="7869294"/>
            <a:satOff val="-12261"/>
            <a:lumOff val="-2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b="1" kern="1200">
              <a:solidFill>
                <a:schemeClr val="bg2"/>
              </a:solidFill>
            </a:rPr>
            <a:t>Trạm 3</a:t>
          </a:r>
          <a:endParaRPr lang="en-US" sz="2100" b="1" kern="1200">
            <a:solidFill>
              <a:schemeClr val="bg2"/>
            </a:solidFill>
            <a:latin typeface="UVN Van" panose="00000400000000000000" pitchFamily="2" charset="0"/>
          </a:endParaRPr>
        </a:p>
      </dsp:txBody>
      <dsp:txXfrm>
        <a:off x="1583429" y="2205104"/>
        <a:ext cx="942462" cy="686525"/>
      </dsp:txXfrm>
    </dsp:sp>
    <dsp:sp modelId="{BC86AE3B-A628-4A7C-949D-FD1C4A25BBA5}">
      <dsp:nvSpPr>
        <dsp:cNvPr id="0" name=""/>
        <dsp:cNvSpPr/>
      </dsp:nvSpPr>
      <dsp:spPr>
        <a:xfrm rot="13500000">
          <a:off x="1457918" y="1876866"/>
          <a:ext cx="178160" cy="327676"/>
        </a:xfrm>
        <a:prstGeom prst="rightArrow">
          <a:avLst>
            <a:gd name="adj1" fmla="val 60000"/>
            <a:gd name="adj2" fmla="val 50000"/>
          </a:avLst>
        </a:prstGeom>
        <a:solidFill>
          <a:schemeClr val="accent3">
            <a:hueOff val="7869294"/>
            <a:satOff val="-12261"/>
            <a:lumOff val="-2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bg2"/>
            </a:solidFill>
            <a:latin typeface="UVN Van" panose="00000400000000000000" pitchFamily="2" charset="0"/>
          </a:endParaRPr>
        </a:p>
      </dsp:txBody>
      <dsp:txXfrm rot="10800000">
        <a:off x="1503539" y="1961298"/>
        <a:ext cx="124712" cy="196606"/>
      </dsp:txXfrm>
    </dsp:sp>
    <dsp:sp modelId="{E22354B4-23A4-444F-9388-DA15466725DD}">
      <dsp:nvSpPr>
        <dsp:cNvPr id="0" name=""/>
        <dsp:cNvSpPr/>
      </dsp:nvSpPr>
      <dsp:spPr>
        <a:xfrm>
          <a:off x="313852" y="1032112"/>
          <a:ext cx="1419999" cy="970893"/>
        </a:xfrm>
        <a:prstGeom prst="ellipse">
          <a:avLst/>
        </a:prstGeom>
        <a:solidFill>
          <a:schemeClr val="accent3">
            <a:hueOff val="11803940"/>
            <a:satOff val="-1839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b="1" kern="1200">
              <a:solidFill>
                <a:schemeClr val="bg2"/>
              </a:solidFill>
            </a:rPr>
            <a:t>Trạm 4</a:t>
          </a:r>
          <a:endParaRPr lang="en-US" sz="2100" b="1" kern="1200">
            <a:solidFill>
              <a:schemeClr val="bg2"/>
            </a:solidFill>
            <a:latin typeface="UVN Van" panose="00000400000000000000" pitchFamily="2" charset="0"/>
          </a:endParaRPr>
        </a:p>
      </dsp:txBody>
      <dsp:txXfrm>
        <a:off x="521806" y="1174296"/>
        <a:ext cx="1004091" cy="686525"/>
      </dsp:txXfrm>
    </dsp:sp>
    <dsp:sp modelId="{5667C70E-4BBD-4F00-8EA2-0C7AFFC00BC2}">
      <dsp:nvSpPr>
        <dsp:cNvPr id="0" name=""/>
        <dsp:cNvSpPr/>
      </dsp:nvSpPr>
      <dsp:spPr>
        <a:xfrm rot="18900000">
          <a:off x="1451375" y="835120"/>
          <a:ext cx="182156" cy="327676"/>
        </a:xfrm>
        <a:prstGeom prst="rightArrow">
          <a:avLst>
            <a:gd name="adj1" fmla="val 60000"/>
            <a:gd name="adj2" fmla="val 50000"/>
          </a:avLst>
        </a:prstGeom>
        <a:solidFill>
          <a:schemeClr val="accent3">
            <a:hueOff val="11803940"/>
            <a:satOff val="-18391"/>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bg2"/>
            </a:solidFill>
            <a:latin typeface="UVN Van" panose="00000400000000000000" pitchFamily="2" charset="0"/>
          </a:endParaRPr>
        </a:p>
      </dsp:txBody>
      <dsp:txXfrm>
        <a:off x="1459378" y="919976"/>
        <a:ext cx="127509" cy="196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C217E-7039-4D66-BA5F-DAA14107FB87}">
      <dsp:nvSpPr>
        <dsp:cNvPr id="0" name=""/>
        <dsp:cNvSpPr/>
      </dsp:nvSpPr>
      <dsp:spPr>
        <a:xfrm rot="5400000">
          <a:off x="2969268" y="-1258058"/>
          <a:ext cx="681622" cy="3371687"/>
        </a:xfrm>
        <a:prstGeom prst="round2SameRect">
          <a:avLst/>
        </a:prstGeom>
        <a:solidFill>
          <a:schemeClr val="accent3">
            <a:tint val="40000"/>
            <a:alpha val="90000"/>
            <a:hueOff val="0"/>
            <a:satOff val="0"/>
            <a:lumOff val="0"/>
            <a:alphaOff val="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28600" lvl="1" indent="-228600" algn="l" defTabSz="889000">
            <a:lnSpc>
              <a:spcPct val="90000"/>
            </a:lnSpc>
            <a:spcBef>
              <a:spcPct val="0"/>
            </a:spcBef>
            <a:spcAft>
              <a:spcPct val="15000"/>
            </a:spcAft>
            <a:buChar char="•"/>
          </a:pPr>
          <a:r>
            <a:rPr lang="vi-VN" sz="2000" kern="1200" dirty="0">
              <a:solidFill>
                <a:srgbClr val="1C4587"/>
              </a:solidFill>
            </a:rPr>
            <a:t>Ảnh hưởng của nồng độ đến tốc độ phản ứng.</a:t>
          </a:r>
          <a:endParaRPr lang="en-US" sz="2000" kern="1200" dirty="0">
            <a:solidFill>
              <a:srgbClr val="1C4587"/>
            </a:solidFill>
          </a:endParaRPr>
        </a:p>
      </dsp:txBody>
      <dsp:txXfrm rot="-5400000">
        <a:off x="1624236" y="120248"/>
        <a:ext cx="3338413" cy="615074"/>
      </dsp:txXfrm>
    </dsp:sp>
    <dsp:sp modelId="{6429FF40-6D62-4CBF-AA9E-4247790EC9DA}">
      <dsp:nvSpPr>
        <dsp:cNvPr id="0" name=""/>
        <dsp:cNvSpPr/>
      </dsp:nvSpPr>
      <dsp:spPr>
        <a:xfrm>
          <a:off x="245634" y="1771"/>
          <a:ext cx="1378600" cy="852027"/>
        </a:xfrm>
        <a:prstGeom prst="roundRect">
          <a:avLst/>
        </a:prstGeom>
        <a:solidFill>
          <a:schemeClr val="accent3">
            <a:hueOff val="0"/>
            <a:satOff val="0"/>
            <a:lumOff val="0"/>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err="1">
              <a:solidFill>
                <a:schemeClr val="bg2"/>
              </a:solidFill>
            </a:rPr>
            <a:t>Trạm</a:t>
          </a:r>
          <a:r>
            <a:rPr lang="en-US" sz="2700" kern="1200" dirty="0">
              <a:solidFill>
                <a:schemeClr val="bg2"/>
              </a:solidFill>
            </a:rPr>
            <a:t> 1</a:t>
          </a:r>
        </a:p>
      </dsp:txBody>
      <dsp:txXfrm>
        <a:off x="287227" y="43364"/>
        <a:ext cx="1295414" cy="768841"/>
      </dsp:txXfrm>
    </dsp:sp>
    <dsp:sp modelId="{435064F7-0A71-49B7-B7C0-2BC7A59903A7}">
      <dsp:nvSpPr>
        <dsp:cNvPr id="0" name=""/>
        <dsp:cNvSpPr/>
      </dsp:nvSpPr>
      <dsp:spPr>
        <a:xfrm rot="5400000">
          <a:off x="2969268" y="-363429"/>
          <a:ext cx="681622" cy="3371687"/>
        </a:xfrm>
        <a:prstGeom prst="round2SameRect">
          <a:avLst/>
        </a:prstGeom>
        <a:solidFill>
          <a:schemeClr val="accent3">
            <a:tint val="40000"/>
            <a:alpha val="90000"/>
            <a:hueOff val="4016605"/>
            <a:satOff val="-6921"/>
            <a:lumOff val="-97"/>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28600" lvl="1" indent="-228600" algn="l" defTabSz="889000">
            <a:lnSpc>
              <a:spcPct val="90000"/>
            </a:lnSpc>
            <a:spcBef>
              <a:spcPct val="0"/>
            </a:spcBef>
            <a:spcAft>
              <a:spcPct val="15000"/>
            </a:spcAft>
            <a:buChar char="•"/>
          </a:pPr>
          <a:r>
            <a:rPr lang="vi-VN" sz="2000" kern="1200" dirty="0"/>
            <a:t>Ảnh hưởng của nhiệt độ đến tốc độ phản ứng.</a:t>
          </a:r>
          <a:endParaRPr lang="en-US" sz="2000" kern="1200" dirty="0"/>
        </a:p>
      </dsp:txBody>
      <dsp:txXfrm rot="-5400000">
        <a:off x="1624236" y="1014877"/>
        <a:ext cx="3338413" cy="615074"/>
      </dsp:txXfrm>
    </dsp:sp>
    <dsp:sp modelId="{73715621-A0A1-4C96-9BF7-4ACF2971953D}">
      <dsp:nvSpPr>
        <dsp:cNvPr id="0" name=""/>
        <dsp:cNvSpPr/>
      </dsp:nvSpPr>
      <dsp:spPr>
        <a:xfrm>
          <a:off x="245634" y="896400"/>
          <a:ext cx="1378600" cy="852027"/>
        </a:xfrm>
        <a:prstGeom prst="roundRect">
          <a:avLst/>
        </a:prstGeom>
        <a:solidFill>
          <a:schemeClr val="accent3">
            <a:hueOff val="3934647"/>
            <a:satOff val="-6130"/>
            <a:lumOff val="-131"/>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err="1">
              <a:solidFill>
                <a:schemeClr val="bg2"/>
              </a:solidFill>
            </a:rPr>
            <a:t>Trạm</a:t>
          </a:r>
          <a:r>
            <a:rPr lang="en-US" sz="2700" kern="1200" dirty="0">
              <a:solidFill>
                <a:schemeClr val="bg2"/>
              </a:solidFill>
            </a:rPr>
            <a:t> 2</a:t>
          </a:r>
        </a:p>
      </dsp:txBody>
      <dsp:txXfrm>
        <a:off x="287227" y="937993"/>
        <a:ext cx="1295414" cy="768841"/>
      </dsp:txXfrm>
    </dsp:sp>
    <dsp:sp modelId="{5D370F7A-4275-42B9-8C09-9C4184973D6D}">
      <dsp:nvSpPr>
        <dsp:cNvPr id="0" name=""/>
        <dsp:cNvSpPr/>
      </dsp:nvSpPr>
      <dsp:spPr>
        <a:xfrm rot="5400000">
          <a:off x="2969420" y="531199"/>
          <a:ext cx="681622" cy="3371687"/>
        </a:xfrm>
        <a:prstGeom prst="round2SameRect">
          <a:avLst/>
        </a:prstGeom>
        <a:solidFill>
          <a:schemeClr val="accent3">
            <a:tint val="40000"/>
            <a:alpha val="90000"/>
            <a:hueOff val="8033210"/>
            <a:satOff val="-13841"/>
            <a:lumOff val="-193"/>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28600" lvl="1" indent="-228600" algn="l" defTabSz="889000">
            <a:lnSpc>
              <a:spcPct val="90000"/>
            </a:lnSpc>
            <a:spcBef>
              <a:spcPct val="0"/>
            </a:spcBef>
            <a:spcAft>
              <a:spcPct val="15000"/>
            </a:spcAft>
            <a:buChar char="•"/>
          </a:pPr>
          <a:r>
            <a:rPr lang="vi-VN" sz="2000" kern="1200" dirty="0"/>
            <a:t>Ảnh hưởng của diện tích đến tốc độ phản ứng.</a:t>
          </a:r>
          <a:endParaRPr lang="en-US" sz="2000" kern="1200" dirty="0"/>
        </a:p>
      </dsp:txBody>
      <dsp:txXfrm rot="-5400000">
        <a:off x="1624388" y="1909505"/>
        <a:ext cx="3338413" cy="615074"/>
      </dsp:txXfrm>
    </dsp:sp>
    <dsp:sp modelId="{C93EA75B-8AB3-4727-B50B-E0662DB9E648}">
      <dsp:nvSpPr>
        <dsp:cNvPr id="0" name=""/>
        <dsp:cNvSpPr/>
      </dsp:nvSpPr>
      <dsp:spPr>
        <a:xfrm>
          <a:off x="245634" y="1791029"/>
          <a:ext cx="1378752" cy="852027"/>
        </a:xfrm>
        <a:prstGeom prst="roundRect">
          <a:avLst/>
        </a:prstGeom>
        <a:solidFill>
          <a:schemeClr val="accent3">
            <a:hueOff val="7869294"/>
            <a:satOff val="-12261"/>
            <a:lumOff val="-261"/>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err="1">
              <a:solidFill>
                <a:schemeClr val="bg2"/>
              </a:solidFill>
            </a:rPr>
            <a:t>Trạm</a:t>
          </a:r>
          <a:r>
            <a:rPr lang="en-US" sz="2700" kern="1200" dirty="0"/>
            <a:t> </a:t>
          </a:r>
          <a:r>
            <a:rPr lang="en-US" sz="2700" kern="1200" dirty="0">
              <a:solidFill>
                <a:schemeClr val="bg2"/>
              </a:solidFill>
            </a:rPr>
            <a:t>3</a:t>
          </a:r>
        </a:p>
      </dsp:txBody>
      <dsp:txXfrm>
        <a:off x="287227" y="1832622"/>
        <a:ext cx="1295566" cy="768841"/>
      </dsp:txXfrm>
    </dsp:sp>
    <dsp:sp modelId="{11CC2902-C077-4B34-A926-F18FFC14C577}">
      <dsp:nvSpPr>
        <dsp:cNvPr id="0" name=""/>
        <dsp:cNvSpPr/>
      </dsp:nvSpPr>
      <dsp:spPr>
        <a:xfrm rot="5400000">
          <a:off x="2995972" y="1425828"/>
          <a:ext cx="681622" cy="3371687"/>
        </a:xfrm>
        <a:prstGeom prst="round2SameRect">
          <a:avLst/>
        </a:prstGeom>
        <a:solidFill>
          <a:schemeClr val="accent3">
            <a:tint val="40000"/>
            <a:alpha val="90000"/>
            <a:hueOff val="12049816"/>
            <a:satOff val="-20762"/>
            <a:lumOff val="-290"/>
            <a:alphaOff val="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vi-VN" sz="2000" kern="1200" dirty="0"/>
            <a:t>Ảnh hưởng của diện tích đến tốc độ phản ứng.</a:t>
          </a:r>
          <a:endParaRPr lang="en-US" sz="2000" kern="1200" dirty="0"/>
        </a:p>
      </dsp:txBody>
      <dsp:txXfrm rot="-5400000">
        <a:off x="1650940" y="2804134"/>
        <a:ext cx="3338413" cy="615074"/>
      </dsp:txXfrm>
    </dsp:sp>
    <dsp:sp modelId="{CC2ED786-3FCE-4ED0-95BC-CE13479D641C}">
      <dsp:nvSpPr>
        <dsp:cNvPr id="0" name=""/>
        <dsp:cNvSpPr/>
      </dsp:nvSpPr>
      <dsp:spPr>
        <a:xfrm>
          <a:off x="245634" y="2685658"/>
          <a:ext cx="1405304" cy="852027"/>
        </a:xfrm>
        <a:prstGeom prst="roundRect">
          <a:avLst/>
        </a:prstGeom>
        <a:solidFill>
          <a:schemeClr val="accent3">
            <a:hueOff val="11803940"/>
            <a:satOff val="-18391"/>
            <a:lumOff val="-392"/>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err="1">
              <a:solidFill>
                <a:schemeClr val="bg2"/>
              </a:solidFill>
            </a:rPr>
            <a:t>Trạm</a:t>
          </a:r>
          <a:r>
            <a:rPr lang="en-US" sz="2700" kern="1200" dirty="0">
              <a:solidFill>
                <a:schemeClr val="bg2"/>
              </a:solidFill>
            </a:rPr>
            <a:t> 4</a:t>
          </a:r>
        </a:p>
      </dsp:txBody>
      <dsp:txXfrm>
        <a:off x="287227" y="2727251"/>
        <a:ext cx="1322118" cy="76884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b238304a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b238304a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8bca512db4_0_4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2" name="Google Shape;2272;g8bca512db4_0_4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21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8bca512db4_0_4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2" name="Google Shape;2272;g8bca512db4_0_4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8bca512db4_0_4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2" name="Google Shape;2272;g8bca512db4_0_4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177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8bca512db4_0_4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2" name="Google Shape;2272;g8bca512db4_0_4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3207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8bca512db4_0_4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2" name="Google Shape;2272;g8bca512db4_0_4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15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CFE2F3"/>
        </a:solidFill>
        <a:effectLst/>
      </p:bgPr>
    </p:bg>
    <p:spTree>
      <p:nvGrpSpPr>
        <p:cNvPr id="1" name="Shape 8"/>
        <p:cNvGrpSpPr/>
        <p:nvPr/>
      </p:nvGrpSpPr>
      <p:grpSpPr>
        <a:xfrm>
          <a:off x="0" y="0"/>
          <a:ext cx="0" cy="0"/>
          <a:chOff x="0" y="0"/>
          <a:chExt cx="0" cy="0"/>
        </a:xfrm>
      </p:grpSpPr>
      <p:sp>
        <p:nvSpPr>
          <p:cNvPr id="9" name="Google Shape;9;p2"/>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754550" y="1135650"/>
            <a:ext cx="5634900" cy="2872200"/>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2572800" y="3116850"/>
            <a:ext cx="3998400" cy="0"/>
          </a:xfrm>
          <a:prstGeom prst="straightConnector1">
            <a:avLst/>
          </a:prstGeom>
          <a:noFill/>
          <a:ln w="19050" cap="flat" cmpd="sng">
            <a:solidFill>
              <a:schemeClr val="dk2"/>
            </a:solidFill>
            <a:prstDash val="solid"/>
            <a:round/>
            <a:headEnd type="none" w="med" len="med"/>
            <a:tailEnd type="none" w="med" len="med"/>
          </a:ln>
        </p:spPr>
      </p:cxnSp>
      <p:cxnSp>
        <p:nvCxnSpPr>
          <p:cNvPr id="12" name="Google Shape;12;p2"/>
          <p:cNvCxnSpPr/>
          <p:nvPr/>
        </p:nvCxnSpPr>
        <p:spPr>
          <a:xfrm>
            <a:off x="2572800" y="2222750"/>
            <a:ext cx="3998400" cy="0"/>
          </a:xfrm>
          <a:prstGeom prst="straightConnector1">
            <a:avLst/>
          </a:prstGeom>
          <a:noFill/>
          <a:ln w="19050" cap="flat" cmpd="sng">
            <a:solidFill>
              <a:schemeClr val="dk2"/>
            </a:solidFill>
            <a:prstDash val="solid"/>
            <a:round/>
            <a:headEnd type="none" w="med" len="med"/>
            <a:tailEnd type="none" w="med" len="med"/>
          </a:ln>
        </p:spPr>
      </p:cxnSp>
      <p:grpSp>
        <p:nvGrpSpPr>
          <p:cNvPr id="13" name="Google Shape;13;p2"/>
          <p:cNvGrpSpPr/>
          <p:nvPr/>
        </p:nvGrpSpPr>
        <p:grpSpPr>
          <a:xfrm rot="697126">
            <a:off x="8280187" y="-46678"/>
            <a:ext cx="1305393" cy="1346461"/>
            <a:chOff x="1492000" y="427450"/>
            <a:chExt cx="1188000" cy="1225375"/>
          </a:xfrm>
        </p:grpSpPr>
        <p:sp>
          <p:nvSpPr>
            <p:cNvPr id="14" name="Google Shape;14;p2"/>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txBox="1">
            <a:spLocks noGrp="1"/>
          </p:cNvSpPr>
          <p:nvPr>
            <p:ph type="ctrTitle"/>
          </p:nvPr>
        </p:nvSpPr>
        <p:spPr>
          <a:xfrm>
            <a:off x="2351850" y="1498850"/>
            <a:ext cx="4440300" cy="1447800"/>
          </a:xfrm>
          <a:prstGeom prst="rect">
            <a:avLst/>
          </a:prstGeom>
        </p:spPr>
        <p:txBody>
          <a:bodyPr spcFirstLastPara="1" wrap="square" lIns="0" tIns="0" rIns="0" bIns="0" anchor="ctr" anchorCtr="0">
            <a:noAutofit/>
          </a:bodyPr>
          <a:lstStyle>
            <a:lvl1pPr lvl="0" algn="ctr" rtl="0">
              <a:spcBef>
                <a:spcPts val="0"/>
              </a:spcBef>
              <a:spcAft>
                <a:spcPts val="0"/>
              </a:spcAft>
              <a:buSzPts val="5200"/>
              <a:buFont typeface="Itim"/>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 name="Google Shape;26;p2"/>
          <p:cNvSpPr txBox="1">
            <a:spLocks noGrp="1"/>
          </p:cNvSpPr>
          <p:nvPr>
            <p:ph type="subTitle" idx="1"/>
          </p:nvPr>
        </p:nvSpPr>
        <p:spPr>
          <a:xfrm>
            <a:off x="2351850" y="3287050"/>
            <a:ext cx="4440300" cy="3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 name="Google Shape;27;p2"/>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rot="-1976796" flipH="1">
            <a:off x="5917481" y="3990133"/>
            <a:ext cx="3474354" cy="888893"/>
            <a:chOff x="3809875" y="1963175"/>
            <a:chExt cx="1923600" cy="492150"/>
          </a:xfrm>
        </p:grpSpPr>
        <p:sp>
          <p:nvSpPr>
            <p:cNvPr id="29" name="Google Shape;29;p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rot="-375097">
            <a:off x="1228557" y="-253382"/>
            <a:ext cx="711742" cy="793298"/>
            <a:chOff x="6554696" y="509501"/>
            <a:chExt cx="711709" cy="793261"/>
          </a:xfrm>
        </p:grpSpPr>
        <p:sp>
          <p:nvSpPr>
            <p:cNvPr id="41" name="Google Shape;41;p2"/>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rot="807122">
            <a:off x="809300" y="4708652"/>
            <a:ext cx="2497551" cy="2401906"/>
            <a:chOff x="1857000" y="3245400"/>
            <a:chExt cx="1233825" cy="1186575"/>
          </a:xfrm>
        </p:grpSpPr>
        <p:sp>
          <p:nvSpPr>
            <p:cNvPr id="44" name="Google Shape;44;p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rot="-381518">
            <a:off x="1317430" y="-146232"/>
            <a:ext cx="102933" cy="551241"/>
          </a:xfrm>
          <a:prstGeom prst="roundRect">
            <a:avLst>
              <a:gd name="adj" fmla="val 50000"/>
            </a:avLst>
          </a:prstGeom>
          <a:solidFill>
            <a:schemeClr val="lt2">
              <a:alpha val="47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design">
  <p:cSld name="CUSTOM_11">
    <p:spTree>
      <p:nvGrpSpPr>
        <p:cNvPr id="1" name="Shape 558"/>
        <p:cNvGrpSpPr/>
        <p:nvPr/>
      </p:nvGrpSpPr>
      <p:grpSpPr>
        <a:xfrm>
          <a:off x="0" y="0"/>
          <a:ext cx="0" cy="0"/>
          <a:chOff x="0" y="0"/>
          <a:chExt cx="0" cy="0"/>
        </a:xfrm>
      </p:grpSpPr>
      <p:sp>
        <p:nvSpPr>
          <p:cNvPr id="559" name="Google Shape;559;p20"/>
          <p:cNvSpPr txBox="1">
            <a:spLocks noGrp="1"/>
          </p:cNvSpPr>
          <p:nvPr>
            <p:ph type="title"/>
          </p:nvPr>
        </p:nvSpPr>
        <p:spPr>
          <a:xfrm>
            <a:off x="4572000" y="540000"/>
            <a:ext cx="3852000" cy="488700"/>
          </a:xfrm>
          <a:prstGeom prst="rect">
            <a:avLst/>
          </a:prstGeom>
        </p:spPr>
        <p:txBody>
          <a:bodyPr spcFirstLastPara="1" wrap="square" lIns="0" tIns="0" rIns="0" bIns="0" anchor="t" anchorCtr="0">
            <a:noAutofit/>
          </a:bodyPr>
          <a:lstStyle>
            <a:lvl1pPr lvl="0" algn="r" rtl="0">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560" name="Google Shape;560;p20"/>
          <p:cNvGrpSpPr/>
          <p:nvPr/>
        </p:nvGrpSpPr>
        <p:grpSpPr>
          <a:xfrm>
            <a:off x="-1700" y="329"/>
            <a:ext cx="9147400" cy="5142843"/>
            <a:chOff x="238125" y="854700"/>
            <a:chExt cx="7142500" cy="4015650"/>
          </a:xfrm>
        </p:grpSpPr>
        <p:sp>
          <p:nvSpPr>
            <p:cNvPr id="561" name="Google Shape;561;p20"/>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0"/>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0"/>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0"/>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0"/>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0"/>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0"/>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0"/>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0"/>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0"/>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656"/>
        <p:cNvGrpSpPr/>
        <p:nvPr/>
      </p:nvGrpSpPr>
      <p:grpSpPr>
        <a:xfrm>
          <a:off x="0" y="0"/>
          <a:ext cx="0" cy="0"/>
          <a:chOff x="0" y="0"/>
          <a:chExt cx="0" cy="0"/>
        </a:xfrm>
      </p:grpSpPr>
      <p:grpSp>
        <p:nvGrpSpPr>
          <p:cNvPr id="657" name="Google Shape;657;p23"/>
          <p:cNvGrpSpPr/>
          <p:nvPr/>
        </p:nvGrpSpPr>
        <p:grpSpPr>
          <a:xfrm>
            <a:off x="-174525" y="-22399"/>
            <a:ext cx="9487164" cy="5193049"/>
            <a:chOff x="-174525" y="-22399"/>
            <a:chExt cx="9487164" cy="5193049"/>
          </a:xfrm>
        </p:grpSpPr>
        <p:sp>
          <p:nvSpPr>
            <p:cNvPr id="658" name="Google Shape;658;p23"/>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9" name="Google Shape;659;p23"/>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660" name="Google Shape;660;p23"/>
            <p:cNvGrpSpPr/>
            <p:nvPr/>
          </p:nvGrpSpPr>
          <p:grpSpPr>
            <a:xfrm>
              <a:off x="263005" y="845117"/>
              <a:ext cx="3790149" cy="3960313"/>
              <a:chOff x="263005" y="845117"/>
              <a:chExt cx="3790149" cy="3960313"/>
            </a:xfrm>
          </p:grpSpPr>
          <p:sp>
            <p:nvSpPr>
              <p:cNvPr id="661" name="Google Shape;661;p23"/>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3"/>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3"/>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3"/>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3"/>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3"/>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3"/>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3"/>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3"/>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3"/>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3"/>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3"/>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3"/>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3"/>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3"/>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23"/>
            <p:cNvGrpSpPr/>
            <p:nvPr/>
          </p:nvGrpSpPr>
          <p:grpSpPr>
            <a:xfrm>
              <a:off x="5055305" y="845117"/>
              <a:ext cx="3790149" cy="3960313"/>
              <a:chOff x="263005" y="845117"/>
              <a:chExt cx="3790149" cy="3960313"/>
            </a:xfrm>
          </p:grpSpPr>
          <p:sp>
            <p:nvSpPr>
              <p:cNvPr id="677" name="Google Shape;677;p23"/>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3"/>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3"/>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3"/>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3"/>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3"/>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3"/>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3"/>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3"/>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3"/>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3"/>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3"/>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92" name="Google Shape;692;p23"/>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693" name="Google Shape;693;p23"/>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694" name="Google Shape;694;p23"/>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695" name="Google Shape;695;p23"/>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696" name="Google Shape;696;p23"/>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697" name="Google Shape;697;p23"/>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698" name="Google Shape;698;p23"/>
          <p:cNvSpPr txBox="1">
            <a:spLocks noGrp="1"/>
          </p:cNvSpPr>
          <p:nvPr>
            <p:ph type="subTitle" idx="1"/>
          </p:nvPr>
        </p:nvSpPr>
        <p:spPr>
          <a:xfrm>
            <a:off x="720000" y="2633338"/>
            <a:ext cx="2073600" cy="15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99" name="Google Shape;699;p23"/>
          <p:cNvSpPr txBox="1">
            <a:spLocks noGrp="1"/>
          </p:cNvSpPr>
          <p:nvPr>
            <p:ph type="title"/>
          </p:nvPr>
        </p:nvSpPr>
        <p:spPr>
          <a:xfrm>
            <a:off x="720000" y="1452200"/>
            <a:ext cx="1621200" cy="993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225901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000"/>
              <a:buFont typeface="Itim"/>
              <a:buNone/>
              <a:defRPr sz="30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Muli"/>
              <a:buChar char="●"/>
              <a:defRPr sz="1600">
                <a:solidFill>
                  <a:schemeClr val="dk2"/>
                </a:solidFill>
                <a:latin typeface="Muli"/>
                <a:ea typeface="Muli"/>
                <a:cs typeface="Muli"/>
                <a:sym typeface="Muli"/>
              </a:defRPr>
            </a:lvl1pPr>
            <a:lvl2pPr marL="914400" lvl="1"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2pPr>
            <a:lvl3pPr marL="1371600" lvl="2"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3pPr>
            <a:lvl4pPr marL="1828800" lvl="3"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4pPr>
            <a:lvl5pPr marL="2286000" lvl="4"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5pPr>
            <a:lvl6pPr marL="2743200" lvl="5"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6pPr>
            <a:lvl7pPr marL="3200400" lvl="6"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7pPr>
            <a:lvl8pPr marL="3657600" lvl="7"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8pPr>
            <a:lvl9pPr marL="4114800" lvl="8" indent="-330200">
              <a:lnSpc>
                <a:spcPct val="115000"/>
              </a:lnSpc>
              <a:spcBef>
                <a:spcPts val="1600"/>
              </a:spcBef>
              <a:spcAft>
                <a:spcPts val="1600"/>
              </a:spcAft>
              <a:buClr>
                <a:schemeClr val="dk2"/>
              </a:buClr>
              <a:buSzPts val="1600"/>
              <a:buFont typeface="Muli"/>
              <a:buChar char="■"/>
              <a:defRPr sz="16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6" r:id="rId2"/>
    <p:sldLayoutId id="214748367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25.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3.gif"/><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8.sv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26.jpe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3.gif"/><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8.sv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slide" Target="slide13.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8.sv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5.jpe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3.gif"/><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8.sv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24.jpe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3.gif"/><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8.sv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1;p29">
            <a:extLst>
              <a:ext uri="{FF2B5EF4-FFF2-40B4-BE49-F238E27FC236}">
                <a16:creationId xmlns:a16="http://schemas.microsoft.com/office/drawing/2014/main" id="{7932F016-684E-4B6E-ACD5-837321FEE4A6}"/>
              </a:ext>
            </a:extLst>
          </p:cNvPr>
          <p:cNvSpPr txBox="1">
            <a:spLocks/>
          </p:cNvSpPr>
          <p:nvPr/>
        </p:nvSpPr>
        <p:spPr>
          <a:xfrm>
            <a:off x="1581340" y="122944"/>
            <a:ext cx="5981320" cy="85083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Itim"/>
              <a:buNone/>
              <a:defRPr sz="60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9pPr>
          </a:lstStyle>
          <a:p>
            <a:r>
              <a:rPr lang="en-US" sz="5600" dirty="0">
                <a:solidFill>
                  <a:srgbClr val="FF0000"/>
                </a:solidFill>
              </a:rPr>
              <a:t>KHỞI ĐỘNG</a:t>
            </a:r>
            <a:endParaRPr lang="vi-VN" sz="5600" dirty="0">
              <a:solidFill>
                <a:srgbClr val="FF0000"/>
              </a:solidFill>
            </a:endParaRPr>
          </a:p>
        </p:txBody>
      </p:sp>
      <p:pic>
        <p:nvPicPr>
          <p:cNvPr id="18" name="Graphic 17" descr="Books">
            <a:extLst>
              <a:ext uri="{FF2B5EF4-FFF2-40B4-BE49-F238E27FC236}">
                <a16:creationId xmlns:a16="http://schemas.microsoft.com/office/drawing/2014/main" id="{F718E942-C365-420F-8328-5CCD8EA636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18289" y="122944"/>
            <a:ext cx="914400" cy="914400"/>
          </a:xfrm>
          <a:prstGeom prst="rect">
            <a:avLst/>
          </a:prstGeom>
        </p:spPr>
      </p:pic>
      <p:pic>
        <p:nvPicPr>
          <p:cNvPr id="38" name="Picture 2" descr="graphic-design-companies | Dehydr8ed Studio">
            <a:extLst>
              <a:ext uri="{FF2B5EF4-FFF2-40B4-BE49-F238E27FC236}">
                <a16:creationId xmlns:a16="http://schemas.microsoft.com/office/drawing/2014/main" id="{21D00255-AB64-4CBB-AD6B-7C2BCE152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224" y="3672968"/>
            <a:ext cx="2046130" cy="1643104"/>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389A8E4B-D7F8-2645-47D4-BCFF433535FC}"/>
              </a:ext>
            </a:extLst>
          </p:cNvPr>
          <p:cNvSpPr/>
          <p:nvPr/>
        </p:nvSpPr>
        <p:spPr>
          <a:xfrm>
            <a:off x="211312" y="691563"/>
            <a:ext cx="8171970" cy="385738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4B8764C-AB2C-C771-8435-ADBA35011F3F}"/>
              </a:ext>
            </a:extLst>
          </p:cNvPr>
          <p:cNvSpPr txBox="1"/>
          <p:nvPr/>
        </p:nvSpPr>
        <p:spPr>
          <a:xfrm>
            <a:off x="1474373" y="1232922"/>
            <a:ext cx="6195253" cy="2677656"/>
          </a:xfrm>
          <a:prstGeom prst="rect">
            <a:avLst/>
          </a:prstGeom>
          <a:noFill/>
        </p:spPr>
        <p:txBody>
          <a:bodyPr wrap="square">
            <a:spAutoFit/>
          </a:bodyPr>
          <a:lstStyle/>
          <a:p>
            <a:r>
              <a:rPr lang="nl-NL" sz="2800" dirty="0">
                <a:solidFill>
                  <a:srgbClr val="0070C0"/>
                </a:solidFill>
                <a:effectLst/>
                <a:latin typeface="Tenorite" panose="00000500000000000000" pitchFamily="2" charset="0"/>
                <a:ea typeface="Calibri" panose="020F0502020204030204" pitchFamily="34" charset="0"/>
              </a:rPr>
              <a:t>Quan sát video, hãy cho biết phản ứng nào xảy ra nhanh, phản ứng nào xảy ra chậm? Vậy dùng đại lượng nào để đặc trưng cho sự nhanh chậm của phản ứng? Có những yếu tố nào ảnh hưởng đến sự nhanh chậm này?</a:t>
            </a:r>
            <a:endParaRPr lang="en-US" sz="2800" dirty="0">
              <a:solidFill>
                <a:srgbClr val="0070C0"/>
              </a:solidFill>
              <a:latin typeface="Tenorite" panose="00000500000000000000" pitchFamily="2" charset="0"/>
            </a:endParaRPr>
          </a:p>
        </p:txBody>
      </p:sp>
    </p:spTree>
    <p:extLst>
      <p:ext uri="{BB962C8B-B14F-4D97-AF65-F5344CB8AC3E}">
        <p14:creationId xmlns:p14="http://schemas.microsoft.com/office/powerpoint/2010/main" val="357385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grpId="1" nodeType="clickEffect">
                                  <p:stCondLst>
                                    <p:cond delay="0"/>
                                  </p:stCondLst>
                                  <p:iterate type="lt">
                                    <p:tmPct val="4000"/>
                                  </p:iterate>
                                  <p:childTnLst>
                                    <p:set>
                                      <p:cBhvr override="childStyle">
                                        <p:cTn id="11"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raphic-design-companies | Dehydr8ed Studio">
            <a:extLst>
              <a:ext uri="{FF2B5EF4-FFF2-40B4-BE49-F238E27FC236}">
                <a16:creationId xmlns:a16="http://schemas.microsoft.com/office/drawing/2014/main" id="{866FEDFE-DA8C-4947-49A1-AAF832F51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91" y="3724286"/>
            <a:ext cx="2046130" cy="16431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BC9601-161C-91A5-1D36-B5AC18A326A8}"/>
              </a:ext>
            </a:extLst>
          </p:cNvPr>
          <p:cNvSpPr>
            <a:spLocks noGrp="1"/>
          </p:cNvSpPr>
          <p:nvPr>
            <p:ph type="title"/>
          </p:nvPr>
        </p:nvSpPr>
        <p:spPr>
          <a:xfrm>
            <a:off x="332620" y="84523"/>
            <a:ext cx="9077669" cy="583987"/>
          </a:xfrm>
        </p:spPr>
        <p:txBody>
          <a:bodyPr/>
          <a:lstStyle/>
          <a:p>
            <a:r>
              <a:rPr lang="en-US" sz="3200" dirty="0"/>
              <a:t>BÀI 7: TỐC ĐỘ PHẢN ỨNG VÀ CHẤT XÚC TÁC</a:t>
            </a:r>
          </a:p>
        </p:txBody>
      </p:sp>
      <p:sp>
        <p:nvSpPr>
          <p:cNvPr id="5" name="TextBox 4">
            <a:extLst>
              <a:ext uri="{FF2B5EF4-FFF2-40B4-BE49-F238E27FC236}">
                <a16:creationId xmlns:a16="http://schemas.microsoft.com/office/drawing/2014/main" id="{74AE5558-8633-6FEB-E719-8EE8B6CBA535}"/>
              </a:ext>
            </a:extLst>
          </p:cNvPr>
          <p:cNvSpPr txBox="1"/>
          <p:nvPr/>
        </p:nvSpPr>
        <p:spPr>
          <a:xfrm>
            <a:off x="1194644" y="437677"/>
            <a:ext cx="7353620" cy="461665"/>
          </a:xfrm>
          <a:prstGeom prst="rect">
            <a:avLst/>
          </a:prstGeom>
          <a:noFill/>
        </p:spPr>
        <p:txBody>
          <a:bodyPr wrap="square" rtlCol="0">
            <a:spAutoFit/>
          </a:bodyPr>
          <a:lstStyle/>
          <a:p>
            <a:pPr algn="ctr"/>
            <a:r>
              <a:rPr lang="en-US" sz="2400" dirty="0">
                <a:solidFill>
                  <a:schemeClr val="accent3">
                    <a:lumMod val="50000"/>
                  </a:schemeClr>
                </a:solidFill>
                <a:latin typeface="iCiel Cadena" panose="02000503000000020004" pitchFamily="2" charset="0"/>
              </a:rPr>
              <a:t>I. </a:t>
            </a:r>
            <a:r>
              <a:rPr lang="en-US" sz="2400" dirty="0" err="1">
                <a:solidFill>
                  <a:schemeClr val="accent3">
                    <a:lumMod val="50000"/>
                  </a:schemeClr>
                </a:solidFill>
                <a:latin typeface="iCiel Cadena" panose="02000503000000020004" pitchFamily="2" charset="0"/>
              </a:rPr>
              <a:t>Một</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số</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yếu</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ảnh</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hưởng</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đến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tốc</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độ</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phản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ứng</a:t>
            </a:r>
            <a:endParaRPr lang="en-US" sz="2400" dirty="0">
              <a:solidFill>
                <a:schemeClr val="accent3">
                  <a:lumMod val="50000"/>
                </a:schemeClr>
              </a:solidFill>
              <a:latin typeface="iCiel Cadena" panose="02000503000000020004" pitchFamily="2" charset="0"/>
            </a:endParaRPr>
          </a:p>
        </p:txBody>
      </p:sp>
      <p:sp>
        <p:nvSpPr>
          <p:cNvPr id="6" name="TextBox 5">
            <a:extLst>
              <a:ext uri="{FF2B5EF4-FFF2-40B4-BE49-F238E27FC236}">
                <a16:creationId xmlns:a16="http://schemas.microsoft.com/office/drawing/2014/main" id="{FB6F0433-B935-ACDD-E27A-795A8649B721}"/>
              </a:ext>
            </a:extLst>
          </p:cNvPr>
          <p:cNvSpPr txBox="1"/>
          <p:nvPr/>
        </p:nvSpPr>
        <p:spPr>
          <a:xfrm>
            <a:off x="161364" y="836277"/>
            <a:ext cx="3526972" cy="646331"/>
          </a:xfrm>
          <a:prstGeom prst="rect">
            <a:avLst/>
          </a:prstGeom>
          <a:noFill/>
        </p:spPr>
        <p:txBody>
          <a:bodyPr wrap="square" rtlCol="0">
            <a:spAutoFit/>
          </a:bodyPr>
          <a:lstStyle/>
          <a:p>
            <a:r>
              <a:rPr lang="vi-VN" sz="1800" dirty="0">
                <a:solidFill>
                  <a:schemeClr val="accent2">
                    <a:lumMod val="25000"/>
                  </a:schemeClr>
                </a:solidFill>
                <a:latin typeface="Tenorite" panose="00000500000000000000" pitchFamily="2" charset="0"/>
              </a:rPr>
              <a:t>3. Ảnh </a:t>
            </a:r>
            <a:r>
              <a:rPr lang="en-US" sz="1800" dirty="0" err="1">
                <a:solidFill>
                  <a:schemeClr val="accent2">
                    <a:lumMod val="25000"/>
                  </a:schemeClr>
                </a:solidFill>
                <a:latin typeface="Tenorite" panose="00000500000000000000" pitchFamily="2" charset="0"/>
              </a:rPr>
              <a:t>hưởng</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của</a:t>
            </a:r>
            <a:r>
              <a:rPr lang="en-US" sz="1800" dirty="0">
                <a:solidFill>
                  <a:schemeClr val="accent2">
                    <a:lumMod val="25000"/>
                  </a:schemeClr>
                </a:solidFill>
                <a:latin typeface="Tenorite" panose="00000500000000000000" pitchFamily="2" charset="0"/>
              </a:rPr>
              <a:t> </a:t>
            </a:r>
            <a:r>
              <a:rPr lang="vi-VN" sz="1800" dirty="0">
                <a:solidFill>
                  <a:schemeClr val="accent2">
                    <a:lumMod val="25000"/>
                  </a:schemeClr>
                </a:solidFill>
                <a:latin typeface="Tenorite" panose="00000500000000000000" pitchFamily="2" charset="0"/>
              </a:rPr>
              <a:t>diện tích tiếp xúc </a:t>
            </a:r>
            <a:r>
              <a:rPr lang="en-US" sz="1800" dirty="0" err="1">
                <a:solidFill>
                  <a:schemeClr val="accent2">
                    <a:lumMod val="25000"/>
                  </a:schemeClr>
                </a:solidFill>
                <a:latin typeface="Tenorite" panose="00000500000000000000" pitchFamily="2" charset="0"/>
              </a:rPr>
              <a:t>đến</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tốc</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độ</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phản</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ứng</a:t>
            </a:r>
            <a:endParaRPr lang="en-US" sz="1800" dirty="0">
              <a:solidFill>
                <a:schemeClr val="accent2">
                  <a:lumMod val="25000"/>
                </a:schemeClr>
              </a:solidFill>
              <a:latin typeface="Tenorite" panose="00000500000000000000" pitchFamily="2" charset="0"/>
            </a:endParaRPr>
          </a:p>
        </p:txBody>
      </p:sp>
      <p:pic>
        <p:nvPicPr>
          <p:cNvPr id="7" name="Picture 6">
            <a:extLst>
              <a:ext uri="{FF2B5EF4-FFF2-40B4-BE49-F238E27FC236}">
                <a16:creationId xmlns:a16="http://schemas.microsoft.com/office/drawing/2014/main" id="{07AFDD0B-E2A9-ECC5-BD46-F0CA0BA0C8C5}"/>
              </a:ext>
            </a:extLst>
          </p:cNvPr>
          <p:cNvPicPr>
            <a:picLocks noChangeAspect="1"/>
          </p:cNvPicPr>
          <p:nvPr/>
        </p:nvPicPr>
        <p:blipFill rotWithShape="1">
          <a:blip r:embed="rId3"/>
          <a:srcRect l="51513" t="45714" r="28655" b="15444"/>
          <a:stretch/>
        </p:blipFill>
        <p:spPr>
          <a:xfrm>
            <a:off x="852927" y="1721223"/>
            <a:ext cx="2347293" cy="25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08CD3FAC-4098-0B30-16FC-8C1FDDA900BD}"/>
              </a:ext>
            </a:extLst>
          </p:cNvPr>
          <p:cNvSpPr txBox="1"/>
          <p:nvPr/>
        </p:nvSpPr>
        <p:spPr>
          <a:xfrm>
            <a:off x="5121633" y="1607329"/>
            <a:ext cx="3842016" cy="2062103"/>
          </a:xfrm>
          <a:prstGeom prst="rect">
            <a:avLst/>
          </a:prstGeom>
          <a:noFill/>
        </p:spPr>
        <p:txBody>
          <a:bodyPr wrap="square">
            <a:spAutoFit/>
          </a:bodyPr>
          <a:lstStyle/>
          <a:p>
            <a:pPr algn="just">
              <a:spcAft>
                <a:spcPts val="10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tăng diện tích tiếp xúc của chất tham gia phản ứng, tốc độ phản ứng tăng lên.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Graphic 11" descr="Calligraphy Pen outline">
            <a:extLst>
              <a:ext uri="{FF2B5EF4-FFF2-40B4-BE49-F238E27FC236}">
                <a16:creationId xmlns:a16="http://schemas.microsoft.com/office/drawing/2014/main" id="{B68E8B2A-00EB-51D0-F294-BE23743314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3726" y="308522"/>
            <a:ext cx="2067298" cy="1202977"/>
          </a:xfrm>
          <a:prstGeom prst="rect">
            <a:avLst/>
          </a:prstGeom>
        </p:spPr>
      </p:pic>
      <p:pic>
        <p:nvPicPr>
          <p:cNvPr id="15" name="Graphic 14" descr="Flask with solid fill">
            <a:extLst>
              <a:ext uri="{FF2B5EF4-FFF2-40B4-BE49-F238E27FC236}">
                <a16:creationId xmlns:a16="http://schemas.microsoft.com/office/drawing/2014/main" id="{A6785811-5251-8A2B-B4FC-92851D56C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88446" y="3066947"/>
            <a:ext cx="914400" cy="914400"/>
          </a:xfrm>
          <a:prstGeom prst="rect">
            <a:avLst/>
          </a:prstGeom>
        </p:spPr>
      </p:pic>
      <p:pic>
        <p:nvPicPr>
          <p:cNvPr id="16" name="Graphic 15" descr="Flask outline">
            <a:extLst>
              <a:ext uri="{FF2B5EF4-FFF2-40B4-BE49-F238E27FC236}">
                <a16:creationId xmlns:a16="http://schemas.microsoft.com/office/drawing/2014/main" id="{8158E32F-CE13-6BA7-C984-484447AEAF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63256" y="856294"/>
            <a:ext cx="914400" cy="914400"/>
          </a:xfrm>
          <a:prstGeom prst="rect">
            <a:avLst/>
          </a:prstGeom>
        </p:spPr>
      </p:pic>
      <p:pic>
        <p:nvPicPr>
          <p:cNvPr id="17" name="Graphic 16" descr="Potion with solid fill">
            <a:extLst>
              <a:ext uri="{FF2B5EF4-FFF2-40B4-BE49-F238E27FC236}">
                <a16:creationId xmlns:a16="http://schemas.microsoft.com/office/drawing/2014/main" id="{06226C4F-1E82-CD9B-D802-C41DF89F4A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63256" y="1976740"/>
            <a:ext cx="914400" cy="914400"/>
          </a:xfrm>
          <a:prstGeom prst="rect">
            <a:avLst/>
          </a:prstGeom>
        </p:spPr>
      </p:pic>
      <p:pic>
        <p:nvPicPr>
          <p:cNvPr id="18" name="Graphic 17" descr="Potion outline">
            <a:extLst>
              <a:ext uri="{FF2B5EF4-FFF2-40B4-BE49-F238E27FC236}">
                <a16:creationId xmlns:a16="http://schemas.microsoft.com/office/drawing/2014/main" id="{1590A795-0D1F-27BE-1947-21C32DA529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89151" y="4155681"/>
            <a:ext cx="914400" cy="914400"/>
          </a:xfrm>
          <a:prstGeom prst="rect">
            <a:avLst/>
          </a:prstGeom>
        </p:spPr>
      </p:pic>
    </p:spTree>
    <p:extLst>
      <p:ext uri="{BB962C8B-B14F-4D97-AF65-F5344CB8AC3E}">
        <p14:creationId xmlns:p14="http://schemas.microsoft.com/office/powerpoint/2010/main" val="70908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aphic-design-companies | Dehydr8ed Studio">
            <a:extLst>
              <a:ext uri="{FF2B5EF4-FFF2-40B4-BE49-F238E27FC236}">
                <a16:creationId xmlns:a16="http://schemas.microsoft.com/office/drawing/2014/main" id="{1C993F4C-3051-40B0-3231-D9925B434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0893"/>
            <a:ext cx="2046130" cy="16431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BC9601-161C-91A5-1D36-B5AC18A326A8}"/>
              </a:ext>
            </a:extLst>
          </p:cNvPr>
          <p:cNvSpPr>
            <a:spLocks noGrp="1"/>
          </p:cNvSpPr>
          <p:nvPr>
            <p:ph type="title"/>
          </p:nvPr>
        </p:nvSpPr>
        <p:spPr>
          <a:xfrm>
            <a:off x="332620" y="84523"/>
            <a:ext cx="9077669" cy="583987"/>
          </a:xfrm>
        </p:spPr>
        <p:txBody>
          <a:bodyPr/>
          <a:lstStyle/>
          <a:p>
            <a:r>
              <a:rPr lang="en-US" sz="3200" dirty="0"/>
              <a:t>BÀI 7: TỐC ĐỘ PHẢN ỨNG VÀ CHẤT XÚC TÁC</a:t>
            </a:r>
          </a:p>
        </p:txBody>
      </p:sp>
      <p:sp>
        <p:nvSpPr>
          <p:cNvPr id="5" name="TextBox 4">
            <a:extLst>
              <a:ext uri="{FF2B5EF4-FFF2-40B4-BE49-F238E27FC236}">
                <a16:creationId xmlns:a16="http://schemas.microsoft.com/office/drawing/2014/main" id="{74AE5558-8633-6FEB-E719-8EE8B6CBA535}"/>
              </a:ext>
            </a:extLst>
          </p:cNvPr>
          <p:cNvSpPr txBox="1"/>
          <p:nvPr/>
        </p:nvSpPr>
        <p:spPr>
          <a:xfrm>
            <a:off x="1194644" y="437677"/>
            <a:ext cx="7353620" cy="461665"/>
          </a:xfrm>
          <a:prstGeom prst="rect">
            <a:avLst/>
          </a:prstGeom>
          <a:noFill/>
        </p:spPr>
        <p:txBody>
          <a:bodyPr wrap="square" rtlCol="0">
            <a:spAutoFit/>
          </a:bodyPr>
          <a:lstStyle/>
          <a:p>
            <a:pPr algn="ctr"/>
            <a:r>
              <a:rPr lang="en-US" sz="2400" dirty="0">
                <a:solidFill>
                  <a:schemeClr val="accent3">
                    <a:lumMod val="50000"/>
                  </a:schemeClr>
                </a:solidFill>
                <a:latin typeface="iCiel Cadena" panose="02000503000000020004" pitchFamily="2" charset="0"/>
              </a:rPr>
              <a:t>I. </a:t>
            </a:r>
            <a:r>
              <a:rPr lang="en-US" sz="2400" dirty="0" err="1">
                <a:solidFill>
                  <a:schemeClr val="accent3">
                    <a:lumMod val="50000"/>
                  </a:schemeClr>
                </a:solidFill>
                <a:latin typeface="iCiel Cadena" panose="02000503000000020004" pitchFamily="2" charset="0"/>
              </a:rPr>
              <a:t>Một</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số</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yếu</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ảnh</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hưởng</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đến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tốc</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độ</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phản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ứng</a:t>
            </a:r>
            <a:endParaRPr lang="en-US" sz="2400" dirty="0">
              <a:solidFill>
                <a:schemeClr val="accent3">
                  <a:lumMod val="50000"/>
                </a:schemeClr>
              </a:solidFill>
              <a:latin typeface="iCiel Cadena" panose="02000503000000020004" pitchFamily="2" charset="0"/>
            </a:endParaRPr>
          </a:p>
        </p:txBody>
      </p:sp>
      <p:sp>
        <p:nvSpPr>
          <p:cNvPr id="6" name="TextBox 5">
            <a:extLst>
              <a:ext uri="{FF2B5EF4-FFF2-40B4-BE49-F238E27FC236}">
                <a16:creationId xmlns:a16="http://schemas.microsoft.com/office/drawing/2014/main" id="{FB6F0433-B935-ACDD-E27A-795A8649B721}"/>
              </a:ext>
            </a:extLst>
          </p:cNvPr>
          <p:cNvSpPr txBox="1"/>
          <p:nvPr/>
        </p:nvSpPr>
        <p:spPr>
          <a:xfrm>
            <a:off x="161364" y="836277"/>
            <a:ext cx="3526972" cy="646331"/>
          </a:xfrm>
          <a:prstGeom prst="rect">
            <a:avLst/>
          </a:prstGeom>
          <a:noFill/>
        </p:spPr>
        <p:txBody>
          <a:bodyPr wrap="square" rtlCol="0">
            <a:spAutoFit/>
          </a:bodyPr>
          <a:lstStyle/>
          <a:p>
            <a:r>
              <a:rPr lang="vi-VN" sz="1800" dirty="0">
                <a:solidFill>
                  <a:schemeClr val="accent2">
                    <a:lumMod val="25000"/>
                  </a:schemeClr>
                </a:solidFill>
                <a:latin typeface="Tenorite" panose="00000500000000000000" pitchFamily="2" charset="0"/>
              </a:rPr>
              <a:t>4. Ảnh </a:t>
            </a:r>
            <a:r>
              <a:rPr lang="en-US" sz="1800" dirty="0" err="1">
                <a:solidFill>
                  <a:schemeClr val="accent2">
                    <a:lumMod val="25000"/>
                  </a:schemeClr>
                </a:solidFill>
                <a:latin typeface="Tenorite" panose="00000500000000000000" pitchFamily="2" charset="0"/>
              </a:rPr>
              <a:t>hưởng</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của</a:t>
            </a:r>
            <a:r>
              <a:rPr lang="en-US" sz="1800" dirty="0">
                <a:solidFill>
                  <a:schemeClr val="accent2">
                    <a:lumMod val="25000"/>
                  </a:schemeClr>
                </a:solidFill>
                <a:latin typeface="Tenorite" panose="00000500000000000000" pitchFamily="2" charset="0"/>
              </a:rPr>
              <a:t> </a:t>
            </a:r>
            <a:r>
              <a:rPr lang="vi-VN" sz="1800" dirty="0">
                <a:solidFill>
                  <a:schemeClr val="accent2">
                    <a:lumMod val="25000"/>
                  </a:schemeClr>
                </a:solidFill>
                <a:latin typeface="Tenorite" panose="00000500000000000000" pitchFamily="2" charset="0"/>
              </a:rPr>
              <a:t>chất xúc tác đ</a:t>
            </a:r>
            <a:r>
              <a:rPr lang="en-US" sz="1800" dirty="0" err="1">
                <a:solidFill>
                  <a:schemeClr val="accent2">
                    <a:lumMod val="25000"/>
                  </a:schemeClr>
                </a:solidFill>
                <a:latin typeface="Tenorite" panose="00000500000000000000" pitchFamily="2" charset="0"/>
              </a:rPr>
              <a:t>ến</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tốc</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độ</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phản</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ứng</a:t>
            </a:r>
            <a:endParaRPr lang="en-US" sz="1800" dirty="0">
              <a:solidFill>
                <a:schemeClr val="accent2">
                  <a:lumMod val="25000"/>
                </a:schemeClr>
              </a:solidFill>
              <a:latin typeface="Tenorite" panose="00000500000000000000" pitchFamily="2" charset="0"/>
            </a:endParaRPr>
          </a:p>
        </p:txBody>
      </p:sp>
      <p:pic>
        <p:nvPicPr>
          <p:cNvPr id="2" name="Picture 1">
            <a:extLst>
              <a:ext uri="{FF2B5EF4-FFF2-40B4-BE49-F238E27FC236}">
                <a16:creationId xmlns:a16="http://schemas.microsoft.com/office/drawing/2014/main" id="{362F95A7-8AEF-11F8-CF0E-8E1D20209B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4644" y="1650375"/>
            <a:ext cx="1800860" cy="2532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107A635-7B8D-6CA2-ED20-6B19918F8DB6}"/>
              </a:ext>
            </a:extLst>
          </p:cNvPr>
          <p:cNvSpPr txBox="1"/>
          <p:nvPr/>
        </p:nvSpPr>
        <p:spPr>
          <a:xfrm>
            <a:off x="5025358" y="1551798"/>
            <a:ext cx="4011066" cy="3046988"/>
          </a:xfrm>
          <a:prstGeom prst="rect">
            <a:avLst/>
          </a:prstGeom>
          <a:noFill/>
        </p:spPr>
        <p:txBody>
          <a:bodyPr wrap="square">
            <a:spAutoFit/>
          </a:bodyPr>
          <a:lstStyle/>
          <a:p>
            <a:pPr algn="just">
              <a:spcAft>
                <a:spcPts val="10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sau phản ứng vẫn giữ nguyên về khối lượng và tính chất hóa 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Graphic 8" descr="Calligraphy Pen outline">
            <a:extLst>
              <a:ext uri="{FF2B5EF4-FFF2-40B4-BE49-F238E27FC236}">
                <a16:creationId xmlns:a16="http://schemas.microsoft.com/office/drawing/2014/main" id="{754EE555-8119-3691-D000-23F24AEBE0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3726" y="308522"/>
            <a:ext cx="2067298" cy="1202977"/>
          </a:xfrm>
          <a:prstGeom prst="rect">
            <a:avLst/>
          </a:prstGeom>
        </p:spPr>
      </p:pic>
      <p:pic>
        <p:nvPicPr>
          <p:cNvPr id="11" name="Graphic 10" descr="Flask with solid fill">
            <a:extLst>
              <a:ext uri="{FF2B5EF4-FFF2-40B4-BE49-F238E27FC236}">
                <a16:creationId xmlns:a16="http://schemas.microsoft.com/office/drawing/2014/main" id="{1CC3FF85-794B-7828-8B27-2F1812F0BC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88446" y="3066947"/>
            <a:ext cx="914400" cy="914400"/>
          </a:xfrm>
          <a:prstGeom prst="rect">
            <a:avLst/>
          </a:prstGeom>
        </p:spPr>
      </p:pic>
      <p:pic>
        <p:nvPicPr>
          <p:cNvPr id="12" name="Graphic 11" descr="Flask outline">
            <a:extLst>
              <a:ext uri="{FF2B5EF4-FFF2-40B4-BE49-F238E27FC236}">
                <a16:creationId xmlns:a16="http://schemas.microsoft.com/office/drawing/2014/main" id="{56E0299B-0EA5-9DC1-28C5-0D64384522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63256" y="856294"/>
            <a:ext cx="914400" cy="914400"/>
          </a:xfrm>
          <a:prstGeom prst="rect">
            <a:avLst/>
          </a:prstGeom>
        </p:spPr>
      </p:pic>
      <p:pic>
        <p:nvPicPr>
          <p:cNvPr id="13" name="Graphic 12" descr="Potion with solid fill">
            <a:extLst>
              <a:ext uri="{FF2B5EF4-FFF2-40B4-BE49-F238E27FC236}">
                <a16:creationId xmlns:a16="http://schemas.microsoft.com/office/drawing/2014/main" id="{22A0FA60-7407-BB8D-88F1-E7343235C9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63256" y="1976740"/>
            <a:ext cx="914400" cy="914400"/>
          </a:xfrm>
          <a:prstGeom prst="rect">
            <a:avLst/>
          </a:prstGeom>
        </p:spPr>
      </p:pic>
      <p:pic>
        <p:nvPicPr>
          <p:cNvPr id="14" name="Graphic 13" descr="Potion outline">
            <a:extLst>
              <a:ext uri="{FF2B5EF4-FFF2-40B4-BE49-F238E27FC236}">
                <a16:creationId xmlns:a16="http://schemas.microsoft.com/office/drawing/2014/main" id="{7372C4DB-874F-AE03-11E2-892F9B9E39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89151" y="4155681"/>
            <a:ext cx="914400" cy="914400"/>
          </a:xfrm>
          <a:prstGeom prst="rect">
            <a:avLst/>
          </a:prstGeom>
        </p:spPr>
      </p:pic>
    </p:spTree>
    <p:extLst>
      <p:ext uri="{BB962C8B-B14F-4D97-AF65-F5344CB8AC3E}">
        <p14:creationId xmlns:p14="http://schemas.microsoft.com/office/powerpoint/2010/main" val="230981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grpSp>
        <p:nvGrpSpPr>
          <p:cNvPr id="2282" name="Google Shape;2282;p54"/>
          <p:cNvGrpSpPr/>
          <p:nvPr/>
        </p:nvGrpSpPr>
        <p:grpSpPr>
          <a:xfrm>
            <a:off x="5020802" y="1304471"/>
            <a:ext cx="4084916" cy="3712690"/>
            <a:chOff x="3578510" y="1419647"/>
            <a:chExt cx="4021500" cy="3062887"/>
          </a:xfrm>
        </p:grpSpPr>
        <p:sp>
          <p:nvSpPr>
            <p:cNvPr id="2283" name="Google Shape;2283;p54"/>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4"/>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2286" name="Google Shape;2286;p54"/>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2288" name="Google Shape;2288;p54"/>
          <p:cNvSpPr/>
          <p:nvPr/>
        </p:nvSpPr>
        <p:spPr>
          <a:xfrm>
            <a:off x="5176212" y="4387912"/>
            <a:ext cx="585156" cy="660932"/>
          </a:xfrm>
          <a:custGeom>
            <a:avLst/>
            <a:gdLst/>
            <a:ahLst/>
            <a:cxnLst/>
            <a:rect l="l" t="t" r="r" b="b"/>
            <a:pathLst>
              <a:path w="16286" h="18395" extrusionOk="0">
                <a:moveTo>
                  <a:pt x="8339" y="894"/>
                </a:moveTo>
                <a:cubicBezTo>
                  <a:pt x="7947" y="1051"/>
                  <a:pt x="7555" y="1223"/>
                  <a:pt x="7163" y="1427"/>
                </a:cubicBezTo>
                <a:cubicBezTo>
                  <a:pt x="7461" y="1255"/>
                  <a:pt x="7759" y="1098"/>
                  <a:pt x="8057" y="957"/>
                </a:cubicBezTo>
                <a:cubicBezTo>
                  <a:pt x="8151" y="941"/>
                  <a:pt x="8245" y="910"/>
                  <a:pt x="8339" y="894"/>
                </a:cubicBezTo>
                <a:close/>
                <a:moveTo>
                  <a:pt x="10017" y="731"/>
                </a:moveTo>
                <a:cubicBezTo>
                  <a:pt x="10247" y="731"/>
                  <a:pt x="10476" y="746"/>
                  <a:pt x="10706" y="769"/>
                </a:cubicBezTo>
                <a:cubicBezTo>
                  <a:pt x="10800" y="784"/>
                  <a:pt x="10894" y="800"/>
                  <a:pt x="10988" y="816"/>
                </a:cubicBezTo>
                <a:cubicBezTo>
                  <a:pt x="9875" y="847"/>
                  <a:pt x="8699" y="1129"/>
                  <a:pt x="7743" y="1474"/>
                </a:cubicBezTo>
                <a:cubicBezTo>
                  <a:pt x="8402" y="1160"/>
                  <a:pt x="9091" y="957"/>
                  <a:pt x="9765" y="737"/>
                </a:cubicBezTo>
                <a:cubicBezTo>
                  <a:pt x="9849" y="733"/>
                  <a:pt x="9933" y="731"/>
                  <a:pt x="10017" y="731"/>
                </a:cubicBezTo>
                <a:close/>
                <a:moveTo>
                  <a:pt x="9985" y="4327"/>
                </a:moveTo>
                <a:lnTo>
                  <a:pt x="9985" y="4327"/>
                </a:lnTo>
                <a:cubicBezTo>
                  <a:pt x="10173" y="4436"/>
                  <a:pt x="10345" y="4593"/>
                  <a:pt x="10471" y="4828"/>
                </a:cubicBezTo>
                <a:cubicBezTo>
                  <a:pt x="10471" y="4860"/>
                  <a:pt x="10471" y="4891"/>
                  <a:pt x="10471" y="4922"/>
                </a:cubicBezTo>
                <a:cubicBezTo>
                  <a:pt x="10345" y="4687"/>
                  <a:pt x="10173" y="4483"/>
                  <a:pt x="9985" y="4327"/>
                </a:cubicBezTo>
                <a:close/>
                <a:moveTo>
                  <a:pt x="6286" y="1615"/>
                </a:moveTo>
                <a:cubicBezTo>
                  <a:pt x="5596" y="2085"/>
                  <a:pt x="4953" y="2618"/>
                  <a:pt x="4358" y="3167"/>
                </a:cubicBezTo>
                <a:cubicBezTo>
                  <a:pt x="3590" y="3872"/>
                  <a:pt x="2900" y="4672"/>
                  <a:pt x="2304" y="5518"/>
                </a:cubicBezTo>
                <a:cubicBezTo>
                  <a:pt x="2931" y="4295"/>
                  <a:pt x="3825" y="3214"/>
                  <a:pt x="5000" y="2367"/>
                </a:cubicBezTo>
                <a:cubicBezTo>
                  <a:pt x="5408" y="2085"/>
                  <a:pt x="5831" y="1834"/>
                  <a:pt x="6286" y="1615"/>
                </a:cubicBezTo>
                <a:close/>
                <a:moveTo>
                  <a:pt x="2038" y="6521"/>
                </a:moveTo>
                <a:cubicBezTo>
                  <a:pt x="1756" y="7101"/>
                  <a:pt x="1521" y="7728"/>
                  <a:pt x="1348" y="8371"/>
                </a:cubicBezTo>
                <a:cubicBezTo>
                  <a:pt x="1411" y="7994"/>
                  <a:pt x="1505" y="7634"/>
                  <a:pt x="1599" y="7258"/>
                </a:cubicBezTo>
                <a:cubicBezTo>
                  <a:pt x="1740" y="7007"/>
                  <a:pt x="1881" y="6756"/>
                  <a:pt x="2038" y="6521"/>
                </a:cubicBezTo>
                <a:close/>
                <a:moveTo>
                  <a:pt x="8784" y="3487"/>
                </a:moveTo>
                <a:cubicBezTo>
                  <a:pt x="8978" y="3487"/>
                  <a:pt x="9171" y="3505"/>
                  <a:pt x="9358" y="3543"/>
                </a:cubicBezTo>
                <a:cubicBezTo>
                  <a:pt x="9296" y="3539"/>
                  <a:pt x="9233" y="3537"/>
                  <a:pt x="9170" y="3537"/>
                </a:cubicBezTo>
                <a:cubicBezTo>
                  <a:pt x="7833" y="3537"/>
                  <a:pt x="6157" y="4454"/>
                  <a:pt x="5439" y="5157"/>
                </a:cubicBezTo>
                <a:cubicBezTo>
                  <a:pt x="4938" y="5659"/>
                  <a:pt x="4499" y="6333"/>
                  <a:pt x="4138" y="7085"/>
                </a:cubicBezTo>
                <a:cubicBezTo>
                  <a:pt x="3887" y="7524"/>
                  <a:pt x="3684" y="7979"/>
                  <a:pt x="3511" y="8433"/>
                </a:cubicBezTo>
                <a:cubicBezTo>
                  <a:pt x="3652" y="7650"/>
                  <a:pt x="3934" y="6913"/>
                  <a:pt x="4405" y="6223"/>
                </a:cubicBezTo>
                <a:cubicBezTo>
                  <a:pt x="5063" y="5267"/>
                  <a:pt x="5988" y="4436"/>
                  <a:pt x="7038" y="3919"/>
                </a:cubicBezTo>
                <a:cubicBezTo>
                  <a:pt x="7560" y="3658"/>
                  <a:pt x="8180" y="3487"/>
                  <a:pt x="8784" y="3487"/>
                </a:cubicBezTo>
                <a:close/>
                <a:moveTo>
                  <a:pt x="11380" y="6176"/>
                </a:moveTo>
                <a:lnTo>
                  <a:pt x="11380" y="6176"/>
                </a:lnTo>
                <a:cubicBezTo>
                  <a:pt x="11427" y="6396"/>
                  <a:pt x="11458" y="6599"/>
                  <a:pt x="11474" y="6803"/>
                </a:cubicBezTo>
                <a:cubicBezTo>
                  <a:pt x="11646" y="7932"/>
                  <a:pt x="11725" y="9123"/>
                  <a:pt x="12007" y="10252"/>
                </a:cubicBezTo>
                <a:cubicBezTo>
                  <a:pt x="12148" y="10816"/>
                  <a:pt x="12477" y="11192"/>
                  <a:pt x="12900" y="11396"/>
                </a:cubicBezTo>
                <a:cubicBezTo>
                  <a:pt x="12743" y="11380"/>
                  <a:pt x="12618" y="11349"/>
                  <a:pt x="12493" y="11302"/>
                </a:cubicBezTo>
                <a:cubicBezTo>
                  <a:pt x="12399" y="11208"/>
                  <a:pt x="12305" y="11082"/>
                  <a:pt x="12226" y="10957"/>
                </a:cubicBezTo>
                <a:cubicBezTo>
                  <a:pt x="11944" y="10471"/>
                  <a:pt x="11866" y="9907"/>
                  <a:pt x="11803" y="9374"/>
                </a:cubicBezTo>
                <a:cubicBezTo>
                  <a:pt x="11693" y="8543"/>
                  <a:pt x="11599" y="7681"/>
                  <a:pt x="11427" y="6850"/>
                </a:cubicBezTo>
                <a:cubicBezTo>
                  <a:pt x="11411" y="6631"/>
                  <a:pt x="11411" y="6411"/>
                  <a:pt x="11380" y="6176"/>
                </a:cubicBezTo>
                <a:close/>
                <a:moveTo>
                  <a:pt x="4671" y="10158"/>
                </a:moveTo>
                <a:cubicBezTo>
                  <a:pt x="4671" y="10220"/>
                  <a:pt x="4687" y="10283"/>
                  <a:pt x="4687" y="10346"/>
                </a:cubicBezTo>
                <a:cubicBezTo>
                  <a:pt x="4734" y="10816"/>
                  <a:pt x="4797" y="11317"/>
                  <a:pt x="4953" y="11788"/>
                </a:cubicBezTo>
                <a:cubicBezTo>
                  <a:pt x="4749" y="11317"/>
                  <a:pt x="4671" y="10753"/>
                  <a:pt x="4671" y="10158"/>
                </a:cubicBezTo>
                <a:close/>
                <a:moveTo>
                  <a:pt x="11536" y="10863"/>
                </a:moveTo>
                <a:lnTo>
                  <a:pt x="11536" y="10863"/>
                </a:lnTo>
                <a:cubicBezTo>
                  <a:pt x="11740" y="11176"/>
                  <a:pt x="11991" y="11411"/>
                  <a:pt x="12273" y="11553"/>
                </a:cubicBezTo>
                <a:cubicBezTo>
                  <a:pt x="12367" y="11647"/>
                  <a:pt x="12461" y="11725"/>
                  <a:pt x="12555" y="11803"/>
                </a:cubicBezTo>
                <a:cubicBezTo>
                  <a:pt x="12038" y="11662"/>
                  <a:pt x="11725" y="11317"/>
                  <a:pt x="11536" y="10863"/>
                </a:cubicBezTo>
                <a:close/>
                <a:moveTo>
                  <a:pt x="14703" y="11051"/>
                </a:moveTo>
                <a:lnTo>
                  <a:pt x="14703" y="11051"/>
                </a:lnTo>
                <a:cubicBezTo>
                  <a:pt x="14358" y="11490"/>
                  <a:pt x="13888" y="11803"/>
                  <a:pt x="13229" y="11850"/>
                </a:cubicBezTo>
                <a:cubicBezTo>
                  <a:pt x="13214" y="11835"/>
                  <a:pt x="13214" y="11819"/>
                  <a:pt x="13198" y="11803"/>
                </a:cubicBezTo>
                <a:cubicBezTo>
                  <a:pt x="13167" y="11788"/>
                  <a:pt x="13135" y="11772"/>
                  <a:pt x="13120" y="11756"/>
                </a:cubicBezTo>
                <a:cubicBezTo>
                  <a:pt x="13480" y="11756"/>
                  <a:pt x="13856" y="11631"/>
                  <a:pt x="14201" y="11380"/>
                </a:cubicBezTo>
                <a:cubicBezTo>
                  <a:pt x="14374" y="11302"/>
                  <a:pt x="14546" y="11192"/>
                  <a:pt x="14703" y="11051"/>
                </a:cubicBezTo>
                <a:close/>
                <a:moveTo>
                  <a:pt x="8584" y="4456"/>
                </a:moveTo>
                <a:cubicBezTo>
                  <a:pt x="9393" y="4456"/>
                  <a:pt x="10099" y="4942"/>
                  <a:pt x="10439" y="6255"/>
                </a:cubicBezTo>
                <a:cubicBezTo>
                  <a:pt x="10455" y="6302"/>
                  <a:pt x="10471" y="6364"/>
                  <a:pt x="10486" y="6427"/>
                </a:cubicBezTo>
                <a:cubicBezTo>
                  <a:pt x="10502" y="7023"/>
                  <a:pt x="10518" y="7618"/>
                  <a:pt x="10549" y="8214"/>
                </a:cubicBezTo>
                <a:cubicBezTo>
                  <a:pt x="10455" y="9045"/>
                  <a:pt x="10220" y="9875"/>
                  <a:pt x="9891" y="10565"/>
                </a:cubicBezTo>
                <a:cubicBezTo>
                  <a:pt x="9373" y="11694"/>
                  <a:pt x="8010" y="13042"/>
                  <a:pt x="6771" y="13120"/>
                </a:cubicBezTo>
                <a:cubicBezTo>
                  <a:pt x="6411" y="13042"/>
                  <a:pt x="6066" y="12885"/>
                  <a:pt x="5768" y="12524"/>
                </a:cubicBezTo>
                <a:cubicBezTo>
                  <a:pt x="5141" y="11772"/>
                  <a:pt x="5032" y="10628"/>
                  <a:pt x="5000" y="9687"/>
                </a:cubicBezTo>
                <a:cubicBezTo>
                  <a:pt x="4969" y="9045"/>
                  <a:pt x="5016" y="8418"/>
                  <a:pt x="5141" y="7822"/>
                </a:cubicBezTo>
                <a:cubicBezTo>
                  <a:pt x="5565" y="6646"/>
                  <a:pt x="6286" y="5549"/>
                  <a:pt x="7163" y="4860"/>
                </a:cubicBezTo>
                <a:cubicBezTo>
                  <a:pt x="7638" y="4611"/>
                  <a:pt x="8128" y="4456"/>
                  <a:pt x="8584" y="4456"/>
                </a:cubicBezTo>
                <a:close/>
                <a:moveTo>
                  <a:pt x="5126" y="6584"/>
                </a:moveTo>
                <a:lnTo>
                  <a:pt x="5126" y="6584"/>
                </a:lnTo>
                <a:cubicBezTo>
                  <a:pt x="5016" y="6866"/>
                  <a:pt x="4938" y="7164"/>
                  <a:pt x="4859" y="7462"/>
                </a:cubicBezTo>
                <a:cubicBezTo>
                  <a:pt x="4561" y="8245"/>
                  <a:pt x="4389" y="9092"/>
                  <a:pt x="4326" y="9907"/>
                </a:cubicBezTo>
                <a:cubicBezTo>
                  <a:pt x="4217" y="11082"/>
                  <a:pt x="4530" y="12524"/>
                  <a:pt x="5518" y="13230"/>
                </a:cubicBezTo>
                <a:cubicBezTo>
                  <a:pt x="3480" y="12383"/>
                  <a:pt x="3919" y="9217"/>
                  <a:pt x="4624" y="7524"/>
                </a:cubicBezTo>
                <a:cubicBezTo>
                  <a:pt x="4734" y="7258"/>
                  <a:pt x="4859" y="6991"/>
                  <a:pt x="5000" y="6741"/>
                </a:cubicBezTo>
                <a:cubicBezTo>
                  <a:pt x="5016" y="6725"/>
                  <a:pt x="5032" y="6694"/>
                  <a:pt x="5047" y="6678"/>
                </a:cubicBezTo>
                <a:cubicBezTo>
                  <a:pt x="5079" y="6646"/>
                  <a:pt x="5110" y="6615"/>
                  <a:pt x="5126" y="6584"/>
                </a:cubicBezTo>
                <a:close/>
                <a:moveTo>
                  <a:pt x="800" y="7728"/>
                </a:moveTo>
                <a:cubicBezTo>
                  <a:pt x="392" y="9578"/>
                  <a:pt x="439" y="11568"/>
                  <a:pt x="1003" y="13355"/>
                </a:cubicBezTo>
                <a:cubicBezTo>
                  <a:pt x="345" y="11584"/>
                  <a:pt x="298" y="9562"/>
                  <a:pt x="800" y="7728"/>
                </a:cubicBezTo>
                <a:close/>
                <a:moveTo>
                  <a:pt x="2743" y="15314"/>
                </a:moveTo>
                <a:lnTo>
                  <a:pt x="2743" y="15314"/>
                </a:lnTo>
                <a:cubicBezTo>
                  <a:pt x="2775" y="15346"/>
                  <a:pt x="2790" y="15361"/>
                  <a:pt x="2806" y="15377"/>
                </a:cubicBezTo>
                <a:cubicBezTo>
                  <a:pt x="3386" y="15941"/>
                  <a:pt x="4107" y="16506"/>
                  <a:pt x="4891" y="16945"/>
                </a:cubicBezTo>
                <a:cubicBezTo>
                  <a:pt x="4107" y="16615"/>
                  <a:pt x="3449" y="16161"/>
                  <a:pt x="2900" y="15534"/>
                </a:cubicBezTo>
                <a:cubicBezTo>
                  <a:pt x="2853" y="15471"/>
                  <a:pt x="2790" y="15393"/>
                  <a:pt x="2743" y="15314"/>
                </a:cubicBezTo>
                <a:close/>
                <a:moveTo>
                  <a:pt x="5502" y="16788"/>
                </a:moveTo>
                <a:lnTo>
                  <a:pt x="5502" y="16788"/>
                </a:lnTo>
                <a:cubicBezTo>
                  <a:pt x="6160" y="16992"/>
                  <a:pt x="6834" y="17133"/>
                  <a:pt x="7492" y="17195"/>
                </a:cubicBezTo>
                <a:cubicBezTo>
                  <a:pt x="7670" y="17218"/>
                  <a:pt x="7844" y="17228"/>
                  <a:pt x="8014" y="17228"/>
                </a:cubicBezTo>
                <a:cubicBezTo>
                  <a:pt x="8325" y="17228"/>
                  <a:pt x="8625" y="17193"/>
                  <a:pt x="8919" y="17133"/>
                </a:cubicBezTo>
                <a:lnTo>
                  <a:pt x="8919" y="17133"/>
                </a:lnTo>
                <a:cubicBezTo>
                  <a:pt x="8543" y="17274"/>
                  <a:pt x="8166" y="17383"/>
                  <a:pt x="7759" y="17446"/>
                </a:cubicBezTo>
                <a:cubicBezTo>
                  <a:pt x="7728" y="17446"/>
                  <a:pt x="7696" y="17446"/>
                  <a:pt x="7665" y="17462"/>
                </a:cubicBezTo>
                <a:cubicBezTo>
                  <a:pt x="6928" y="17399"/>
                  <a:pt x="6192" y="17133"/>
                  <a:pt x="5502" y="16788"/>
                </a:cubicBezTo>
                <a:close/>
                <a:moveTo>
                  <a:pt x="10392" y="1"/>
                </a:moveTo>
                <a:cubicBezTo>
                  <a:pt x="10330" y="1"/>
                  <a:pt x="10267" y="16"/>
                  <a:pt x="10220" y="16"/>
                </a:cubicBezTo>
                <a:cubicBezTo>
                  <a:pt x="10155" y="14"/>
                  <a:pt x="10090" y="13"/>
                  <a:pt x="10025" y="13"/>
                </a:cubicBezTo>
                <a:cubicBezTo>
                  <a:pt x="9589" y="13"/>
                  <a:pt x="9152" y="58"/>
                  <a:pt x="8715" y="126"/>
                </a:cubicBezTo>
                <a:cubicBezTo>
                  <a:pt x="8645" y="114"/>
                  <a:pt x="8574" y="109"/>
                  <a:pt x="8502" y="109"/>
                </a:cubicBezTo>
                <a:cubicBezTo>
                  <a:pt x="8092" y="109"/>
                  <a:pt x="7662" y="284"/>
                  <a:pt x="7289" y="471"/>
                </a:cubicBezTo>
                <a:cubicBezTo>
                  <a:pt x="7257" y="486"/>
                  <a:pt x="7226" y="518"/>
                  <a:pt x="7195" y="534"/>
                </a:cubicBezTo>
                <a:cubicBezTo>
                  <a:pt x="5408" y="1160"/>
                  <a:pt x="3778" y="2305"/>
                  <a:pt x="2680" y="3684"/>
                </a:cubicBezTo>
                <a:cubicBezTo>
                  <a:pt x="2367" y="4076"/>
                  <a:pt x="2085" y="4515"/>
                  <a:pt x="1834" y="4969"/>
                </a:cubicBezTo>
                <a:cubicBezTo>
                  <a:pt x="1646" y="5220"/>
                  <a:pt x="1489" y="5487"/>
                  <a:pt x="1332" y="5753"/>
                </a:cubicBezTo>
                <a:cubicBezTo>
                  <a:pt x="768" y="6835"/>
                  <a:pt x="423" y="8042"/>
                  <a:pt x="282" y="9248"/>
                </a:cubicBezTo>
                <a:cubicBezTo>
                  <a:pt x="0" y="11600"/>
                  <a:pt x="549" y="14123"/>
                  <a:pt x="2132" y="15941"/>
                </a:cubicBezTo>
                <a:cubicBezTo>
                  <a:pt x="3384" y="17388"/>
                  <a:pt x="5247" y="18395"/>
                  <a:pt x="7193" y="18395"/>
                </a:cubicBezTo>
                <a:cubicBezTo>
                  <a:pt x="7293" y="18395"/>
                  <a:pt x="7393" y="18392"/>
                  <a:pt x="7492" y="18387"/>
                </a:cubicBezTo>
                <a:cubicBezTo>
                  <a:pt x="7947" y="18355"/>
                  <a:pt x="8386" y="18277"/>
                  <a:pt x="8809" y="18151"/>
                </a:cubicBezTo>
                <a:cubicBezTo>
                  <a:pt x="11113" y="17885"/>
                  <a:pt x="12399" y="16208"/>
                  <a:pt x="13198" y="14076"/>
                </a:cubicBezTo>
                <a:cubicBezTo>
                  <a:pt x="13214" y="14045"/>
                  <a:pt x="13214" y="14013"/>
                  <a:pt x="13198" y="13982"/>
                </a:cubicBezTo>
                <a:cubicBezTo>
                  <a:pt x="13198" y="13966"/>
                  <a:pt x="13198" y="13966"/>
                  <a:pt x="13198" y="13966"/>
                </a:cubicBezTo>
                <a:cubicBezTo>
                  <a:pt x="13198" y="13951"/>
                  <a:pt x="13198" y="13951"/>
                  <a:pt x="13198" y="13951"/>
                </a:cubicBezTo>
                <a:cubicBezTo>
                  <a:pt x="13159" y="13873"/>
                  <a:pt x="13089" y="13817"/>
                  <a:pt x="13004" y="13817"/>
                </a:cubicBezTo>
                <a:cubicBezTo>
                  <a:pt x="12986" y="13817"/>
                  <a:pt x="12967" y="13820"/>
                  <a:pt x="12947" y="13825"/>
                </a:cubicBezTo>
                <a:cubicBezTo>
                  <a:pt x="12919" y="13742"/>
                  <a:pt x="12843" y="13686"/>
                  <a:pt x="12766" y="13686"/>
                </a:cubicBezTo>
                <a:cubicBezTo>
                  <a:pt x="12711" y="13686"/>
                  <a:pt x="12657" y="13714"/>
                  <a:pt x="12618" y="13778"/>
                </a:cubicBezTo>
                <a:cubicBezTo>
                  <a:pt x="12571" y="13841"/>
                  <a:pt x="12524" y="13919"/>
                  <a:pt x="12493" y="13982"/>
                </a:cubicBezTo>
                <a:cubicBezTo>
                  <a:pt x="12461" y="13998"/>
                  <a:pt x="12430" y="14013"/>
                  <a:pt x="12399" y="14045"/>
                </a:cubicBezTo>
                <a:cubicBezTo>
                  <a:pt x="11756" y="14797"/>
                  <a:pt x="11098" y="15550"/>
                  <a:pt x="10283" y="16114"/>
                </a:cubicBezTo>
                <a:cubicBezTo>
                  <a:pt x="9543" y="16619"/>
                  <a:pt x="8794" y="16834"/>
                  <a:pt x="7958" y="16834"/>
                </a:cubicBezTo>
                <a:cubicBezTo>
                  <a:pt x="7732" y="16834"/>
                  <a:pt x="7498" y="16818"/>
                  <a:pt x="7257" y="16788"/>
                </a:cubicBezTo>
                <a:cubicBezTo>
                  <a:pt x="6270" y="16662"/>
                  <a:pt x="5282" y="16459"/>
                  <a:pt x="4405" y="15988"/>
                </a:cubicBezTo>
                <a:cubicBezTo>
                  <a:pt x="3903" y="15738"/>
                  <a:pt x="3464" y="15393"/>
                  <a:pt x="3025" y="15032"/>
                </a:cubicBezTo>
                <a:cubicBezTo>
                  <a:pt x="1944" y="13904"/>
                  <a:pt x="1442" y="12462"/>
                  <a:pt x="1427" y="10800"/>
                </a:cubicBezTo>
                <a:cubicBezTo>
                  <a:pt x="1411" y="9154"/>
                  <a:pt x="1850" y="7509"/>
                  <a:pt x="2680" y="6082"/>
                </a:cubicBezTo>
                <a:cubicBezTo>
                  <a:pt x="4409" y="3085"/>
                  <a:pt x="7763" y="1251"/>
                  <a:pt x="11201" y="1251"/>
                </a:cubicBezTo>
                <a:cubicBezTo>
                  <a:pt x="11287" y="1251"/>
                  <a:pt x="11372" y="1252"/>
                  <a:pt x="11458" y="1255"/>
                </a:cubicBezTo>
                <a:cubicBezTo>
                  <a:pt x="12007" y="1270"/>
                  <a:pt x="12524" y="1349"/>
                  <a:pt x="12979" y="1568"/>
                </a:cubicBezTo>
                <a:cubicBezTo>
                  <a:pt x="13433" y="1881"/>
                  <a:pt x="13825" y="2273"/>
                  <a:pt x="14154" y="2712"/>
                </a:cubicBezTo>
                <a:cubicBezTo>
                  <a:pt x="14468" y="3277"/>
                  <a:pt x="14640" y="3919"/>
                  <a:pt x="14765" y="4530"/>
                </a:cubicBezTo>
                <a:cubicBezTo>
                  <a:pt x="14922" y="5283"/>
                  <a:pt x="15016" y="6035"/>
                  <a:pt x="15079" y="6803"/>
                </a:cubicBezTo>
                <a:cubicBezTo>
                  <a:pt x="15110" y="8089"/>
                  <a:pt x="15189" y="10189"/>
                  <a:pt x="14029" y="11035"/>
                </a:cubicBezTo>
                <a:cubicBezTo>
                  <a:pt x="13935" y="11082"/>
                  <a:pt x="13841" y="11114"/>
                  <a:pt x="13731" y="11145"/>
                </a:cubicBezTo>
                <a:cubicBezTo>
                  <a:pt x="13627" y="11170"/>
                  <a:pt x="13530" y="11182"/>
                  <a:pt x="13437" y="11182"/>
                </a:cubicBezTo>
                <a:cubicBezTo>
                  <a:pt x="12832" y="11182"/>
                  <a:pt x="12472" y="10676"/>
                  <a:pt x="12336" y="10063"/>
                </a:cubicBezTo>
                <a:cubicBezTo>
                  <a:pt x="12085" y="9029"/>
                  <a:pt x="12007" y="7932"/>
                  <a:pt x="11834" y="6866"/>
                </a:cubicBezTo>
                <a:cubicBezTo>
                  <a:pt x="11709" y="6067"/>
                  <a:pt x="11536" y="5063"/>
                  <a:pt x="11051" y="4405"/>
                </a:cubicBezTo>
                <a:cubicBezTo>
                  <a:pt x="11035" y="4342"/>
                  <a:pt x="11019" y="4280"/>
                  <a:pt x="11004" y="4233"/>
                </a:cubicBezTo>
                <a:cubicBezTo>
                  <a:pt x="10960" y="4103"/>
                  <a:pt x="10839" y="4027"/>
                  <a:pt x="10722" y="4027"/>
                </a:cubicBezTo>
                <a:cubicBezTo>
                  <a:pt x="10711" y="4027"/>
                  <a:pt x="10701" y="4028"/>
                  <a:pt x="10690" y="4029"/>
                </a:cubicBezTo>
                <a:cubicBezTo>
                  <a:pt x="10580" y="3951"/>
                  <a:pt x="10471" y="3888"/>
                  <a:pt x="10361" y="3841"/>
                </a:cubicBezTo>
                <a:cubicBezTo>
                  <a:pt x="9908" y="3428"/>
                  <a:pt x="9372" y="3257"/>
                  <a:pt x="8806" y="3257"/>
                </a:cubicBezTo>
                <a:cubicBezTo>
                  <a:pt x="7179" y="3257"/>
                  <a:pt x="5300" y="4673"/>
                  <a:pt x="4405" y="5847"/>
                </a:cubicBezTo>
                <a:cubicBezTo>
                  <a:pt x="3480" y="7070"/>
                  <a:pt x="3151" y="8465"/>
                  <a:pt x="3119" y="9969"/>
                </a:cubicBezTo>
                <a:cubicBezTo>
                  <a:pt x="3057" y="10534"/>
                  <a:pt x="3057" y="11082"/>
                  <a:pt x="3166" y="11584"/>
                </a:cubicBezTo>
                <a:cubicBezTo>
                  <a:pt x="3229" y="12148"/>
                  <a:pt x="3386" y="12681"/>
                  <a:pt x="3762" y="13042"/>
                </a:cubicBezTo>
                <a:cubicBezTo>
                  <a:pt x="4410" y="13966"/>
                  <a:pt x="5402" y="14364"/>
                  <a:pt x="6435" y="14364"/>
                </a:cubicBezTo>
                <a:cubicBezTo>
                  <a:pt x="8452" y="14364"/>
                  <a:pt x="10628" y="12847"/>
                  <a:pt x="10721" y="10753"/>
                </a:cubicBezTo>
                <a:cubicBezTo>
                  <a:pt x="10737" y="10722"/>
                  <a:pt x="10753" y="10690"/>
                  <a:pt x="10768" y="10659"/>
                </a:cubicBezTo>
                <a:cubicBezTo>
                  <a:pt x="10847" y="11051"/>
                  <a:pt x="10988" y="11411"/>
                  <a:pt x="11223" y="11709"/>
                </a:cubicBezTo>
                <a:cubicBezTo>
                  <a:pt x="11651" y="12266"/>
                  <a:pt x="12298" y="12511"/>
                  <a:pt x="12963" y="12511"/>
                </a:cubicBezTo>
                <a:cubicBezTo>
                  <a:pt x="13590" y="12511"/>
                  <a:pt x="14232" y="12293"/>
                  <a:pt x="14718" y="11913"/>
                </a:cubicBezTo>
                <a:cubicBezTo>
                  <a:pt x="16239" y="10737"/>
                  <a:pt x="16286" y="8480"/>
                  <a:pt x="16145" y="6741"/>
                </a:cubicBezTo>
                <a:cubicBezTo>
                  <a:pt x="15972" y="4593"/>
                  <a:pt x="15345" y="2179"/>
                  <a:pt x="13402" y="957"/>
                </a:cubicBezTo>
                <a:cubicBezTo>
                  <a:pt x="12508" y="392"/>
                  <a:pt x="11521" y="110"/>
                  <a:pt x="10502" y="32"/>
                </a:cubicBezTo>
                <a:cubicBezTo>
                  <a:pt x="10471" y="16"/>
                  <a:pt x="10439" y="1"/>
                  <a:pt x="10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89" name="Google Shape;2289;p54"/>
          <p:cNvGrpSpPr/>
          <p:nvPr/>
        </p:nvGrpSpPr>
        <p:grpSpPr>
          <a:xfrm>
            <a:off x="7357106" y="4842579"/>
            <a:ext cx="1745583" cy="230173"/>
            <a:chOff x="1394800" y="3522000"/>
            <a:chExt cx="1048650" cy="138275"/>
          </a:xfrm>
        </p:grpSpPr>
        <p:sp>
          <p:nvSpPr>
            <p:cNvPr id="2290" name="Google Shape;2290;p54"/>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4"/>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4"/>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4"/>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4"/>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4"/>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4"/>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4"/>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4"/>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54"/>
          <p:cNvGrpSpPr/>
          <p:nvPr/>
        </p:nvGrpSpPr>
        <p:grpSpPr>
          <a:xfrm>
            <a:off x="5922601" y="4228260"/>
            <a:ext cx="1921912" cy="326735"/>
            <a:chOff x="1816609" y="3851001"/>
            <a:chExt cx="1093674" cy="222193"/>
          </a:xfrm>
        </p:grpSpPr>
        <p:sp>
          <p:nvSpPr>
            <p:cNvPr id="2300"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2498;p58">
            <a:extLst>
              <a:ext uri="{FF2B5EF4-FFF2-40B4-BE49-F238E27FC236}">
                <a16:creationId xmlns:a16="http://schemas.microsoft.com/office/drawing/2014/main" id="{7BB77C44-3742-49A2-B6D9-2001E66DAE56}"/>
              </a:ext>
            </a:extLst>
          </p:cNvPr>
          <p:cNvGrpSpPr/>
          <p:nvPr/>
        </p:nvGrpSpPr>
        <p:grpSpPr>
          <a:xfrm rot="19664136" flipH="1">
            <a:off x="-334703" y="3658236"/>
            <a:ext cx="2480776" cy="990238"/>
            <a:chOff x="4038775" y="3369325"/>
            <a:chExt cx="1789725" cy="711700"/>
          </a:xfrm>
        </p:grpSpPr>
        <p:sp>
          <p:nvSpPr>
            <p:cNvPr id="60" name="Google Shape;2499;p58">
              <a:extLst>
                <a:ext uri="{FF2B5EF4-FFF2-40B4-BE49-F238E27FC236}">
                  <a16:creationId xmlns:a16="http://schemas.microsoft.com/office/drawing/2014/main" id="{7F0E37C0-BC5A-4C66-AFD3-AD2AC96DE573}"/>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0;p58">
              <a:extLst>
                <a:ext uri="{FF2B5EF4-FFF2-40B4-BE49-F238E27FC236}">
                  <a16:creationId xmlns:a16="http://schemas.microsoft.com/office/drawing/2014/main" id="{0FD07453-EDA0-47C6-A216-4B5F59BF94C0}"/>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1;p58">
              <a:extLst>
                <a:ext uri="{FF2B5EF4-FFF2-40B4-BE49-F238E27FC236}">
                  <a16:creationId xmlns:a16="http://schemas.microsoft.com/office/drawing/2014/main" id="{47D4FEE1-9381-40E5-B5FC-B4EBBF2C58CC}"/>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02;p58">
              <a:extLst>
                <a:ext uri="{FF2B5EF4-FFF2-40B4-BE49-F238E27FC236}">
                  <a16:creationId xmlns:a16="http://schemas.microsoft.com/office/drawing/2014/main" id="{924AFD03-C295-4A71-8E95-2DDD56A041D3}"/>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03;p58">
              <a:extLst>
                <a:ext uri="{FF2B5EF4-FFF2-40B4-BE49-F238E27FC236}">
                  <a16:creationId xmlns:a16="http://schemas.microsoft.com/office/drawing/2014/main" id="{5B8B6A63-B5E0-4FD6-9945-4FEF2142C33F}"/>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04;p58">
              <a:extLst>
                <a:ext uri="{FF2B5EF4-FFF2-40B4-BE49-F238E27FC236}">
                  <a16:creationId xmlns:a16="http://schemas.microsoft.com/office/drawing/2014/main" id="{164DB664-1E35-4AA3-9A2D-3AE775C6533A}"/>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05;p58">
              <a:extLst>
                <a:ext uri="{FF2B5EF4-FFF2-40B4-BE49-F238E27FC236}">
                  <a16:creationId xmlns:a16="http://schemas.microsoft.com/office/drawing/2014/main" id="{ECAD2430-F498-4E0D-8B92-98DD3ED3F875}"/>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06;p58">
              <a:extLst>
                <a:ext uri="{FF2B5EF4-FFF2-40B4-BE49-F238E27FC236}">
                  <a16:creationId xmlns:a16="http://schemas.microsoft.com/office/drawing/2014/main" id="{9267C614-AE4A-4BC9-8387-AE87C0216A74}"/>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07;p58">
              <a:extLst>
                <a:ext uri="{FF2B5EF4-FFF2-40B4-BE49-F238E27FC236}">
                  <a16:creationId xmlns:a16="http://schemas.microsoft.com/office/drawing/2014/main" id="{E451F588-E6FD-4DE8-B40D-D642D64F408C}"/>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08;p58">
              <a:extLst>
                <a:ext uri="{FF2B5EF4-FFF2-40B4-BE49-F238E27FC236}">
                  <a16:creationId xmlns:a16="http://schemas.microsoft.com/office/drawing/2014/main" id="{5DC4A9B3-22B2-4AEE-9B79-0814FEE702FF}"/>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09;p58">
              <a:extLst>
                <a:ext uri="{FF2B5EF4-FFF2-40B4-BE49-F238E27FC236}">
                  <a16:creationId xmlns:a16="http://schemas.microsoft.com/office/drawing/2014/main" id="{B43EF3AC-365D-49B3-B43C-09B256607B37}"/>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10;p58">
              <a:extLst>
                <a:ext uri="{FF2B5EF4-FFF2-40B4-BE49-F238E27FC236}">
                  <a16:creationId xmlns:a16="http://schemas.microsoft.com/office/drawing/2014/main" id="{2BA24A8C-A1AB-45CE-9752-A22EB62C1F15}"/>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11;p58">
              <a:extLst>
                <a:ext uri="{FF2B5EF4-FFF2-40B4-BE49-F238E27FC236}">
                  <a16:creationId xmlns:a16="http://schemas.microsoft.com/office/drawing/2014/main" id="{8C3EBE31-F2BE-497B-8513-9F030B67B710}"/>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12;p58">
              <a:extLst>
                <a:ext uri="{FF2B5EF4-FFF2-40B4-BE49-F238E27FC236}">
                  <a16:creationId xmlns:a16="http://schemas.microsoft.com/office/drawing/2014/main" id="{CA12D11A-6619-4AAA-9EFF-6AFB9EF37713}"/>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13;p58">
              <a:extLst>
                <a:ext uri="{FF2B5EF4-FFF2-40B4-BE49-F238E27FC236}">
                  <a16:creationId xmlns:a16="http://schemas.microsoft.com/office/drawing/2014/main" id="{F269D381-435E-4362-831B-9F798E45E6F6}"/>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14;p58">
              <a:extLst>
                <a:ext uri="{FF2B5EF4-FFF2-40B4-BE49-F238E27FC236}">
                  <a16:creationId xmlns:a16="http://schemas.microsoft.com/office/drawing/2014/main" id="{1F5525BF-1344-4206-BC71-44AF4FEAFF78}"/>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15;p58">
              <a:extLst>
                <a:ext uri="{FF2B5EF4-FFF2-40B4-BE49-F238E27FC236}">
                  <a16:creationId xmlns:a16="http://schemas.microsoft.com/office/drawing/2014/main" id="{12EFCB31-ACCF-4C9D-A737-DB75B63C8ADA}"/>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16;p58">
              <a:extLst>
                <a:ext uri="{FF2B5EF4-FFF2-40B4-BE49-F238E27FC236}">
                  <a16:creationId xmlns:a16="http://schemas.microsoft.com/office/drawing/2014/main" id="{81A80819-11CC-44C9-85CF-26956C23756B}"/>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17;p58">
              <a:extLst>
                <a:ext uri="{FF2B5EF4-FFF2-40B4-BE49-F238E27FC236}">
                  <a16:creationId xmlns:a16="http://schemas.microsoft.com/office/drawing/2014/main" id="{D4224C43-C550-4D14-A49C-38946D38715B}"/>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2288;p54">
            <a:extLst>
              <a:ext uri="{FF2B5EF4-FFF2-40B4-BE49-F238E27FC236}">
                <a16:creationId xmlns:a16="http://schemas.microsoft.com/office/drawing/2014/main" id="{A2BF5F40-6829-4240-84C0-82F1C3587BC5}"/>
              </a:ext>
            </a:extLst>
          </p:cNvPr>
          <p:cNvSpPr/>
          <p:nvPr/>
        </p:nvSpPr>
        <p:spPr>
          <a:xfrm>
            <a:off x="-27611" y="1874388"/>
            <a:ext cx="585156" cy="660932"/>
          </a:xfrm>
          <a:custGeom>
            <a:avLst/>
            <a:gdLst/>
            <a:ahLst/>
            <a:cxnLst/>
            <a:rect l="l" t="t" r="r" b="b"/>
            <a:pathLst>
              <a:path w="16286" h="18395" extrusionOk="0">
                <a:moveTo>
                  <a:pt x="8339" y="894"/>
                </a:moveTo>
                <a:cubicBezTo>
                  <a:pt x="7947" y="1051"/>
                  <a:pt x="7555" y="1223"/>
                  <a:pt x="7163" y="1427"/>
                </a:cubicBezTo>
                <a:cubicBezTo>
                  <a:pt x="7461" y="1255"/>
                  <a:pt x="7759" y="1098"/>
                  <a:pt x="8057" y="957"/>
                </a:cubicBezTo>
                <a:cubicBezTo>
                  <a:pt x="8151" y="941"/>
                  <a:pt x="8245" y="910"/>
                  <a:pt x="8339" y="894"/>
                </a:cubicBezTo>
                <a:close/>
                <a:moveTo>
                  <a:pt x="10017" y="731"/>
                </a:moveTo>
                <a:cubicBezTo>
                  <a:pt x="10247" y="731"/>
                  <a:pt x="10476" y="746"/>
                  <a:pt x="10706" y="769"/>
                </a:cubicBezTo>
                <a:cubicBezTo>
                  <a:pt x="10800" y="784"/>
                  <a:pt x="10894" y="800"/>
                  <a:pt x="10988" y="816"/>
                </a:cubicBezTo>
                <a:cubicBezTo>
                  <a:pt x="9875" y="847"/>
                  <a:pt x="8699" y="1129"/>
                  <a:pt x="7743" y="1474"/>
                </a:cubicBezTo>
                <a:cubicBezTo>
                  <a:pt x="8402" y="1160"/>
                  <a:pt x="9091" y="957"/>
                  <a:pt x="9765" y="737"/>
                </a:cubicBezTo>
                <a:cubicBezTo>
                  <a:pt x="9849" y="733"/>
                  <a:pt x="9933" y="731"/>
                  <a:pt x="10017" y="731"/>
                </a:cubicBezTo>
                <a:close/>
                <a:moveTo>
                  <a:pt x="9985" y="4327"/>
                </a:moveTo>
                <a:lnTo>
                  <a:pt x="9985" y="4327"/>
                </a:lnTo>
                <a:cubicBezTo>
                  <a:pt x="10173" y="4436"/>
                  <a:pt x="10345" y="4593"/>
                  <a:pt x="10471" y="4828"/>
                </a:cubicBezTo>
                <a:cubicBezTo>
                  <a:pt x="10471" y="4860"/>
                  <a:pt x="10471" y="4891"/>
                  <a:pt x="10471" y="4922"/>
                </a:cubicBezTo>
                <a:cubicBezTo>
                  <a:pt x="10345" y="4687"/>
                  <a:pt x="10173" y="4483"/>
                  <a:pt x="9985" y="4327"/>
                </a:cubicBezTo>
                <a:close/>
                <a:moveTo>
                  <a:pt x="6286" y="1615"/>
                </a:moveTo>
                <a:cubicBezTo>
                  <a:pt x="5596" y="2085"/>
                  <a:pt x="4953" y="2618"/>
                  <a:pt x="4358" y="3167"/>
                </a:cubicBezTo>
                <a:cubicBezTo>
                  <a:pt x="3590" y="3872"/>
                  <a:pt x="2900" y="4672"/>
                  <a:pt x="2304" y="5518"/>
                </a:cubicBezTo>
                <a:cubicBezTo>
                  <a:pt x="2931" y="4295"/>
                  <a:pt x="3825" y="3214"/>
                  <a:pt x="5000" y="2367"/>
                </a:cubicBezTo>
                <a:cubicBezTo>
                  <a:pt x="5408" y="2085"/>
                  <a:pt x="5831" y="1834"/>
                  <a:pt x="6286" y="1615"/>
                </a:cubicBezTo>
                <a:close/>
                <a:moveTo>
                  <a:pt x="2038" y="6521"/>
                </a:moveTo>
                <a:cubicBezTo>
                  <a:pt x="1756" y="7101"/>
                  <a:pt x="1521" y="7728"/>
                  <a:pt x="1348" y="8371"/>
                </a:cubicBezTo>
                <a:cubicBezTo>
                  <a:pt x="1411" y="7994"/>
                  <a:pt x="1505" y="7634"/>
                  <a:pt x="1599" y="7258"/>
                </a:cubicBezTo>
                <a:cubicBezTo>
                  <a:pt x="1740" y="7007"/>
                  <a:pt x="1881" y="6756"/>
                  <a:pt x="2038" y="6521"/>
                </a:cubicBezTo>
                <a:close/>
                <a:moveTo>
                  <a:pt x="8784" y="3487"/>
                </a:moveTo>
                <a:cubicBezTo>
                  <a:pt x="8978" y="3487"/>
                  <a:pt x="9171" y="3505"/>
                  <a:pt x="9358" y="3543"/>
                </a:cubicBezTo>
                <a:cubicBezTo>
                  <a:pt x="9296" y="3539"/>
                  <a:pt x="9233" y="3537"/>
                  <a:pt x="9170" y="3537"/>
                </a:cubicBezTo>
                <a:cubicBezTo>
                  <a:pt x="7833" y="3537"/>
                  <a:pt x="6157" y="4454"/>
                  <a:pt x="5439" y="5157"/>
                </a:cubicBezTo>
                <a:cubicBezTo>
                  <a:pt x="4938" y="5659"/>
                  <a:pt x="4499" y="6333"/>
                  <a:pt x="4138" y="7085"/>
                </a:cubicBezTo>
                <a:cubicBezTo>
                  <a:pt x="3887" y="7524"/>
                  <a:pt x="3684" y="7979"/>
                  <a:pt x="3511" y="8433"/>
                </a:cubicBezTo>
                <a:cubicBezTo>
                  <a:pt x="3652" y="7650"/>
                  <a:pt x="3934" y="6913"/>
                  <a:pt x="4405" y="6223"/>
                </a:cubicBezTo>
                <a:cubicBezTo>
                  <a:pt x="5063" y="5267"/>
                  <a:pt x="5988" y="4436"/>
                  <a:pt x="7038" y="3919"/>
                </a:cubicBezTo>
                <a:cubicBezTo>
                  <a:pt x="7560" y="3658"/>
                  <a:pt x="8180" y="3487"/>
                  <a:pt x="8784" y="3487"/>
                </a:cubicBezTo>
                <a:close/>
                <a:moveTo>
                  <a:pt x="11380" y="6176"/>
                </a:moveTo>
                <a:lnTo>
                  <a:pt x="11380" y="6176"/>
                </a:lnTo>
                <a:cubicBezTo>
                  <a:pt x="11427" y="6396"/>
                  <a:pt x="11458" y="6599"/>
                  <a:pt x="11474" y="6803"/>
                </a:cubicBezTo>
                <a:cubicBezTo>
                  <a:pt x="11646" y="7932"/>
                  <a:pt x="11725" y="9123"/>
                  <a:pt x="12007" y="10252"/>
                </a:cubicBezTo>
                <a:cubicBezTo>
                  <a:pt x="12148" y="10816"/>
                  <a:pt x="12477" y="11192"/>
                  <a:pt x="12900" y="11396"/>
                </a:cubicBezTo>
                <a:cubicBezTo>
                  <a:pt x="12743" y="11380"/>
                  <a:pt x="12618" y="11349"/>
                  <a:pt x="12493" y="11302"/>
                </a:cubicBezTo>
                <a:cubicBezTo>
                  <a:pt x="12399" y="11208"/>
                  <a:pt x="12305" y="11082"/>
                  <a:pt x="12226" y="10957"/>
                </a:cubicBezTo>
                <a:cubicBezTo>
                  <a:pt x="11944" y="10471"/>
                  <a:pt x="11866" y="9907"/>
                  <a:pt x="11803" y="9374"/>
                </a:cubicBezTo>
                <a:cubicBezTo>
                  <a:pt x="11693" y="8543"/>
                  <a:pt x="11599" y="7681"/>
                  <a:pt x="11427" y="6850"/>
                </a:cubicBezTo>
                <a:cubicBezTo>
                  <a:pt x="11411" y="6631"/>
                  <a:pt x="11411" y="6411"/>
                  <a:pt x="11380" y="6176"/>
                </a:cubicBezTo>
                <a:close/>
                <a:moveTo>
                  <a:pt x="4671" y="10158"/>
                </a:moveTo>
                <a:cubicBezTo>
                  <a:pt x="4671" y="10220"/>
                  <a:pt x="4687" y="10283"/>
                  <a:pt x="4687" y="10346"/>
                </a:cubicBezTo>
                <a:cubicBezTo>
                  <a:pt x="4734" y="10816"/>
                  <a:pt x="4797" y="11317"/>
                  <a:pt x="4953" y="11788"/>
                </a:cubicBezTo>
                <a:cubicBezTo>
                  <a:pt x="4749" y="11317"/>
                  <a:pt x="4671" y="10753"/>
                  <a:pt x="4671" y="10158"/>
                </a:cubicBezTo>
                <a:close/>
                <a:moveTo>
                  <a:pt x="11536" y="10863"/>
                </a:moveTo>
                <a:lnTo>
                  <a:pt x="11536" y="10863"/>
                </a:lnTo>
                <a:cubicBezTo>
                  <a:pt x="11740" y="11176"/>
                  <a:pt x="11991" y="11411"/>
                  <a:pt x="12273" y="11553"/>
                </a:cubicBezTo>
                <a:cubicBezTo>
                  <a:pt x="12367" y="11647"/>
                  <a:pt x="12461" y="11725"/>
                  <a:pt x="12555" y="11803"/>
                </a:cubicBezTo>
                <a:cubicBezTo>
                  <a:pt x="12038" y="11662"/>
                  <a:pt x="11725" y="11317"/>
                  <a:pt x="11536" y="10863"/>
                </a:cubicBezTo>
                <a:close/>
                <a:moveTo>
                  <a:pt x="14703" y="11051"/>
                </a:moveTo>
                <a:lnTo>
                  <a:pt x="14703" y="11051"/>
                </a:lnTo>
                <a:cubicBezTo>
                  <a:pt x="14358" y="11490"/>
                  <a:pt x="13888" y="11803"/>
                  <a:pt x="13229" y="11850"/>
                </a:cubicBezTo>
                <a:cubicBezTo>
                  <a:pt x="13214" y="11835"/>
                  <a:pt x="13214" y="11819"/>
                  <a:pt x="13198" y="11803"/>
                </a:cubicBezTo>
                <a:cubicBezTo>
                  <a:pt x="13167" y="11788"/>
                  <a:pt x="13135" y="11772"/>
                  <a:pt x="13120" y="11756"/>
                </a:cubicBezTo>
                <a:cubicBezTo>
                  <a:pt x="13480" y="11756"/>
                  <a:pt x="13856" y="11631"/>
                  <a:pt x="14201" y="11380"/>
                </a:cubicBezTo>
                <a:cubicBezTo>
                  <a:pt x="14374" y="11302"/>
                  <a:pt x="14546" y="11192"/>
                  <a:pt x="14703" y="11051"/>
                </a:cubicBezTo>
                <a:close/>
                <a:moveTo>
                  <a:pt x="8584" y="4456"/>
                </a:moveTo>
                <a:cubicBezTo>
                  <a:pt x="9393" y="4456"/>
                  <a:pt x="10099" y="4942"/>
                  <a:pt x="10439" y="6255"/>
                </a:cubicBezTo>
                <a:cubicBezTo>
                  <a:pt x="10455" y="6302"/>
                  <a:pt x="10471" y="6364"/>
                  <a:pt x="10486" y="6427"/>
                </a:cubicBezTo>
                <a:cubicBezTo>
                  <a:pt x="10502" y="7023"/>
                  <a:pt x="10518" y="7618"/>
                  <a:pt x="10549" y="8214"/>
                </a:cubicBezTo>
                <a:cubicBezTo>
                  <a:pt x="10455" y="9045"/>
                  <a:pt x="10220" y="9875"/>
                  <a:pt x="9891" y="10565"/>
                </a:cubicBezTo>
                <a:cubicBezTo>
                  <a:pt x="9373" y="11694"/>
                  <a:pt x="8010" y="13042"/>
                  <a:pt x="6771" y="13120"/>
                </a:cubicBezTo>
                <a:cubicBezTo>
                  <a:pt x="6411" y="13042"/>
                  <a:pt x="6066" y="12885"/>
                  <a:pt x="5768" y="12524"/>
                </a:cubicBezTo>
                <a:cubicBezTo>
                  <a:pt x="5141" y="11772"/>
                  <a:pt x="5032" y="10628"/>
                  <a:pt x="5000" y="9687"/>
                </a:cubicBezTo>
                <a:cubicBezTo>
                  <a:pt x="4969" y="9045"/>
                  <a:pt x="5016" y="8418"/>
                  <a:pt x="5141" y="7822"/>
                </a:cubicBezTo>
                <a:cubicBezTo>
                  <a:pt x="5565" y="6646"/>
                  <a:pt x="6286" y="5549"/>
                  <a:pt x="7163" y="4860"/>
                </a:cubicBezTo>
                <a:cubicBezTo>
                  <a:pt x="7638" y="4611"/>
                  <a:pt x="8128" y="4456"/>
                  <a:pt x="8584" y="4456"/>
                </a:cubicBezTo>
                <a:close/>
                <a:moveTo>
                  <a:pt x="5126" y="6584"/>
                </a:moveTo>
                <a:lnTo>
                  <a:pt x="5126" y="6584"/>
                </a:lnTo>
                <a:cubicBezTo>
                  <a:pt x="5016" y="6866"/>
                  <a:pt x="4938" y="7164"/>
                  <a:pt x="4859" y="7462"/>
                </a:cubicBezTo>
                <a:cubicBezTo>
                  <a:pt x="4561" y="8245"/>
                  <a:pt x="4389" y="9092"/>
                  <a:pt x="4326" y="9907"/>
                </a:cubicBezTo>
                <a:cubicBezTo>
                  <a:pt x="4217" y="11082"/>
                  <a:pt x="4530" y="12524"/>
                  <a:pt x="5518" y="13230"/>
                </a:cubicBezTo>
                <a:cubicBezTo>
                  <a:pt x="3480" y="12383"/>
                  <a:pt x="3919" y="9217"/>
                  <a:pt x="4624" y="7524"/>
                </a:cubicBezTo>
                <a:cubicBezTo>
                  <a:pt x="4734" y="7258"/>
                  <a:pt x="4859" y="6991"/>
                  <a:pt x="5000" y="6741"/>
                </a:cubicBezTo>
                <a:cubicBezTo>
                  <a:pt x="5016" y="6725"/>
                  <a:pt x="5032" y="6694"/>
                  <a:pt x="5047" y="6678"/>
                </a:cubicBezTo>
                <a:cubicBezTo>
                  <a:pt x="5079" y="6646"/>
                  <a:pt x="5110" y="6615"/>
                  <a:pt x="5126" y="6584"/>
                </a:cubicBezTo>
                <a:close/>
                <a:moveTo>
                  <a:pt x="800" y="7728"/>
                </a:moveTo>
                <a:cubicBezTo>
                  <a:pt x="392" y="9578"/>
                  <a:pt x="439" y="11568"/>
                  <a:pt x="1003" y="13355"/>
                </a:cubicBezTo>
                <a:cubicBezTo>
                  <a:pt x="345" y="11584"/>
                  <a:pt x="298" y="9562"/>
                  <a:pt x="800" y="7728"/>
                </a:cubicBezTo>
                <a:close/>
                <a:moveTo>
                  <a:pt x="2743" y="15314"/>
                </a:moveTo>
                <a:lnTo>
                  <a:pt x="2743" y="15314"/>
                </a:lnTo>
                <a:cubicBezTo>
                  <a:pt x="2775" y="15346"/>
                  <a:pt x="2790" y="15361"/>
                  <a:pt x="2806" y="15377"/>
                </a:cubicBezTo>
                <a:cubicBezTo>
                  <a:pt x="3386" y="15941"/>
                  <a:pt x="4107" y="16506"/>
                  <a:pt x="4891" y="16945"/>
                </a:cubicBezTo>
                <a:cubicBezTo>
                  <a:pt x="4107" y="16615"/>
                  <a:pt x="3449" y="16161"/>
                  <a:pt x="2900" y="15534"/>
                </a:cubicBezTo>
                <a:cubicBezTo>
                  <a:pt x="2853" y="15471"/>
                  <a:pt x="2790" y="15393"/>
                  <a:pt x="2743" y="15314"/>
                </a:cubicBezTo>
                <a:close/>
                <a:moveTo>
                  <a:pt x="5502" y="16788"/>
                </a:moveTo>
                <a:lnTo>
                  <a:pt x="5502" y="16788"/>
                </a:lnTo>
                <a:cubicBezTo>
                  <a:pt x="6160" y="16992"/>
                  <a:pt x="6834" y="17133"/>
                  <a:pt x="7492" y="17195"/>
                </a:cubicBezTo>
                <a:cubicBezTo>
                  <a:pt x="7670" y="17218"/>
                  <a:pt x="7844" y="17228"/>
                  <a:pt x="8014" y="17228"/>
                </a:cubicBezTo>
                <a:cubicBezTo>
                  <a:pt x="8325" y="17228"/>
                  <a:pt x="8625" y="17193"/>
                  <a:pt x="8919" y="17133"/>
                </a:cubicBezTo>
                <a:lnTo>
                  <a:pt x="8919" y="17133"/>
                </a:lnTo>
                <a:cubicBezTo>
                  <a:pt x="8543" y="17274"/>
                  <a:pt x="8166" y="17383"/>
                  <a:pt x="7759" y="17446"/>
                </a:cubicBezTo>
                <a:cubicBezTo>
                  <a:pt x="7728" y="17446"/>
                  <a:pt x="7696" y="17446"/>
                  <a:pt x="7665" y="17462"/>
                </a:cubicBezTo>
                <a:cubicBezTo>
                  <a:pt x="6928" y="17399"/>
                  <a:pt x="6192" y="17133"/>
                  <a:pt x="5502" y="16788"/>
                </a:cubicBezTo>
                <a:close/>
                <a:moveTo>
                  <a:pt x="10392" y="1"/>
                </a:moveTo>
                <a:cubicBezTo>
                  <a:pt x="10330" y="1"/>
                  <a:pt x="10267" y="16"/>
                  <a:pt x="10220" y="16"/>
                </a:cubicBezTo>
                <a:cubicBezTo>
                  <a:pt x="10155" y="14"/>
                  <a:pt x="10090" y="13"/>
                  <a:pt x="10025" y="13"/>
                </a:cubicBezTo>
                <a:cubicBezTo>
                  <a:pt x="9589" y="13"/>
                  <a:pt x="9152" y="58"/>
                  <a:pt x="8715" y="126"/>
                </a:cubicBezTo>
                <a:cubicBezTo>
                  <a:pt x="8645" y="114"/>
                  <a:pt x="8574" y="109"/>
                  <a:pt x="8502" y="109"/>
                </a:cubicBezTo>
                <a:cubicBezTo>
                  <a:pt x="8092" y="109"/>
                  <a:pt x="7662" y="284"/>
                  <a:pt x="7289" y="471"/>
                </a:cubicBezTo>
                <a:cubicBezTo>
                  <a:pt x="7257" y="486"/>
                  <a:pt x="7226" y="518"/>
                  <a:pt x="7195" y="534"/>
                </a:cubicBezTo>
                <a:cubicBezTo>
                  <a:pt x="5408" y="1160"/>
                  <a:pt x="3778" y="2305"/>
                  <a:pt x="2680" y="3684"/>
                </a:cubicBezTo>
                <a:cubicBezTo>
                  <a:pt x="2367" y="4076"/>
                  <a:pt x="2085" y="4515"/>
                  <a:pt x="1834" y="4969"/>
                </a:cubicBezTo>
                <a:cubicBezTo>
                  <a:pt x="1646" y="5220"/>
                  <a:pt x="1489" y="5487"/>
                  <a:pt x="1332" y="5753"/>
                </a:cubicBezTo>
                <a:cubicBezTo>
                  <a:pt x="768" y="6835"/>
                  <a:pt x="423" y="8042"/>
                  <a:pt x="282" y="9248"/>
                </a:cubicBezTo>
                <a:cubicBezTo>
                  <a:pt x="0" y="11600"/>
                  <a:pt x="549" y="14123"/>
                  <a:pt x="2132" y="15941"/>
                </a:cubicBezTo>
                <a:cubicBezTo>
                  <a:pt x="3384" y="17388"/>
                  <a:pt x="5247" y="18395"/>
                  <a:pt x="7193" y="18395"/>
                </a:cubicBezTo>
                <a:cubicBezTo>
                  <a:pt x="7293" y="18395"/>
                  <a:pt x="7393" y="18392"/>
                  <a:pt x="7492" y="18387"/>
                </a:cubicBezTo>
                <a:cubicBezTo>
                  <a:pt x="7947" y="18355"/>
                  <a:pt x="8386" y="18277"/>
                  <a:pt x="8809" y="18151"/>
                </a:cubicBezTo>
                <a:cubicBezTo>
                  <a:pt x="11113" y="17885"/>
                  <a:pt x="12399" y="16208"/>
                  <a:pt x="13198" y="14076"/>
                </a:cubicBezTo>
                <a:cubicBezTo>
                  <a:pt x="13214" y="14045"/>
                  <a:pt x="13214" y="14013"/>
                  <a:pt x="13198" y="13982"/>
                </a:cubicBezTo>
                <a:cubicBezTo>
                  <a:pt x="13198" y="13966"/>
                  <a:pt x="13198" y="13966"/>
                  <a:pt x="13198" y="13966"/>
                </a:cubicBezTo>
                <a:cubicBezTo>
                  <a:pt x="13198" y="13951"/>
                  <a:pt x="13198" y="13951"/>
                  <a:pt x="13198" y="13951"/>
                </a:cubicBezTo>
                <a:cubicBezTo>
                  <a:pt x="13159" y="13873"/>
                  <a:pt x="13089" y="13817"/>
                  <a:pt x="13004" y="13817"/>
                </a:cubicBezTo>
                <a:cubicBezTo>
                  <a:pt x="12986" y="13817"/>
                  <a:pt x="12967" y="13820"/>
                  <a:pt x="12947" y="13825"/>
                </a:cubicBezTo>
                <a:cubicBezTo>
                  <a:pt x="12919" y="13742"/>
                  <a:pt x="12843" y="13686"/>
                  <a:pt x="12766" y="13686"/>
                </a:cubicBezTo>
                <a:cubicBezTo>
                  <a:pt x="12711" y="13686"/>
                  <a:pt x="12657" y="13714"/>
                  <a:pt x="12618" y="13778"/>
                </a:cubicBezTo>
                <a:cubicBezTo>
                  <a:pt x="12571" y="13841"/>
                  <a:pt x="12524" y="13919"/>
                  <a:pt x="12493" y="13982"/>
                </a:cubicBezTo>
                <a:cubicBezTo>
                  <a:pt x="12461" y="13998"/>
                  <a:pt x="12430" y="14013"/>
                  <a:pt x="12399" y="14045"/>
                </a:cubicBezTo>
                <a:cubicBezTo>
                  <a:pt x="11756" y="14797"/>
                  <a:pt x="11098" y="15550"/>
                  <a:pt x="10283" y="16114"/>
                </a:cubicBezTo>
                <a:cubicBezTo>
                  <a:pt x="9543" y="16619"/>
                  <a:pt x="8794" y="16834"/>
                  <a:pt x="7958" y="16834"/>
                </a:cubicBezTo>
                <a:cubicBezTo>
                  <a:pt x="7732" y="16834"/>
                  <a:pt x="7498" y="16818"/>
                  <a:pt x="7257" y="16788"/>
                </a:cubicBezTo>
                <a:cubicBezTo>
                  <a:pt x="6270" y="16662"/>
                  <a:pt x="5282" y="16459"/>
                  <a:pt x="4405" y="15988"/>
                </a:cubicBezTo>
                <a:cubicBezTo>
                  <a:pt x="3903" y="15738"/>
                  <a:pt x="3464" y="15393"/>
                  <a:pt x="3025" y="15032"/>
                </a:cubicBezTo>
                <a:cubicBezTo>
                  <a:pt x="1944" y="13904"/>
                  <a:pt x="1442" y="12462"/>
                  <a:pt x="1427" y="10800"/>
                </a:cubicBezTo>
                <a:cubicBezTo>
                  <a:pt x="1411" y="9154"/>
                  <a:pt x="1850" y="7509"/>
                  <a:pt x="2680" y="6082"/>
                </a:cubicBezTo>
                <a:cubicBezTo>
                  <a:pt x="4409" y="3085"/>
                  <a:pt x="7763" y="1251"/>
                  <a:pt x="11201" y="1251"/>
                </a:cubicBezTo>
                <a:cubicBezTo>
                  <a:pt x="11287" y="1251"/>
                  <a:pt x="11372" y="1252"/>
                  <a:pt x="11458" y="1255"/>
                </a:cubicBezTo>
                <a:cubicBezTo>
                  <a:pt x="12007" y="1270"/>
                  <a:pt x="12524" y="1349"/>
                  <a:pt x="12979" y="1568"/>
                </a:cubicBezTo>
                <a:cubicBezTo>
                  <a:pt x="13433" y="1881"/>
                  <a:pt x="13825" y="2273"/>
                  <a:pt x="14154" y="2712"/>
                </a:cubicBezTo>
                <a:cubicBezTo>
                  <a:pt x="14468" y="3277"/>
                  <a:pt x="14640" y="3919"/>
                  <a:pt x="14765" y="4530"/>
                </a:cubicBezTo>
                <a:cubicBezTo>
                  <a:pt x="14922" y="5283"/>
                  <a:pt x="15016" y="6035"/>
                  <a:pt x="15079" y="6803"/>
                </a:cubicBezTo>
                <a:cubicBezTo>
                  <a:pt x="15110" y="8089"/>
                  <a:pt x="15189" y="10189"/>
                  <a:pt x="14029" y="11035"/>
                </a:cubicBezTo>
                <a:cubicBezTo>
                  <a:pt x="13935" y="11082"/>
                  <a:pt x="13841" y="11114"/>
                  <a:pt x="13731" y="11145"/>
                </a:cubicBezTo>
                <a:cubicBezTo>
                  <a:pt x="13627" y="11170"/>
                  <a:pt x="13530" y="11182"/>
                  <a:pt x="13437" y="11182"/>
                </a:cubicBezTo>
                <a:cubicBezTo>
                  <a:pt x="12832" y="11182"/>
                  <a:pt x="12472" y="10676"/>
                  <a:pt x="12336" y="10063"/>
                </a:cubicBezTo>
                <a:cubicBezTo>
                  <a:pt x="12085" y="9029"/>
                  <a:pt x="12007" y="7932"/>
                  <a:pt x="11834" y="6866"/>
                </a:cubicBezTo>
                <a:cubicBezTo>
                  <a:pt x="11709" y="6067"/>
                  <a:pt x="11536" y="5063"/>
                  <a:pt x="11051" y="4405"/>
                </a:cubicBezTo>
                <a:cubicBezTo>
                  <a:pt x="11035" y="4342"/>
                  <a:pt x="11019" y="4280"/>
                  <a:pt x="11004" y="4233"/>
                </a:cubicBezTo>
                <a:cubicBezTo>
                  <a:pt x="10960" y="4103"/>
                  <a:pt x="10839" y="4027"/>
                  <a:pt x="10722" y="4027"/>
                </a:cubicBezTo>
                <a:cubicBezTo>
                  <a:pt x="10711" y="4027"/>
                  <a:pt x="10701" y="4028"/>
                  <a:pt x="10690" y="4029"/>
                </a:cubicBezTo>
                <a:cubicBezTo>
                  <a:pt x="10580" y="3951"/>
                  <a:pt x="10471" y="3888"/>
                  <a:pt x="10361" y="3841"/>
                </a:cubicBezTo>
                <a:cubicBezTo>
                  <a:pt x="9908" y="3428"/>
                  <a:pt x="9372" y="3257"/>
                  <a:pt x="8806" y="3257"/>
                </a:cubicBezTo>
                <a:cubicBezTo>
                  <a:pt x="7179" y="3257"/>
                  <a:pt x="5300" y="4673"/>
                  <a:pt x="4405" y="5847"/>
                </a:cubicBezTo>
                <a:cubicBezTo>
                  <a:pt x="3480" y="7070"/>
                  <a:pt x="3151" y="8465"/>
                  <a:pt x="3119" y="9969"/>
                </a:cubicBezTo>
                <a:cubicBezTo>
                  <a:pt x="3057" y="10534"/>
                  <a:pt x="3057" y="11082"/>
                  <a:pt x="3166" y="11584"/>
                </a:cubicBezTo>
                <a:cubicBezTo>
                  <a:pt x="3229" y="12148"/>
                  <a:pt x="3386" y="12681"/>
                  <a:pt x="3762" y="13042"/>
                </a:cubicBezTo>
                <a:cubicBezTo>
                  <a:pt x="4410" y="13966"/>
                  <a:pt x="5402" y="14364"/>
                  <a:pt x="6435" y="14364"/>
                </a:cubicBezTo>
                <a:cubicBezTo>
                  <a:pt x="8452" y="14364"/>
                  <a:pt x="10628" y="12847"/>
                  <a:pt x="10721" y="10753"/>
                </a:cubicBezTo>
                <a:cubicBezTo>
                  <a:pt x="10737" y="10722"/>
                  <a:pt x="10753" y="10690"/>
                  <a:pt x="10768" y="10659"/>
                </a:cubicBezTo>
                <a:cubicBezTo>
                  <a:pt x="10847" y="11051"/>
                  <a:pt x="10988" y="11411"/>
                  <a:pt x="11223" y="11709"/>
                </a:cubicBezTo>
                <a:cubicBezTo>
                  <a:pt x="11651" y="12266"/>
                  <a:pt x="12298" y="12511"/>
                  <a:pt x="12963" y="12511"/>
                </a:cubicBezTo>
                <a:cubicBezTo>
                  <a:pt x="13590" y="12511"/>
                  <a:pt x="14232" y="12293"/>
                  <a:pt x="14718" y="11913"/>
                </a:cubicBezTo>
                <a:cubicBezTo>
                  <a:pt x="16239" y="10737"/>
                  <a:pt x="16286" y="8480"/>
                  <a:pt x="16145" y="6741"/>
                </a:cubicBezTo>
                <a:cubicBezTo>
                  <a:pt x="15972" y="4593"/>
                  <a:pt x="15345" y="2179"/>
                  <a:pt x="13402" y="957"/>
                </a:cubicBezTo>
                <a:cubicBezTo>
                  <a:pt x="12508" y="392"/>
                  <a:pt x="11521" y="110"/>
                  <a:pt x="10502" y="32"/>
                </a:cubicBezTo>
                <a:cubicBezTo>
                  <a:pt x="10471" y="16"/>
                  <a:pt x="10439" y="1"/>
                  <a:pt x="10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descr="Confused person outline">
            <a:extLst>
              <a:ext uri="{FF2B5EF4-FFF2-40B4-BE49-F238E27FC236}">
                <a16:creationId xmlns:a16="http://schemas.microsoft.com/office/drawing/2014/main" id="{B16231D4-50EC-4B58-811C-5AC5E68DB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82022">
            <a:off x="3200197" y="1890337"/>
            <a:ext cx="2105259" cy="2105259"/>
          </a:xfrm>
          <a:prstGeom prst="rect">
            <a:avLst/>
          </a:prstGeom>
        </p:spPr>
      </p:pic>
      <p:grpSp>
        <p:nvGrpSpPr>
          <p:cNvPr id="83" name="Google Shape;1614;p61">
            <a:extLst>
              <a:ext uri="{FF2B5EF4-FFF2-40B4-BE49-F238E27FC236}">
                <a16:creationId xmlns:a16="http://schemas.microsoft.com/office/drawing/2014/main" id="{B86EB987-C4E4-4B70-8824-EC5020018548}"/>
              </a:ext>
            </a:extLst>
          </p:cNvPr>
          <p:cNvGrpSpPr/>
          <p:nvPr/>
        </p:nvGrpSpPr>
        <p:grpSpPr>
          <a:xfrm flipH="1">
            <a:off x="8273457" y="354736"/>
            <a:ext cx="741250" cy="792000"/>
            <a:chOff x="-3118700" y="2365900"/>
            <a:chExt cx="741250" cy="792000"/>
          </a:xfrm>
        </p:grpSpPr>
        <p:sp>
          <p:nvSpPr>
            <p:cNvPr id="84" name="Google Shape;1615;p61">
              <a:hlinkClick r:id="rId5" action="ppaction://hlinksldjump"/>
              <a:extLst>
                <a:ext uri="{FF2B5EF4-FFF2-40B4-BE49-F238E27FC236}">
                  <a16:creationId xmlns:a16="http://schemas.microsoft.com/office/drawing/2014/main" id="{9DD75F40-A563-47D7-B494-EC77DBAB107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16;p61">
              <a:extLst>
                <a:ext uri="{FF2B5EF4-FFF2-40B4-BE49-F238E27FC236}">
                  <a16:creationId xmlns:a16="http://schemas.microsoft.com/office/drawing/2014/main" id="{510C571D-A051-4549-B42D-D230C4B0792F}"/>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17;p61">
              <a:extLst>
                <a:ext uri="{FF2B5EF4-FFF2-40B4-BE49-F238E27FC236}">
                  <a16:creationId xmlns:a16="http://schemas.microsoft.com/office/drawing/2014/main" id="{AC2AEB14-DBD3-4F99-80FA-07A9143EFE40}"/>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18;p61">
              <a:extLst>
                <a:ext uri="{FF2B5EF4-FFF2-40B4-BE49-F238E27FC236}">
                  <a16:creationId xmlns:a16="http://schemas.microsoft.com/office/drawing/2014/main" id="{EBB22734-9FB7-4A33-9F2D-456AC3F29BE7}"/>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19;p61">
              <a:extLst>
                <a:ext uri="{FF2B5EF4-FFF2-40B4-BE49-F238E27FC236}">
                  <a16:creationId xmlns:a16="http://schemas.microsoft.com/office/drawing/2014/main" id="{03E5DEFF-1756-4A1D-A2BF-5E20D73CBCB5}"/>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20;p61">
              <a:extLst>
                <a:ext uri="{FF2B5EF4-FFF2-40B4-BE49-F238E27FC236}">
                  <a16:creationId xmlns:a16="http://schemas.microsoft.com/office/drawing/2014/main" id="{3F1B42F3-41EF-474B-BF6C-56D6FA1DE3D8}"/>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21;p61">
              <a:extLst>
                <a:ext uri="{FF2B5EF4-FFF2-40B4-BE49-F238E27FC236}">
                  <a16:creationId xmlns:a16="http://schemas.microsoft.com/office/drawing/2014/main" id="{A7AA1189-69E4-4A33-A7E9-8186FE038525}"/>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22;p61">
              <a:extLst>
                <a:ext uri="{FF2B5EF4-FFF2-40B4-BE49-F238E27FC236}">
                  <a16:creationId xmlns:a16="http://schemas.microsoft.com/office/drawing/2014/main" id="{AA733D8D-7C29-43C8-B529-3CCF08E61D99}"/>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23;p61">
              <a:extLst>
                <a:ext uri="{FF2B5EF4-FFF2-40B4-BE49-F238E27FC236}">
                  <a16:creationId xmlns:a16="http://schemas.microsoft.com/office/drawing/2014/main" id="{CD97B35F-79E3-408D-AA09-E4920755563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24;p61">
              <a:extLst>
                <a:ext uri="{FF2B5EF4-FFF2-40B4-BE49-F238E27FC236}">
                  <a16:creationId xmlns:a16="http://schemas.microsoft.com/office/drawing/2014/main" id="{0268CF82-B336-4705-9443-0D7C5370CA23}"/>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C2FA529-0B5E-0934-0FD5-E844E3C0DF11}"/>
              </a:ext>
            </a:extLst>
          </p:cNvPr>
          <p:cNvSpPr txBox="1"/>
          <p:nvPr/>
        </p:nvSpPr>
        <p:spPr>
          <a:xfrm>
            <a:off x="3209775" y="-31950"/>
            <a:ext cx="2685214" cy="707886"/>
          </a:xfrm>
          <a:prstGeom prst="rect">
            <a:avLst/>
          </a:prstGeom>
          <a:noFill/>
        </p:spPr>
        <p:txBody>
          <a:bodyPr wrap="square" rtlCol="0">
            <a:spAutoFit/>
          </a:bodyPr>
          <a:lstStyle/>
          <a:p>
            <a:r>
              <a:rPr lang="en-US" sz="4000" b="1" dirty="0">
                <a:solidFill>
                  <a:srgbClr val="FF0000"/>
                </a:solidFill>
                <a:latin typeface="AGOldFace-Outline" panose="02020500000000000000" pitchFamily="18" charset="0"/>
                <a:ea typeface="AGOldFace-Outline" panose="02020500000000000000" pitchFamily="18" charset="0"/>
                <a:cs typeface="AGOldFace-Outline" panose="02020500000000000000" pitchFamily="18" charset="0"/>
              </a:rPr>
              <a:t>CỦNG CỐ</a:t>
            </a:r>
          </a:p>
        </p:txBody>
      </p:sp>
      <p:pic>
        <p:nvPicPr>
          <p:cNvPr id="4" name="Picture 3">
            <a:extLst>
              <a:ext uri="{FF2B5EF4-FFF2-40B4-BE49-F238E27FC236}">
                <a16:creationId xmlns:a16="http://schemas.microsoft.com/office/drawing/2014/main" id="{A00972ED-C3D0-0595-9668-3B5AA2B40080}"/>
              </a:ext>
            </a:extLst>
          </p:cNvPr>
          <p:cNvPicPr>
            <a:picLocks noChangeAspect="1"/>
          </p:cNvPicPr>
          <p:nvPr/>
        </p:nvPicPr>
        <p:blipFill>
          <a:blip r:embed="rId6"/>
          <a:stretch>
            <a:fillRect/>
          </a:stretch>
        </p:blipFill>
        <p:spPr>
          <a:xfrm>
            <a:off x="574144" y="807514"/>
            <a:ext cx="2767651" cy="3791105"/>
          </a:xfrm>
          <a:prstGeom prst="rect">
            <a:avLst/>
          </a:prstGeom>
        </p:spPr>
      </p:pic>
      <p:sp>
        <p:nvSpPr>
          <p:cNvPr id="5" name="TextBox 4">
            <a:extLst>
              <a:ext uri="{FF2B5EF4-FFF2-40B4-BE49-F238E27FC236}">
                <a16:creationId xmlns:a16="http://schemas.microsoft.com/office/drawing/2014/main" id="{0AB883EB-0B14-6A56-5256-51E5B50A7B17}"/>
              </a:ext>
            </a:extLst>
          </p:cNvPr>
          <p:cNvSpPr txBox="1"/>
          <p:nvPr/>
        </p:nvSpPr>
        <p:spPr>
          <a:xfrm>
            <a:off x="5970641" y="1644590"/>
            <a:ext cx="2085430" cy="2308324"/>
          </a:xfrm>
          <a:prstGeom prst="rect">
            <a:avLst/>
          </a:prstGeom>
          <a:noFill/>
        </p:spPr>
        <p:txBody>
          <a:bodyPr wrap="square" rtlCol="0">
            <a:spAutoFit/>
          </a:bodyPr>
          <a:lstStyle/>
          <a:p>
            <a:pPr algn="ctr"/>
            <a:r>
              <a:rPr lang="en-US" sz="4800" dirty="0" err="1">
                <a:latin typeface="Architecture" panose="020B0500000000000000" pitchFamily="34" charset="0"/>
                <a:ea typeface="Architecture" panose="020B0500000000000000" pitchFamily="34" charset="0"/>
                <a:cs typeface="Architecture" panose="020B0500000000000000" pitchFamily="34" charset="0"/>
              </a:rPr>
              <a:t>Các</a:t>
            </a:r>
            <a:r>
              <a:rPr lang="en-US" sz="4800" dirty="0">
                <a:latin typeface="Architecture" panose="020B0500000000000000" pitchFamily="34" charset="0"/>
                <a:ea typeface="Architecture" panose="020B0500000000000000" pitchFamily="34" charset="0"/>
                <a:cs typeface="Architecture" panose="020B0500000000000000" pitchFamily="34" charset="0"/>
              </a:rPr>
              <a:t> </a:t>
            </a:r>
            <a:r>
              <a:rPr lang="en-US" sz="4800" dirty="0" err="1">
                <a:latin typeface="Architecture" panose="020B0500000000000000" pitchFamily="34" charset="0"/>
                <a:ea typeface="Architecture" panose="020B0500000000000000" pitchFamily="34" charset="0"/>
                <a:cs typeface="Architecture" panose="020B0500000000000000" pitchFamily="34" charset="0"/>
              </a:rPr>
              <a:t>nhóm</a:t>
            </a:r>
            <a:r>
              <a:rPr lang="en-US" sz="4800" dirty="0">
                <a:latin typeface="Architecture" panose="020B0500000000000000" pitchFamily="34" charset="0"/>
                <a:ea typeface="Architecture" panose="020B0500000000000000" pitchFamily="34" charset="0"/>
                <a:cs typeface="Architecture" panose="020B0500000000000000" pitchFamily="34" charset="0"/>
              </a:rPr>
              <a:t> </a:t>
            </a:r>
            <a:r>
              <a:rPr lang="en-US" sz="4800" dirty="0" err="1">
                <a:latin typeface="Architecture" panose="020B0500000000000000" pitchFamily="34" charset="0"/>
                <a:ea typeface="Architecture" panose="020B0500000000000000" pitchFamily="34" charset="0"/>
                <a:cs typeface="Architecture" panose="020B0500000000000000" pitchFamily="34" charset="0"/>
              </a:rPr>
              <a:t>trình</a:t>
            </a:r>
            <a:r>
              <a:rPr lang="en-US" sz="4800" dirty="0">
                <a:latin typeface="Architecture" panose="020B0500000000000000" pitchFamily="34" charset="0"/>
                <a:ea typeface="Architecture" panose="020B0500000000000000" pitchFamily="34" charset="0"/>
                <a:cs typeface="Architecture" panose="020B0500000000000000" pitchFamily="34" charset="0"/>
              </a:rPr>
              <a:t> </a:t>
            </a:r>
            <a:r>
              <a:rPr lang="en-US" sz="4800" dirty="0" err="1">
                <a:latin typeface="Architecture" panose="020B0500000000000000" pitchFamily="34" charset="0"/>
                <a:ea typeface="Architecture" panose="020B0500000000000000" pitchFamily="34" charset="0"/>
                <a:cs typeface="Architecture" panose="020B0500000000000000" pitchFamily="34" charset="0"/>
              </a:rPr>
              <a:t>bày</a:t>
            </a:r>
            <a:r>
              <a:rPr lang="en-US" sz="4800" dirty="0">
                <a:latin typeface="Architecture" panose="020B0500000000000000" pitchFamily="34" charset="0"/>
                <a:ea typeface="Architecture" panose="020B0500000000000000" pitchFamily="34" charset="0"/>
                <a:cs typeface="Architecture" panose="020B0500000000000000" pitchFamily="34" charset="0"/>
              </a:rPr>
              <a:t> poster</a:t>
            </a:r>
          </a:p>
        </p:txBody>
      </p:sp>
    </p:spTree>
    <p:extLst>
      <p:ext uri="{BB962C8B-B14F-4D97-AF65-F5344CB8AC3E}">
        <p14:creationId xmlns:p14="http://schemas.microsoft.com/office/powerpoint/2010/main" val="291189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grpSp>
        <p:nvGrpSpPr>
          <p:cNvPr id="2282" name="Google Shape;2282;p54"/>
          <p:cNvGrpSpPr/>
          <p:nvPr/>
        </p:nvGrpSpPr>
        <p:grpSpPr>
          <a:xfrm>
            <a:off x="5034996" y="1157480"/>
            <a:ext cx="4084916" cy="3712690"/>
            <a:chOff x="3578510" y="1419647"/>
            <a:chExt cx="4021500" cy="3062887"/>
          </a:xfrm>
        </p:grpSpPr>
        <p:sp>
          <p:nvSpPr>
            <p:cNvPr id="2283" name="Google Shape;2283;p54"/>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4"/>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2286" name="Google Shape;2286;p54"/>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2288" name="Google Shape;2288;p54"/>
          <p:cNvSpPr/>
          <p:nvPr/>
        </p:nvSpPr>
        <p:spPr>
          <a:xfrm>
            <a:off x="2786648" y="1897824"/>
            <a:ext cx="585156" cy="660932"/>
          </a:xfrm>
          <a:custGeom>
            <a:avLst/>
            <a:gdLst/>
            <a:ahLst/>
            <a:cxnLst/>
            <a:rect l="l" t="t" r="r" b="b"/>
            <a:pathLst>
              <a:path w="16286" h="18395" extrusionOk="0">
                <a:moveTo>
                  <a:pt x="8339" y="894"/>
                </a:moveTo>
                <a:cubicBezTo>
                  <a:pt x="7947" y="1051"/>
                  <a:pt x="7555" y="1223"/>
                  <a:pt x="7163" y="1427"/>
                </a:cubicBezTo>
                <a:cubicBezTo>
                  <a:pt x="7461" y="1255"/>
                  <a:pt x="7759" y="1098"/>
                  <a:pt x="8057" y="957"/>
                </a:cubicBezTo>
                <a:cubicBezTo>
                  <a:pt x="8151" y="941"/>
                  <a:pt x="8245" y="910"/>
                  <a:pt x="8339" y="894"/>
                </a:cubicBezTo>
                <a:close/>
                <a:moveTo>
                  <a:pt x="10017" y="731"/>
                </a:moveTo>
                <a:cubicBezTo>
                  <a:pt x="10247" y="731"/>
                  <a:pt x="10476" y="746"/>
                  <a:pt x="10706" y="769"/>
                </a:cubicBezTo>
                <a:cubicBezTo>
                  <a:pt x="10800" y="784"/>
                  <a:pt x="10894" y="800"/>
                  <a:pt x="10988" y="816"/>
                </a:cubicBezTo>
                <a:cubicBezTo>
                  <a:pt x="9875" y="847"/>
                  <a:pt x="8699" y="1129"/>
                  <a:pt x="7743" y="1474"/>
                </a:cubicBezTo>
                <a:cubicBezTo>
                  <a:pt x="8402" y="1160"/>
                  <a:pt x="9091" y="957"/>
                  <a:pt x="9765" y="737"/>
                </a:cubicBezTo>
                <a:cubicBezTo>
                  <a:pt x="9849" y="733"/>
                  <a:pt x="9933" y="731"/>
                  <a:pt x="10017" y="731"/>
                </a:cubicBezTo>
                <a:close/>
                <a:moveTo>
                  <a:pt x="9985" y="4327"/>
                </a:moveTo>
                <a:lnTo>
                  <a:pt x="9985" y="4327"/>
                </a:lnTo>
                <a:cubicBezTo>
                  <a:pt x="10173" y="4436"/>
                  <a:pt x="10345" y="4593"/>
                  <a:pt x="10471" y="4828"/>
                </a:cubicBezTo>
                <a:cubicBezTo>
                  <a:pt x="10471" y="4860"/>
                  <a:pt x="10471" y="4891"/>
                  <a:pt x="10471" y="4922"/>
                </a:cubicBezTo>
                <a:cubicBezTo>
                  <a:pt x="10345" y="4687"/>
                  <a:pt x="10173" y="4483"/>
                  <a:pt x="9985" y="4327"/>
                </a:cubicBezTo>
                <a:close/>
                <a:moveTo>
                  <a:pt x="6286" y="1615"/>
                </a:moveTo>
                <a:cubicBezTo>
                  <a:pt x="5596" y="2085"/>
                  <a:pt x="4953" y="2618"/>
                  <a:pt x="4358" y="3167"/>
                </a:cubicBezTo>
                <a:cubicBezTo>
                  <a:pt x="3590" y="3872"/>
                  <a:pt x="2900" y="4672"/>
                  <a:pt x="2304" y="5518"/>
                </a:cubicBezTo>
                <a:cubicBezTo>
                  <a:pt x="2931" y="4295"/>
                  <a:pt x="3825" y="3214"/>
                  <a:pt x="5000" y="2367"/>
                </a:cubicBezTo>
                <a:cubicBezTo>
                  <a:pt x="5408" y="2085"/>
                  <a:pt x="5831" y="1834"/>
                  <a:pt x="6286" y="1615"/>
                </a:cubicBezTo>
                <a:close/>
                <a:moveTo>
                  <a:pt x="2038" y="6521"/>
                </a:moveTo>
                <a:cubicBezTo>
                  <a:pt x="1756" y="7101"/>
                  <a:pt x="1521" y="7728"/>
                  <a:pt x="1348" y="8371"/>
                </a:cubicBezTo>
                <a:cubicBezTo>
                  <a:pt x="1411" y="7994"/>
                  <a:pt x="1505" y="7634"/>
                  <a:pt x="1599" y="7258"/>
                </a:cubicBezTo>
                <a:cubicBezTo>
                  <a:pt x="1740" y="7007"/>
                  <a:pt x="1881" y="6756"/>
                  <a:pt x="2038" y="6521"/>
                </a:cubicBezTo>
                <a:close/>
                <a:moveTo>
                  <a:pt x="8784" y="3487"/>
                </a:moveTo>
                <a:cubicBezTo>
                  <a:pt x="8978" y="3487"/>
                  <a:pt x="9171" y="3505"/>
                  <a:pt x="9358" y="3543"/>
                </a:cubicBezTo>
                <a:cubicBezTo>
                  <a:pt x="9296" y="3539"/>
                  <a:pt x="9233" y="3537"/>
                  <a:pt x="9170" y="3537"/>
                </a:cubicBezTo>
                <a:cubicBezTo>
                  <a:pt x="7833" y="3537"/>
                  <a:pt x="6157" y="4454"/>
                  <a:pt x="5439" y="5157"/>
                </a:cubicBezTo>
                <a:cubicBezTo>
                  <a:pt x="4938" y="5659"/>
                  <a:pt x="4499" y="6333"/>
                  <a:pt x="4138" y="7085"/>
                </a:cubicBezTo>
                <a:cubicBezTo>
                  <a:pt x="3887" y="7524"/>
                  <a:pt x="3684" y="7979"/>
                  <a:pt x="3511" y="8433"/>
                </a:cubicBezTo>
                <a:cubicBezTo>
                  <a:pt x="3652" y="7650"/>
                  <a:pt x="3934" y="6913"/>
                  <a:pt x="4405" y="6223"/>
                </a:cubicBezTo>
                <a:cubicBezTo>
                  <a:pt x="5063" y="5267"/>
                  <a:pt x="5988" y="4436"/>
                  <a:pt x="7038" y="3919"/>
                </a:cubicBezTo>
                <a:cubicBezTo>
                  <a:pt x="7560" y="3658"/>
                  <a:pt x="8180" y="3487"/>
                  <a:pt x="8784" y="3487"/>
                </a:cubicBezTo>
                <a:close/>
                <a:moveTo>
                  <a:pt x="11380" y="6176"/>
                </a:moveTo>
                <a:lnTo>
                  <a:pt x="11380" y="6176"/>
                </a:lnTo>
                <a:cubicBezTo>
                  <a:pt x="11427" y="6396"/>
                  <a:pt x="11458" y="6599"/>
                  <a:pt x="11474" y="6803"/>
                </a:cubicBezTo>
                <a:cubicBezTo>
                  <a:pt x="11646" y="7932"/>
                  <a:pt x="11725" y="9123"/>
                  <a:pt x="12007" y="10252"/>
                </a:cubicBezTo>
                <a:cubicBezTo>
                  <a:pt x="12148" y="10816"/>
                  <a:pt x="12477" y="11192"/>
                  <a:pt x="12900" y="11396"/>
                </a:cubicBezTo>
                <a:cubicBezTo>
                  <a:pt x="12743" y="11380"/>
                  <a:pt x="12618" y="11349"/>
                  <a:pt x="12493" y="11302"/>
                </a:cubicBezTo>
                <a:cubicBezTo>
                  <a:pt x="12399" y="11208"/>
                  <a:pt x="12305" y="11082"/>
                  <a:pt x="12226" y="10957"/>
                </a:cubicBezTo>
                <a:cubicBezTo>
                  <a:pt x="11944" y="10471"/>
                  <a:pt x="11866" y="9907"/>
                  <a:pt x="11803" y="9374"/>
                </a:cubicBezTo>
                <a:cubicBezTo>
                  <a:pt x="11693" y="8543"/>
                  <a:pt x="11599" y="7681"/>
                  <a:pt x="11427" y="6850"/>
                </a:cubicBezTo>
                <a:cubicBezTo>
                  <a:pt x="11411" y="6631"/>
                  <a:pt x="11411" y="6411"/>
                  <a:pt x="11380" y="6176"/>
                </a:cubicBezTo>
                <a:close/>
                <a:moveTo>
                  <a:pt x="4671" y="10158"/>
                </a:moveTo>
                <a:cubicBezTo>
                  <a:pt x="4671" y="10220"/>
                  <a:pt x="4687" y="10283"/>
                  <a:pt x="4687" y="10346"/>
                </a:cubicBezTo>
                <a:cubicBezTo>
                  <a:pt x="4734" y="10816"/>
                  <a:pt x="4797" y="11317"/>
                  <a:pt x="4953" y="11788"/>
                </a:cubicBezTo>
                <a:cubicBezTo>
                  <a:pt x="4749" y="11317"/>
                  <a:pt x="4671" y="10753"/>
                  <a:pt x="4671" y="10158"/>
                </a:cubicBezTo>
                <a:close/>
                <a:moveTo>
                  <a:pt x="11536" y="10863"/>
                </a:moveTo>
                <a:lnTo>
                  <a:pt x="11536" y="10863"/>
                </a:lnTo>
                <a:cubicBezTo>
                  <a:pt x="11740" y="11176"/>
                  <a:pt x="11991" y="11411"/>
                  <a:pt x="12273" y="11553"/>
                </a:cubicBezTo>
                <a:cubicBezTo>
                  <a:pt x="12367" y="11647"/>
                  <a:pt x="12461" y="11725"/>
                  <a:pt x="12555" y="11803"/>
                </a:cubicBezTo>
                <a:cubicBezTo>
                  <a:pt x="12038" y="11662"/>
                  <a:pt x="11725" y="11317"/>
                  <a:pt x="11536" y="10863"/>
                </a:cubicBezTo>
                <a:close/>
                <a:moveTo>
                  <a:pt x="14703" y="11051"/>
                </a:moveTo>
                <a:lnTo>
                  <a:pt x="14703" y="11051"/>
                </a:lnTo>
                <a:cubicBezTo>
                  <a:pt x="14358" y="11490"/>
                  <a:pt x="13888" y="11803"/>
                  <a:pt x="13229" y="11850"/>
                </a:cubicBezTo>
                <a:cubicBezTo>
                  <a:pt x="13214" y="11835"/>
                  <a:pt x="13214" y="11819"/>
                  <a:pt x="13198" y="11803"/>
                </a:cubicBezTo>
                <a:cubicBezTo>
                  <a:pt x="13167" y="11788"/>
                  <a:pt x="13135" y="11772"/>
                  <a:pt x="13120" y="11756"/>
                </a:cubicBezTo>
                <a:cubicBezTo>
                  <a:pt x="13480" y="11756"/>
                  <a:pt x="13856" y="11631"/>
                  <a:pt x="14201" y="11380"/>
                </a:cubicBezTo>
                <a:cubicBezTo>
                  <a:pt x="14374" y="11302"/>
                  <a:pt x="14546" y="11192"/>
                  <a:pt x="14703" y="11051"/>
                </a:cubicBezTo>
                <a:close/>
                <a:moveTo>
                  <a:pt x="8584" y="4456"/>
                </a:moveTo>
                <a:cubicBezTo>
                  <a:pt x="9393" y="4456"/>
                  <a:pt x="10099" y="4942"/>
                  <a:pt x="10439" y="6255"/>
                </a:cubicBezTo>
                <a:cubicBezTo>
                  <a:pt x="10455" y="6302"/>
                  <a:pt x="10471" y="6364"/>
                  <a:pt x="10486" y="6427"/>
                </a:cubicBezTo>
                <a:cubicBezTo>
                  <a:pt x="10502" y="7023"/>
                  <a:pt x="10518" y="7618"/>
                  <a:pt x="10549" y="8214"/>
                </a:cubicBezTo>
                <a:cubicBezTo>
                  <a:pt x="10455" y="9045"/>
                  <a:pt x="10220" y="9875"/>
                  <a:pt x="9891" y="10565"/>
                </a:cubicBezTo>
                <a:cubicBezTo>
                  <a:pt x="9373" y="11694"/>
                  <a:pt x="8010" y="13042"/>
                  <a:pt x="6771" y="13120"/>
                </a:cubicBezTo>
                <a:cubicBezTo>
                  <a:pt x="6411" y="13042"/>
                  <a:pt x="6066" y="12885"/>
                  <a:pt x="5768" y="12524"/>
                </a:cubicBezTo>
                <a:cubicBezTo>
                  <a:pt x="5141" y="11772"/>
                  <a:pt x="5032" y="10628"/>
                  <a:pt x="5000" y="9687"/>
                </a:cubicBezTo>
                <a:cubicBezTo>
                  <a:pt x="4969" y="9045"/>
                  <a:pt x="5016" y="8418"/>
                  <a:pt x="5141" y="7822"/>
                </a:cubicBezTo>
                <a:cubicBezTo>
                  <a:pt x="5565" y="6646"/>
                  <a:pt x="6286" y="5549"/>
                  <a:pt x="7163" y="4860"/>
                </a:cubicBezTo>
                <a:cubicBezTo>
                  <a:pt x="7638" y="4611"/>
                  <a:pt x="8128" y="4456"/>
                  <a:pt x="8584" y="4456"/>
                </a:cubicBezTo>
                <a:close/>
                <a:moveTo>
                  <a:pt x="5126" y="6584"/>
                </a:moveTo>
                <a:lnTo>
                  <a:pt x="5126" y="6584"/>
                </a:lnTo>
                <a:cubicBezTo>
                  <a:pt x="5016" y="6866"/>
                  <a:pt x="4938" y="7164"/>
                  <a:pt x="4859" y="7462"/>
                </a:cubicBezTo>
                <a:cubicBezTo>
                  <a:pt x="4561" y="8245"/>
                  <a:pt x="4389" y="9092"/>
                  <a:pt x="4326" y="9907"/>
                </a:cubicBezTo>
                <a:cubicBezTo>
                  <a:pt x="4217" y="11082"/>
                  <a:pt x="4530" y="12524"/>
                  <a:pt x="5518" y="13230"/>
                </a:cubicBezTo>
                <a:cubicBezTo>
                  <a:pt x="3480" y="12383"/>
                  <a:pt x="3919" y="9217"/>
                  <a:pt x="4624" y="7524"/>
                </a:cubicBezTo>
                <a:cubicBezTo>
                  <a:pt x="4734" y="7258"/>
                  <a:pt x="4859" y="6991"/>
                  <a:pt x="5000" y="6741"/>
                </a:cubicBezTo>
                <a:cubicBezTo>
                  <a:pt x="5016" y="6725"/>
                  <a:pt x="5032" y="6694"/>
                  <a:pt x="5047" y="6678"/>
                </a:cubicBezTo>
                <a:cubicBezTo>
                  <a:pt x="5079" y="6646"/>
                  <a:pt x="5110" y="6615"/>
                  <a:pt x="5126" y="6584"/>
                </a:cubicBezTo>
                <a:close/>
                <a:moveTo>
                  <a:pt x="800" y="7728"/>
                </a:moveTo>
                <a:cubicBezTo>
                  <a:pt x="392" y="9578"/>
                  <a:pt x="439" y="11568"/>
                  <a:pt x="1003" y="13355"/>
                </a:cubicBezTo>
                <a:cubicBezTo>
                  <a:pt x="345" y="11584"/>
                  <a:pt x="298" y="9562"/>
                  <a:pt x="800" y="7728"/>
                </a:cubicBezTo>
                <a:close/>
                <a:moveTo>
                  <a:pt x="2743" y="15314"/>
                </a:moveTo>
                <a:lnTo>
                  <a:pt x="2743" y="15314"/>
                </a:lnTo>
                <a:cubicBezTo>
                  <a:pt x="2775" y="15346"/>
                  <a:pt x="2790" y="15361"/>
                  <a:pt x="2806" y="15377"/>
                </a:cubicBezTo>
                <a:cubicBezTo>
                  <a:pt x="3386" y="15941"/>
                  <a:pt x="4107" y="16506"/>
                  <a:pt x="4891" y="16945"/>
                </a:cubicBezTo>
                <a:cubicBezTo>
                  <a:pt x="4107" y="16615"/>
                  <a:pt x="3449" y="16161"/>
                  <a:pt x="2900" y="15534"/>
                </a:cubicBezTo>
                <a:cubicBezTo>
                  <a:pt x="2853" y="15471"/>
                  <a:pt x="2790" y="15393"/>
                  <a:pt x="2743" y="15314"/>
                </a:cubicBezTo>
                <a:close/>
                <a:moveTo>
                  <a:pt x="5502" y="16788"/>
                </a:moveTo>
                <a:lnTo>
                  <a:pt x="5502" y="16788"/>
                </a:lnTo>
                <a:cubicBezTo>
                  <a:pt x="6160" y="16992"/>
                  <a:pt x="6834" y="17133"/>
                  <a:pt x="7492" y="17195"/>
                </a:cubicBezTo>
                <a:cubicBezTo>
                  <a:pt x="7670" y="17218"/>
                  <a:pt x="7844" y="17228"/>
                  <a:pt x="8014" y="17228"/>
                </a:cubicBezTo>
                <a:cubicBezTo>
                  <a:pt x="8325" y="17228"/>
                  <a:pt x="8625" y="17193"/>
                  <a:pt x="8919" y="17133"/>
                </a:cubicBezTo>
                <a:lnTo>
                  <a:pt x="8919" y="17133"/>
                </a:lnTo>
                <a:cubicBezTo>
                  <a:pt x="8543" y="17274"/>
                  <a:pt x="8166" y="17383"/>
                  <a:pt x="7759" y="17446"/>
                </a:cubicBezTo>
                <a:cubicBezTo>
                  <a:pt x="7728" y="17446"/>
                  <a:pt x="7696" y="17446"/>
                  <a:pt x="7665" y="17462"/>
                </a:cubicBezTo>
                <a:cubicBezTo>
                  <a:pt x="6928" y="17399"/>
                  <a:pt x="6192" y="17133"/>
                  <a:pt x="5502" y="16788"/>
                </a:cubicBezTo>
                <a:close/>
                <a:moveTo>
                  <a:pt x="10392" y="1"/>
                </a:moveTo>
                <a:cubicBezTo>
                  <a:pt x="10330" y="1"/>
                  <a:pt x="10267" y="16"/>
                  <a:pt x="10220" y="16"/>
                </a:cubicBezTo>
                <a:cubicBezTo>
                  <a:pt x="10155" y="14"/>
                  <a:pt x="10090" y="13"/>
                  <a:pt x="10025" y="13"/>
                </a:cubicBezTo>
                <a:cubicBezTo>
                  <a:pt x="9589" y="13"/>
                  <a:pt x="9152" y="58"/>
                  <a:pt x="8715" y="126"/>
                </a:cubicBezTo>
                <a:cubicBezTo>
                  <a:pt x="8645" y="114"/>
                  <a:pt x="8574" y="109"/>
                  <a:pt x="8502" y="109"/>
                </a:cubicBezTo>
                <a:cubicBezTo>
                  <a:pt x="8092" y="109"/>
                  <a:pt x="7662" y="284"/>
                  <a:pt x="7289" y="471"/>
                </a:cubicBezTo>
                <a:cubicBezTo>
                  <a:pt x="7257" y="486"/>
                  <a:pt x="7226" y="518"/>
                  <a:pt x="7195" y="534"/>
                </a:cubicBezTo>
                <a:cubicBezTo>
                  <a:pt x="5408" y="1160"/>
                  <a:pt x="3778" y="2305"/>
                  <a:pt x="2680" y="3684"/>
                </a:cubicBezTo>
                <a:cubicBezTo>
                  <a:pt x="2367" y="4076"/>
                  <a:pt x="2085" y="4515"/>
                  <a:pt x="1834" y="4969"/>
                </a:cubicBezTo>
                <a:cubicBezTo>
                  <a:pt x="1646" y="5220"/>
                  <a:pt x="1489" y="5487"/>
                  <a:pt x="1332" y="5753"/>
                </a:cubicBezTo>
                <a:cubicBezTo>
                  <a:pt x="768" y="6835"/>
                  <a:pt x="423" y="8042"/>
                  <a:pt x="282" y="9248"/>
                </a:cubicBezTo>
                <a:cubicBezTo>
                  <a:pt x="0" y="11600"/>
                  <a:pt x="549" y="14123"/>
                  <a:pt x="2132" y="15941"/>
                </a:cubicBezTo>
                <a:cubicBezTo>
                  <a:pt x="3384" y="17388"/>
                  <a:pt x="5247" y="18395"/>
                  <a:pt x="7193" y="18395"/>
                </a:cubicBezTo>
                <a:cubicBezTo>
                  <a:pt x="7293" y="18395"/>
                  <a:pt x="7393" y="18392"/>
                  <a:pt x="7492" y="18387"/>
                </a:cubicBezTo>
                <a:cubicBezTo>
                  <a:pt x="7947" y="18355"/>
                  <a:pt x="8386" y="18277"/>
                  <a:pt x="8809" y="18151"/>
                </a:cubicBezTo>
                <a:cubicBezTo>
                  <a:pt x="11113" y="17885"/>
                  <a:pt x="12399" y="16208"/>
                  <a:pt x="13198" y="14076"/>
                </a:cubicBezTo>
                <a:cubicBezTo>
                  <a:pt x="13214" y="14045"/>
                  <a:pt x="13214" y="14013"/>
                  <a:pt x="13198" y="13982"/>
                </a:cubicBezTo>
                <a:cubicBezTo>
                  <a:pt x="13198" y="13966"/>
                  <a:pt x="13198" y="13966"/>
                  <a:pt x="13198" y="13966"/>
                </a:cubicBezTo>
                <a:cubicBezTo>
                  <a:pt x="13198" y="13951"/>
                  <a:pt x="13198" y="13951"/>
                  <a:pt x="13198" y="13951"/>
                </a:cubicBezTo>
                <a:cubicBezTo>
                  <a:pt x="13159" y="13873"/>
                  <a:pt x="13089" y="13817"/>
                  <a:pt x="13004" y="13817"/>
                </a:cubicBezTo>
                <a:cubicBezTo>
                  <a:pt x="12986" y="13817"/>
                  <a:pt x="12967" y="13820"/>
                  <a:pt x="12947" y="13825"/>
                </a:cubicBezTo>
                <a:cubicBezTo>
                  <a:pt x="12919" y="13742"/>
                  <a:pt x="12843" y="13686"/>
                  <a:pt x="12766" y="13686"/>
                </a:cubicBezTo>
                <a:cubicBezTo>
                  <a:pt x="12711" y="13686"/>
                  <a:pt x="12657" y="13714"/>
                  <a:pt x="12618" y="13778"/>
                </a:cubicBezTo>
                <a:cubicBezTo>
                  <a:pt x="12571" y="13841"/>
                  <a:pt x="12524" y="13919"/>
                  <a:pt x="12493" y="13982"/>
                </a:cubicBezTo>
                <a:cubicBezTo>
                  <a:pt x="12461" y="13998"/>
                  <a:pt x="12430" y="14013"/>
                  <a:pt x="12399" y="14045"/>
                </a:cubicBezTo>
                <a:cubicBezTo>
                  <a:pt x="11756" y="14797"/>
                  <a:pt x="11098" y="15550"/>
                  <a:pt x="10283" y="16114"/>
                </a:cubicBezTo>
                <a:cubicBezTo>
                  <a:pt x="9543" y="16619"/>
                  <a:pt x="8794" y="16834"/>
                  <a:pt x="7958" y="16834"/>
                </a:cubicBezTo>
                <a:cubicBezTo>
                  <a:pt x="7732" y="16834"/>
                  <a:pt x="7498" y="16818"/>
                  <a:pt x="7257" y="16788"/>
                </a:cubicBezTo>
                <a:cubicBezTo>
                  <a:pt x="6270" y="16662"/>
                  <a:pt x="5282" y="16459"/>
                  <a:pt x="4405" y="15988"/>
                </a:cubicBezTo>
                <a:cubicBezTo>
                  <a:pt x="3903" y="15738"/>
                  <a:pt x="3464" y="15393"/>
                  <a:pt x="3025" y="15032"/>
                </a:cubicBezTo>
                <a:cubicBezTo>
                  <a:pt x="1944" y="13904"/>
                  <a:pt x="1442" y="12462"/>
                  <a:pt x="1427" y="10800"/>
                </a:cubicBezTo>
                <a:cubicBezTo>
                  <a:pt x="1411" y="9154"/>
                  <a:pt x="1850" y="7509"/>
                  <a:pt x="2680" y="6082"/>
                </a:cubicBezTo>
                <a:cubicBezTo>
                  <a:pt x="4409" y="3085"/>
                  <a:pt x="7763" y="1251"/>
                  <a:pt x="11201" y="1251"/>
                </a:cubicBezTo>
                <a:cubicBezTo>
                  <a:pt x="11287" y="1251"/>
                  <a:pt x="11372" y="1252"/>
                  <a:pt x="11458" y="1255"/>
                </a:cubicBezTo>
                <a:cubicBezTo>
                  <a:pt x="12007" y="1270"/>
                  <a:pt x="12524" y="1349"/>
                  <a:pt x="12979" y="1568"/>
                </a:cubicBezTo>
                <a:cubicBezTo>
                  <a:pt x="13433" y="1881"/>
                  <a:pt x="13825" y="2273"/>
                  <a:pt x="14154" y="2712"/>
                </a:cubicBezTo>
                <a:cubicBezTo>
                  <a:pt x="14468" y="3277"/>
                  <a:pt x="14640" y="3919"/>
                  <a:pt x="14765" y="4530"/>
                </a:cubicBezTo>
                <a:cubicBezTo>
                  <a:pt x="14922" y="5283"/>
                  <a:pt x="15016" y="6035"/>
                  <a:pt x="15079" y="6803"/>
                </a:cubicBezTo>
                <a:cubicBezTo>
                  <a:pt x="15110" y="8089"/>
                  <a:pt x="15189" y="10189"/>
                  <a:pt x="14029" y="11035"/>
                </a:cubicBezTo>
                <a:cubicBezTo>
                  <a:pt x="13935" y="11082"/>
                  <a:pt x="13841" y="11114"/>
                  <a:pt x="13731" y="11145"/>
                </a:cubicBezTo>
                <a:cubicBezTo>
                  <a:pt x="13627" y="11170"/>
                  <a:pt x="13530" y="11182"/>
                  <a:pt x="13437" y="11182"/>
                </a:cubicBezTo>
                <a:cubicBezTo>
                  <a:pt x="12832" y="11182"/>
                  <a:pt x="12472" y="10676"/>
                  <a:pt x="12336" y="10063"/>
                </a:cubicBezTo>
                <a:cubicBezTo>
                  <a:pt x="12085" y="9029"/>
                  <a:pt x="12007" y="7932"/>
                  <a:pt x="11834" y="6866"/>
                </a:cubicBezTo>
                <a:cubicBezTo>
                  <a:pt x="11709" y="6067"/>
                  <a:pt x="11536" y="5063"/>
                  <a:pt x="11051" y="4405"/>
                </a:cubicBezTo>
                <a:cubicBezTo>
                  <a:pt x="11035" y="4342"/>
                  <a:pt x="11019" y="4280"/>
                  <a:pt x="11004" y="4233"/>
                </a:cubicBezTo>
                <a:cubicBezTo>
                  <a:pt x="10960" y="4103"/>
                  <a:pt x="10839" y="4027"/>
                  <a:pt x="10722" y="4027"/>
                </a:cubicBezTo>
                <a:cubicBezTo>
                  <a:pt x="10711" y="4027"/>
                  <a:pt x="10701" y="4028"/>
                  <a:pt x="10690" y="4029"/>
                </a:cubicBezTo>
                <a:cubicBezTo>
                  <a:pt x="10580" y="3951"/>
                  <a:pt x="10471" y="3888"/>
                  <a:pt x="10361" y="3841"/>
                </a:cubicBezTo>
                <a:cubicBezTo>
                  <a:pt x="9908" y="3428"/>
                  <a:pt x="9372" y="3257"/>
                  <a:pt x="8806" y="3257"/>
                </a:cubicBezTo>
                <a:cubicBezTo>
                  <a:pt x="7179" y="3257"/>
                  <a:pt x="5300" y="4673"/>
                  <a:pt x="4405" y="5847"/>
                </a:cubicBezTo>
                <a:cubicBezTo>
                  <a:pt x="3480" y="7070"/>
                  <a:pt x="3151" y="8465"/>
                  <a:pt x="3119" y="9969"/>
                </a:cubicBezTo>
                <a:cubicBezTo>
                  <a:pt x="3057" y="10534"/>
                  <a:pt x="3057" y="11082"/>
                  <a:pt x="3166" y="11584"/>
                </a:cubicBezTo>
                <a:cubicBezTo>
                  <a:pt x="3229" y="12148"/>
                  <a:pt x="3386" y="12681"/>
                  <a:pt x="3762" y="13042"/>
                </a:cubicBezTo>
                <a:cubicBezTo>
                  <a:pt x="4410" y="13966"/>
                  <a:pt x="5402" y="14364"/>
                  <a:pt x="6435" y="14364"/>
                </a:cubicBezTo>
                <a:cubicBezTo>
                  <a:pt x="8452" y="14364"/>
                  <a:pt x="10628" y="12847"/>
                  <a:pt x="10721" y="10753"/>
                </a:cubicBezTo>
                <a:cubicBezTo>
                  <a:pt x="10737" y="10722"/>
                  <a:pt x="10753" y="10690"/>
                  <a:pt x="10768" y="10659"/>
                </a:cubicBezTo>
                <a:cubicBezTo>
                  <a:pt x="10847" y="11051"/>
                  <a:pt x="10988" y="11411"/>
                  <a:pt x="11223" y="11709"/>
                </a:cubicBezTo>
                <a:cubicBezTo>
                  <a:pt x="11651" y="12266"/>
                  <a:pt x="12298" y="12511"/>
                  <a:pt x="12963" y="12511"/>
                </a:cubicBezTo>
                <a:cubicBezTo>
                  <a:pt x="13590" y="12511"/>
                  <a:pt x="14232" y="12293"/>
                  <a:pt x="14718" y="11913"/>
                </a:cubicBezTo>
                <a:cubicBezTo>
                  <a:pt x="16239" y="10737"/>
                  <a:pt x="16286" y="8480"/>
                  <a:pt x="16145" y="6741"/>
                </a:cubicBezTo>
                <a:cubicBezTo>
                  <a:pt x="15972" y="4593"/>
                  <a:pt x="15345" y="2179"/>
                  <a:pt x="13402" y="957"/>
                </a:cubicBezTo>
                <a:cubicBezTo>
                  <a:pt x="12508" y="392"/>
                  <a:pt x="11521" y="110"/>
                  <a:pt x="10502" y="32"/>
                </a:cubicBezTo>
                <a:cubicBezTo>
                  <a:pt x="10471" y="16"/>
                  <a:pt x="10439" y="1"/>
                  <a:pt x="10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9" name="Google Shape;2289;p54"/>
          <p:cNvGrpSpPr/>
          <p:nvPr/>
        </p:nvGrpSpPr>
        <p:grpSpPr>
          <a:xfrm>
            <a:off x="7357106" y="4842579"/>
            <a:ext cx="1745583" cy="230173"/>
            <a:chOff x="1394800" y="3522000"/>
            <a:chExt cx="1048650" cy="138275"/>
          </a:xfrm>
        </p:grpSpPr>
        <p:sp>
          <p:nvSpPr>
            <p:cNvPr id="2290" name="Google Shape;2290;p54"/>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4"/>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4"/>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4"/>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4"/>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4"/>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4"/>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4"/>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4"/>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54"/>
          <p:cNvGrpSpPr/>
          <p:nvPr/>
        </p:nvGrpSpPr>
        <p:grpSpPr>
          <a:xfrm>
            <a:off x="5922601" y="4228260"/>
            <a:ext cx="1921912" cy="326735"/>
            <a:chOff x="1816609" y="3851001"/>
            <a:chExt cx="1093674" cy="222193"/>
          </a:xfrm>
        </p:grpSpPr>
        <p:sp>
          <p:nvSpPr>
            <p:cNvPr id="2300"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a:extLst>
              <a:ext uri="{FF2B5EF4-FFF2-40B4-BE49-F238E27FC236}">
                <a16:creationId xmlns:a16="http://schemas.microsoft.com/office/drawing/2014/main" id="{D05D1F85-2785-45A2-863D-28FFF8BBB599}"/>
              </a:ext>
            </a:extLst>
          </p:cNvPr>
          <p:cNvGrpSpPr/>
          <p:nvPr/>
        </p:nvGrpSpPr>
        <p:grpSpPr>
          <a:xfrm>
            <a:off x="-76895" y="324233"/>
            <a:ext cx="4965892" cy="4564926"/>
            <a:chOff x="29073" y="457866"/>
            <a:chExt cx="2672295" cy="2482981"/>
          </a:xfrm>
        </p:grpSpPr>
        <p:grpSp>
          <p:nvGrpSpPr>
            <p:cNvPr id="32" name="Google Shape;1244;p40">
              <a:extLst>
                <a:ext uri="{FF2B5EF4-FFF2-40B4-BE49-F238E27FC236}">
                  <a16:creationId xmlns:a16="http://schemas.microsoft.com/office/drawing/2014/main" id="{6D4BBCBC-DC34-4A6E-BD9F-0BE37D28C32A}"/>
                </a:ext>
              </a:extLst>
            </p:cNvPr>
            <p:cNvGrpSpPr/>
            <p:nvPr/>
          </p:nvGrpSpPr>
          <p:grpSpPr>
            <a:xfrm>
              <a:off x="29073" y="457866"/>
              <a:ext cx="2672295" cy="2482981"/>
              <a:chOff x="1854365" y="3245400"/>
              <a:chExt cx="1234635" cy="1186575"/>
            </a:xfrm>
          </p:grpSpPr>
          <p:sp>
            <p:nvSpPr>
              <p:cNvPr id="33" name="Google Shape;1245;p40">
                <a:extLst>
                  <a:ext uri="{FF2B5EF4-FFF2-40B4-BE49-F238E27FC236}">
                    <a16:creationId xmlns:a16="http://schemas.microsoft.com/office/drawing/2014/main" id="{80478EDF-608B-487D-BE6B-6E943D2DF079}"/>
                  </a:ext>
                </a:extLst>
              </p:cNvPr>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46;p40">
                <a:extLst>
                  <a:ext uri="{FF2B5EF4-FFF2-40B4-BE49-F238E27FC236}">
                    <a16:creationId xmlns:a16="http://schemas.microsoft.com/office/drawing/2014/main" id="{0364AD73-C072-467E-B34B-108E312D7E1F}"/>
                  </a:ext>
                </a:extLst>
              </p:cNvPr>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47;p40">
                <a:extLst>
                  <a:ext uri="{FF2B5EF4-FFF2-40B4-BE49-F238E27FC236}">
                    <a16:creationId xmlns:a16="http://schemas.microsoft.com/office/drawing/2014/main" id="{A0A9F129-3EE8-49BF-AF8F-2207D1B4F697}"/>
                  </a:ext>
                </a:extLst>
              </p:cNvPr>
              <p:cNvSpPr/>
              <p:nvPr/>
            </p:nvSpPr>
            <p:spPr>
              <a:xfrm>
                <a:off x="1854365" y="3251089"/>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48;p40">
                <a:extLst>
                  <a:ext uri="{FF2B5EF4-FFF2-40B4-BE49-F238E27FC236}">
                    <a16:creationId xmlns:a16="http://schemas.microsoft.com/office/drawing/2014/main" id="{85EA0EB6-B211-4269-94DC-B6048E7C49D6}"/>
                  </a:ext>
                </a:extLst>
              </p:cNvPr>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40">
                <a:extLst>
                  <a:ext uri="{FF2B5EF4-FFF2-40B4-BE49-F238E27FC236}">
                    <a16:creationId xmlns:a16="http://schemas.microsoft.com/office/drawing/2014/main" id="{4C8FBB9F-E17B-4AEC-BACF-919B5DDE2C64}"/>
                  </a:ext>
                </a:extLst>
              </p:cNvPr>
              <p:cNvSpPr/>
              <p:nvPr/>
            </p:nvSpPr>
            <p:spPr>
              <a:xfrm>
                <a:off x="1998982" y="3452342"/>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250;p40">
                <a:extLst>
                  <a:ext uri="{FF2B5EF4-FFF2-40B4-BE49-F238E27FC236}">
                    <a16:creationId xmlns:a16="http://schemas.microsoft.com/office/drawing/2014/main" id="{04DC92B4-19EF-4297-91D3-EDC868420C65}"/>
                  </a:ext>
                </a:extLst>
              </p:cNvPr>
              <p:cNvSpPr/>
              <p:nvPr/>
            </p:nvSpPr>
            <p:spPr>
              <a:xfrm>
                <a:off x="2001942" y="3444101"/>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FD76166C-2A49-438D-B108-228D97B14D00}"/>
                </a:ext>
              </a:extLst>
            </p:cNvPr>
            <p:cNvSpPr txBox="1"/>
            <p:nvPr/>
          </p:nvSpPr>
          <p:spPr>
            <a:xfrm>
              <a:off x="135922" y="937427"/>
              <a:ext cx="2459545" cy="1850524"/>
            </a:xfrm>
            <a:prstGeom prst="rect">
              <a:avLst/>
            </a:prstGeom>
            <a:noFill/>
          </p:spPr>
          <p:txBody>
            <a:bodyPr wrap="square">
              <a:spAutoFit/>
            </a:bodyPr>
            <a:lstStyle/>
            <a:p>
              <a:pPr algn="ctr">
                <a:lnSpc>
                  <a:spcPct val="150000"/>
                </a:lnSpc>
                <a:spcAft>
                  <a:spcPts val="1000"/>
                </a:spcAft>
              </a:pP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Hai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nhân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vật</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minh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họa</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bên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đang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chế</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món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gà</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rán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bằng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hai</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Một</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chọn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chia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ra</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từng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phần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nhỏ</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còn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chọn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để</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nguyên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thiết</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điều</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kiện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đều</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giống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nhau</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nhiệt</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lượng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dầu</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ăn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Hãy</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cho</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biết</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nào</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món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ăn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nhanh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chín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hơn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Giải</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thích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97358CF6-99EC-49C7-BC47-DB3548BC1DBD}"/>
                </a:ext>
              </a:extLst>
            </p:cNvPr>
            <p:cNvSpPr txBox="1"/>
            <p:nvPr/>
          </p:nvSpPr>
          <p:spPr>
            <a:xfrm>
              <a:off x="632957" y="575514"/>
              <a:ext cx="1674307" cy="286630"/>
            </a:xfrm>
            <a:prstGeom prst="rect">
              <a:avLst/>
            </a:prstGeom>
            <a:noFill/>
          </p:spPr>
          <p:txBody>
            <a:bodyPr wrap="square">
              <a:spAutoFit/>
            </a:bodyPr>
            <a:lstStyle/>
            <a:p>
              <a:pPr algn="ctr"/>
              <a:r>
                <a:rPr lang="en-US" sz="3200" b="1" dirty="0" err="1">
                  <a:latin typeface="AGOldFace-Outline" panose="02020500000000000000" pitchFamily="18" charset="0"/>
                  <a:ea typeface="AGOldFace-Outline" panose="02020500000000000000" pitchFamily="18" charset="0"/>
                  <a:cs typeface="AGOldFace-Outline" panose="02020500000000000000" pitchFamily="18" charset="0"/>
                </a:rPr>
                <a:t>Câu</a:t>
              </a:r>
              <a:r>
                <a:rPr lang="en-US" sz="3200" b="1" dirty="0">
                  <a:latin typeface="AGOldFace-Outline" panose="02020500000000000000" pitchFamily="18" charset="0"/>
                  <a:ea typeface="AGOldFace-Outline" panose="02020500000000000000" pitchFamily="18" charset="0"/>
                  <a:cs typeface="AGOldFace-Outline" panose="02020500000000000000" pitchFamily="18" charset="0"/>
                </a:rPr>
                <a:t> 1: </a:t>
              </a:r>
              <a:endParaRPr lang="en-US" sz="3200" dirty="0">
                <a:latin typeface="AGOldFace-Outline" panose="02020500000000000000" pitchFamily="18" charset="0"/>
                <a:ea typeface="AGOldFace-Outline" panose="02020500000000000000" pitchFamily="18" charset="0"/>
                <a:cs typeface="AGOldFace-Outline" panose="02020500000000000000" pitchFamily="18" charset="0"/>
              </a:endParaRPr>
            </a:p>
          </p:txBody>
        </p:sp>
      </p:grpSp>
      <p:grpSp>
        <p:nvGrpSpPr>
          <p:cNvPr id="59" name="Google Shape;2498;p58">
            <a:extLst>
              <a:ext uri="{FF2B5EF4-FFF2-40B4-BE49-F238E27FC236}">
                <a16:creationId xmlns:a16="http://schemas.microsoft.com/office/drawing/2014/main" id="{7BB77C44-3742-49A2-B6D9-2001E66DAE56}"/>
              </a:ext>
            </a:extLst>
          </p:cNvPr>
          <p:cNvGrpSpPr/>
          <p:nvPr/>
        </p:nvGrpSpPr>
        <p:grpSpPr>
          <a:xfrm rot="19664136" flipH="1">
            <a:off x="3554153" y="3877669"/>
            <a:ext cx="2480776" cy="990238"/>
            <a:chOff x="4038775" y="3369325"/>
            <a:chExt cx="1789725" cy="711700"/>
          </a:xfrm>
        </p:grpSpPr>
        <p:sp>
          <p:nvSpPr>
            <p:cNvPr id="60" name="Google Shape;2499;p58">
              <a:extLst>
                <a:ext uri="{FF2B5EF4-FFF2-40B4-BE49-F238E27FC236}">
                  <a16:creationId xmlns:a16="http://schemas.microsoft.com/office/drawing/2014/main" id="{7F0E37C0-BC5A-4C66-AFD3-AD2AC96DE573}"/>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0;p58">
              <a:extLst>
                <a:ext uri="{FF2B5EF4-FFF2-40B4-BE49-F238E27FC236}">
                  <a16:creationId xmlns:a16="http://schemas.microsoft.com/office/drawing/2014/main" id="{0FD07453-EDA0-47C6-A216-4B5F59BF94C0}"/>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1;p58">
              <a:extLst>
                <a:ext uri="{FF2B5EF4-FFF2-40B4-BE49-F238E27FC236}">
                  <a16:creationId xmlns:a16="http://schemas.microsoft.com/office/drawing/2014/main" id="{47D4FEE1-9381-40E5-B5FC-B4EBBF2C58CC}"/>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02;p58">
              <a:extLst>
                <a:ext uri="{FF2B5EF4-FFF2-40B4-BE49-F238E27FC236}">
                  <a16:creationId xmlns:a16="http://schemas.microsoft.com/office/drawing/2014/main" id="{924AFD03-C295-4A71-8E95-2DDD56A041D3}"/>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03;p58">
              <a:extLst>
                <a:ext uri="{FF2B5EF4-FFF2-40B4-BE49-F238E27FC236}">
                  <a16:creationId xmlns:a16="http://schemas.microsoft.com/office/drawing/2014/main" id="{5B8B6A63-B5E0-4FD6-9945-4FEF2142C33F}"/>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04;p58">
              <a:extLst>
                <a:ext uri="{FF2B5EF4-FFF2-40B4-BE49-F238E27FC236}">
                  <a16:creationId xmlns:a16="http://schemas.microsoft.com/office/drawing/2014/main" id="{164DB664-1E35-4AA3-9A2D-3AE775C6533A}"/>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05;p58">
              <a:extLst>
                <a:ext uri="{FF2B5EF4-FFF2-40B4-BE49-F238E27FC236}">
                  <a16:creationId xmlns:a16="http://schemas.microsoft.com/office/drawing/2014/main" id="{ECAD2430-F498-4E0D-8B92-98DD3ED3F875}"/>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06;p58">
              <a:extLst>
                <a:ext uri="{FF2B5EF4-FFF2-40B4-BE49-F238E27FC236}">
                  <a16:creationId xmlns:a16="http://schemas.microsoft.com/office/drawing/2014/main" id="{9267C614-AE4A-4BC9-8387-AE87C0216A74}"/>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07;p58">
              <a:extLst>
                <a:ext uri="{FF2B5EF4-FFF2-40B4-BE49-F238E27FC236}">
                  <a16:creationId xmlns:a16="http://schemas.microsoft.com/office/drawing/2014/main" id="{E451F588-E6FD-4DE8-B40D-D642D64F408C}"/>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08;p58">
              <a:extLst>
                <a:ext uri="{FF2B5EF4-FFF2-40B4-BE49-F238E27FC236}">
                  <a16:creationId xmlns:a16="http://schemas.microsoft.com/office/drawing/2014/main" id="{5DC4A9B3-22B2-4AEE-9B79-0814FEE702FF}"/>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09;p58">
              <a:extLst>
                <a:ext uri="{FF2B5EF4-FFF2-40B4-BE49-F238E27FC236}">
                  <a16:creationId xmlns:a16="http://schemas.microsoft.com/office/drawing/2014/main" id="{B43EF3AC-365D-49B3-B43C-09B256607B37}"/>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10;p58">
              <a:extLst>
                <a:ext uri="{FF2B5EF4-FFF2-40B4-BE49-F238E27FC236}">
                  <a16:creationId xmlns:a16="http://schemas.microsoft.com/office/drawing/2014/main" id="{2BA24A8C-A1AB-45CE-9752-A22EB62C1F15}"/>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11;p58">
              <a:extLst>
                <a:ext uri="{FF2B5EF4-FFF2-40B4-BE49-F238E27FC236}">
                  <a16:creationId xmlns:a16="http://schemas.microsoft.com/office/drawing/2014/main" id="{8C3EBE31-F2BE-497B-8513-9F030B67B710}"/>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12;p58">
              <a:extLst>
                <a:ext uri="{FF2B5EF4-FFF2-40B4-BE49-F238E27FC236}">
                  <a16:creationId xmlns:a16="http://schemas.microsoft.com/office/drawing/2014/main" id="{CA12D11A-6619-4AAA-9EFF-6AFB9EF37713}"/>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13;p58">
              <a:extLst>
                <a:ext uri="{FF2B5EF4-FFF2-40B4-BE49-F238E27FC236}">
                  <a16:creationId xmlns:a16="http://schemas.microsoft.com/office/drawing/2014/main" id="{F269D381-435E-4362-831B-9F798E45E6F6}"/>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14;p58">
              <a:extLst>
                <a:ext uri="{FF2B5EF4-FFF2-40B4-BE49-F238E27FC236}">
                  <a16:creationId xmlns:a16="http://schemas.microsoft.com/office/drawing/2014/main" id="{1F5525BF-1344-4206-BC71-44AF4FEAFF78}"/>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15;p58">
              <a:extLst>
                <a:ext uri="{FF2B5EF4-FFF2-40B4-BE49-F238E27FC236}">
                  <a16:creationId xmlns:a16="http://schemas.microsoft.com/office/drawing/2014/main" id="{12EFCB31-ACCF-4C9D-A737-DB75B63C8ADA}"/>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16;p58">
              <a:extLst>
                <a:ext uri="{FF2B5EF4-FFF2-40B4-BE49-F238E27FC236}">
                  <a16:creationId xmlns:a16="http://schemas.microsoft.com/office/drawing/2014/main" id="{81A80819-11CC-44C9-85CF-26956C23756B}"/>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17;p58">
              <a:extLst>
                <a:ext uri="{FF2B5EF4-FFF2-40B4-BE49-F238E27FC236}">
                  <a16:creationId xmlns:a16="http://schemas.microsoft.com/office/drawing/2014/main" id="{D4224C43-C550-4D14-A49C-38946D38715B}"/>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1614;p61">
            <a:extLst>
              <a:ext uri="{FF2B5EF4-FFF2-40B4-BE49-F238E27FC236}">
                <a16:creationId xmlns:a16="http://schemas.microsoft.com/office/drawing/2014/main" id="{B86EB987-C4E4-4B70-8824-EC5020018548}"/>
              </a:ext>
            </a:extLst>
          </p:cNvPr>
          <p:cNvGrpSpPr/>
          <p:nvPr/>
        </p:nvGrpSpPr>
        <p:grpSpPr>
          <a:xfrm flipH="1">
            <a:off x="8273457" y="354736"/>
            <a:ext cx="741250" cy="792000"/>
            <a:chOff x="-3118700" y="2365900"/>
            <a:chExt cx="741250" cy="792000"/>
          </a:xfrm>
        </p:grpSpPr>
        <p:sp>
          <p:nvSpPr>
            <p:cNvPr id="84" name="Google Shape;1615;p61">
              <a:hlinkClick r:id="rId3" action="ppaction://hlinksldjump"/>
              <a:extLst>
                <a:ext uri="{FF2B5EF4-FFF2-40B4-BE49-F238E27FC236}">
                  <a16:creationId xmlns:a16="http://schemas.microsoft.com/office/drawing/2014/main" id="{9DD75F40-A563-47D7-B494-EC77DBAB107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16;p61">
              <a:extLst>
                <a:ext uri="{FF2B5EF4-FFF2-40B4-BE49-F238E27FC236}">
                  <a16:creationId xmlns:a16="http://schemas.microsoft.com/office/drawing/2014/main" id="{510C571D-A051-4549-B42D-D230C4B0792F}"/>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17;p61">
              <a:extLst>
                <a:ext uri="{FF2B5EF4-FFF2-40B4-BE49-F238E27FC236}">
                  <a16:creationId xmlns:a16="http://schemas.microsoft.com/office/drawing/2014/main" id="{AC2AEB14-DBD3-4F99-80FA-07A9143EFE40}"/>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18;p61">
              <a:extLst>
                <a:ext uri="{FF2B5EF4-FFF2-40B4-BE49-F238E27FC236}">
                  <a16:creationId xmlns:a16="http://schemas.microsoft.com/office/drawing/2014/main" id="{EBB22734-9FB7-4A33-9F2D-456AC3F29BE7}"/>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19;p61">
              <a:extLst>
                <a:ext uri="{FF2B5EF4-FFF2-40B4-BE49-F238E27FC236}">
                  <a16:creationId xmlns:a16="http://schemas.microsoft.com/office/drawing/2014/main" id="{03E5DEFF-1756-4A1D-A2BF-5E20D73CBCB5}"/>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20;p61">
              <a:extLst>
                <a:ext uri="{FF2B5EF4-FFF2-40B4-BE49-F238E27FC236}">
                  <a16:creationId xmlns:a16="http://schemas.microsoft.com/office/drawing/2014/main" id="{3F1B42F3-41EF-474B-BF6C-56D6FA1DE3D8}"/>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21;p61">
              <a:extLst>
                <a:ext uri="{FF2B5EF4-FFF2-40B4-BE49-F238E27FC236}">
                  <a16:creationId xmlns:a16="http://schemas.microsoft.com/office/drawing/2014/main" id="{A7AA1189-69E4-4A33-A7E9-8186FE038525}"/>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22;p61">
              <a:extLst>
                <a:ext uri="{FF2B5EF4-FFF2-40B4-BE49-F238E27FC236}">
                  <a16:creationId xmlns:a16="http://schemas.microsoft.com/office/drawing/2014/main" id="{AA733D8D-7C29-43C8-B529-3CCF08E61D99}"/>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23;p61">
              <a:extLst>
                <a:ext uri="{FF2B5EF4-FFF2-40B4-BE49-F238E27FC236}">
                  <a16:creationId xmlns:a16="http://schemas.microsoft.com/office/drawing/2014/main" id="{CD97B35F-79E3-408D-AA09-E4920755563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24;p61">
              <a:extLst>
                <a:ext uri="{FF2B5EF4-FFF2-40B4-BE49-F238E27FC236}">
                  <a16:creationId xmlns:a16="http://schemas.microsoft.com/office/drawing/2014/main" id="{0268CF82-B336-4705-9443-0D7C5370CA23}"/>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C2FA529-0B5E-0934-0FD5-E844E3C0DF11}"/>
              </a:ext>
            </a:extLst>
          </p:cNvPr>
          <p:cNvSpPr txBox="1"/>
          <p:nvPr/>
        </p:nvSpPr>
        <p:spPr>
          <a:xfrm>
            <a:off x="3143973" y="-33284"/>
            <a:ext cx="2685214" cy="707886"/>
          </a:xfrm>
          <a:prstGeom prst="rect">
            <a:avLst/>
          </a:prstGeom>
          <a:noFill/>
        </p:spPr>
        <p:txBody>
          <a:bodyPr wrap="square" rtlCol="0">
            <a:spAutoFit/>
          </a:bodyPr>
          <a:lstStyle/>
          <a:p>
            <a:r>
              <a:rPr lang="en-US" sz="4000" b="1" dirty="0">
                <a:solidFill>
                  <a:srgbClr val="FF0000"/>
                </a:solidFill>
                <a:latin typeface="AGOldFace-Outline" panose="02020500000000000000" pitchFamily="18" charset="0"/>
                <a:ea typeface="AGOldFace-Outline" panose="02020500000000000000" pitchFamily="18" charset="0"/>
                <a:cs typeface="AGOldFace-Outline" panose="02020500000000000000" pitchFamily="18" charset="0"/>
              </a:rPr>
              <a:t>MỞ RỘNG</a:t>
            </a:r>
          </a:p>
        </p:txBody>
      </p:sp>
      <p:pic>
        <p:nvPicPr>
          <p:cNvPr id="4" name="Picture 3" descr="Hai nhân vật minh họa trong hình bên đang chế biến món gà rán, được thực hiện (ảnh 1)">
            <a:extLst>
              <a:ext uri="{FF2B5EF4-FFF2-40B4-BE49-F238E27FC236}">
                <a16:creationId xmlns:a16="http://schemas.microsoft.com/office/drawing/2014/main" id="{4BB3F290-FA49-372A-133E-6D66D79094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2748" y="1542732"/>
            <a:ext cx="3464458" cy="19466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grpSp>
        <p:nvGrpSpPr>
          <p:cNvPr id="2282" name="Google Shape;2282;p54"/>
          <p:cNvGrpSpPr/>
          <p:nvPr/>
        </p:nvGrpSpPr>
        <p:grpSpPr>
          <a:xfrm>
            <a:off x="5034996" y="1157480"/>
            <a:ext cx="4084916" cy="3712690"/>
            <a:chOff x="3578510" y="1419647"/>
            <a:chExt cx="4021500" cy="3062887"/>
          </a:xfrm>
        </p:grpSpPr>
        <p:sp>
          <p:nvSpPr>
            <p:cNvPr id="2283" name="Google Shape;2283;p54"/>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4"/>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2286" name="Google Shape;2286;p54"/>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2288" name="Google Shape;2288;p54"/>
          <p:cNvSpPr/>
          <p:nvPr/>
        </p:nvSpPr>
        <p:spPr>
          <a:xfrm>
            <a:off x="2786648" y="1897824"/>
            <a:ext cx="585156" cy="660932"/>
          </a:xfrm>
          <a:custGeom>
            <a:avLst/>
            <a:gdLst/>
            <a:ahLst/>
            <a:cxnLst/>
            <a:rect l="l" t="t" r="r" b="b"/>
            <a:pathLst>
              <a:path w="16286" h="18395" extrusionOk="0">
                <a:moveTo>
                  <a:pt x="8339" y="894"/>
                </a:moveTo>
                <a:cubicBezTo>
                  <a:pt x="7947" y="1051"/>
                  <a:pt x="7555" y="1223"/>
                  <a:pt x="7163" y="1427"/>
                </a:cubicBezTo>
                <a:cubicBezTo>
                  <a:pt x="7461" y="1255"/>
                  <a:pt x="7759" y="1098"/>
                  <a:pt x="8057" y="957"/>
                </a:cubicBezTo>
                <a:cubicBezTo>
                  <a:pt x="8151" y="941"/>
                  <a:pt x="8245" y="910"/>
                  <a:pt x="8339" y="894"/>
                </a:cubicBezTo>
                <a:close/>
                <a:moveTo>
                  <a:pt x="10017" y="731"/>
                </a:moveTo>
                <a:cubicBezTo>
                  <a:pt x="10247" y="731"/>
                  <a:pt x="10476" y="746"/>
                  <a:pt x="10706" y="769"/>
                </a:cubicBezTo>
                <a:cubicBezTo>
                  <a:pt x="10800" y="784"/>
                  <a:pt x="10894" y="800"/>
                  <a:pt x="10988" y="816"/>
                </a:cubicBezTo>
                <a:cubicBezTo>
                  <a:pt x="9875" y="847"/>
                  <a:pt x="8699" y="1129"/>
                  <a:pt x="7743" y="1474"/>
                </a:cubicBezTo>
                <a:cubicBezTo>
                  <a:pt x="8402" y="1160"/>
                  <a:pt x="9091" y="957"/>
                  <a:pt x="9765" y="737"/>
                </a:cubicBezTo>
                <a:cubicBezTo>
                  <a:pt x="9849" y="733"/>
                  <a:pt x="9933" y="731"/>
                  <a:pt x="10017" y="731"/>
                </a:cubicBezTo>
                <a:close/>
                <a:moveTo>
                  <a:pt x="9985" y="4327"/>
                </a:moveTo>
                <a:lnTo>
                  <a:pt x="9985" y="4327"/>
                </a:lnTo>
                <a:cubicBezTo>
                  <a:pt x="10173" y="4436"/>
                  <a:pt x="10345" y="4593"/>
                  <a:pt x="10471" y="4828"/>
                </a:cubicBezTo>
                <a:cubicBezTo>
                  <a:pt x="10471" y="4860"/>
                  <a:pt x="10471" y="4891"/>
                  <a:pt x="10471" y="4922"/>
                </a:cubicBezTo>
                <a:cubicBezTo>
                  <a:pt x="10345" y="4687"/>
                  <a:pt x="10173" y="4483"/>
                  <a:pt x="9985" y="4327"/>
                </a:cubicBezTo>
                <a:close/>
                <a:moveTo>
                  <a:pt x="6286" y="1615"/>
                </a:moveTo>
                <a:cubicBezTo>
                  <a:pt x="5596" y="2085"/>
                  <a:pt x="4953" y="2618"/>
                  <a:pt x="4358" y="3167"/>
                </a:cubicBezTo>
                <a:cubicBezTo>
                  <a:pt x="3590" y="3872"/>
                  <a:pt x="2900" y="4672"/>
                  <a:pt x="2304" y="5518"/>
                </a:cubicBezTo>
                <a:cubicBezTo>
                  <a:pt x="2931" y="4295"/>
                  <a:pt x="3825" y="3214"/>
                  <a:pt x="5000" y="2367"/>
                </a:cubicBezTo>
                <a:cubicBezTo>
                  <a:pt x="5408" y="2085"/>
                  <a:pt x="5831" y="1834"/>
                  <a:pt x="6286" y="1615"/>
                </a:cubicBezTo>
                <a:close/>
                <a:moveTo>
                  <a:pt x="2038" y="6521"/>
                </a:moveTo>
                <a:cubicBezTo>
                  <a:pt x="1756" y="7101"/>
                  <a:pt x="1521" y="7728"/>
                  <a:pt x="1348" y="8371"/>
                </a:cubicBezTo>
                <a:cubicBezTo>
                  <a:pt x="1411" y="7994"/>
                  <a:pt x="1505" y="7634"/>
                  <a:pt x="1599" y="7258"/>
                </a:cubicBezTo>
                <a:cubicBezTo>
                  <a:pt x="1740" y="7007"/>
                  <a:pt x="1881" y="6756"/>
                  <a:pt x="2038" y="6521"/>
                </a:cubicBezTo>
                <a:close/>
                <a:moveTo>
                  <a:pt x="8784" y="3487"/>
                </a:moveTo>
                <a:cubicBezTo>
                  <a:pt x="8978" y="3487"/>
                  <a:pt x="9171" y="3505"/>
                  <a:pt x="9358" y="3543"/>
                </a:cubicBezTo>
                <a:cubicBezTo>
                  <a:pt x="9296" y="3539"/>
                  <a:pt x="9233" y="3537"/>
                  <a:pt x="9170" y="3537"/>
                </a:cubicBezTo>
                <a:cubicBezTo>
                  <a:pt x="7833" y="3537"/>
                  <a:pt x="6157" y="4454"/>
                  <a:pt x="5439" y="5157"/>
                </a:cubicBezTo>
                <a:cubicBezTo>
                  <a:pt x="4938" y="5659"/>
                  <a:pt x="4499" y="6333"/>
                  <a:pt x="4138" y="7085"/>
                </a:cubicBezTo>
                <a:cubicBezTo>
                  <a:pt x="3887" y="7524"/>
                  <a:pt x="3684" y="7979"/>
                  <a:pt x="3511" y="8433"/>
                </a:cubicBezTo>
                <a:cubicBezTo>
                  <a:pt x="3652" y="7650"/>
                  <a:pt x="3934" y="6913"/>
                  <a:pt x="4405" y="6223"/>
                </a:cubicBezTo>
                <a:cubicBezTo>
                  <a:pt x="5063" y="5267"/>
                  <a:pt x="5988" y="4436"/>
                  <a:pt x="7038" y="3919"/>
                </a:cubicBezTo>
                <a:cubicBezTo>
                  <a:pt x="7560" y="3658"/>
                  <a:pt x="8180" y="3487"/>
                  <a:pt x="8784" y="3487"/>
                </a:cubicBezTo>
                <a:close/>
                <a:moveTo>
                  <a:pt x="11380" y="6176"/>
                </a:moveTo>
                <a:lnTo>
                  <a:pt x="11380" y="6176"/>
                </a:lnTo>
                <a:cubicBezTo>
                  <a:pt x="11427" y="6396"/>
                  <a:pt x="11458" y="6599"/>
                  <a:pt x="11474" y="6803"/>
                </a:cubicBezTo>
                <a:cubicBezTo>
                  <a:pt x="11646" y="7932"/>
                  <a:pt x="11725" y="9123"/>
                  <a:pt x="12007" y="10252"/>
                </a:cubicBezTo>
                <a:cubicBezTo>
                  <a:pt x="12148" y="10816"/>
                  <a:pt x="12477" y="11192"/>
                  <a:pt x="12900" y="11396"/>
                </a:cubicBezTo>
                <a:cubicBezTo>
                  <a:pt x="12743" y="11380"/>
                  <a:pt x="12618" y="11349"/>
                  <a:pt x="12493" y="11302"/>
                </a:cubicBezTo>
                <a:cubicBezTo>
                  <a:pt x="12399" y="11208"/>
                  <a:pt x="12305" y="11082"/>
                  <a:pt x="12226" y="10957"/>
                </a:cubicBezTo>
                <a:cubicBezTo>
                  <a:pt x="11944" y="10471"/>
                  <a:pt x="11866" y="9907"/>
                  <a:pt x="11803" y="9374"/>
                </a:cubicBezTo>
                <a:cubicBezTo>
                  <a:pt x="11693" y="8543"/>
                  <a:pt x="11599" y="7681"/>
                  <a:pt x="11427" y="6850"/>
                </a:cubicBezTo>
                <a:cubicBezTo>
                  <a:pt x="11411" y="6631"/>
                  <a:pt x="11411" y="6411"/>
                  <a:pt x="11380" y="6176"/>
                </a:cubicBezTo>
                <a:close/>
                <a:moveTo>
                  <a:pt x="4671" y="10158"/>
                </a:moveTo>
                <a:cubicBezTo>
                  <a:pt x="4671" y="10220"/>
                  <a:pt x="4687" y="10283"/>
                  <a:pt x="4687" y="10346"/>
                </a:cubicBezTo>
                <a:cubicBezTo>
                  <a:pt x="4734" y="10816"/>
                  <a:pt x="4797" y="11317"/>
                  <a:pt x="4953" y="11788"/>
                </a:cubicBezTo>
                <a:cubicBezTo>
                  <a:pt x="4749" y="11317"/>
                  <a:pt x="4671" y="10753"/>
                  <a:pt x="4671" y="10158"/>
                </a:cubicBezTo>
                <a:close/>
                <a:moveTo>
                  <a:pt x="11536" y="10863"/>
                </a:moveTo>
                <a:lnTo>
                  <a:pt x="11536" y="10863"/>
                </a:lnTo>
                <a:cubicBezTo>
                  <a:pt x="11740" y="11176"/>
                  <a:pt x="11991" y="11411"/>
                  <a:pt x="12273" y="11553"/>
                </a:cubicBezTo>
                <a:cubicBezTo>
                  <a:pt x="12367" y="11647"/>
                  <a:pt x="12461" y="11725"/>
                  <a:pt x="12555" y="11803"/>
                </a:cubicBezTo>
                <a:cubicBezTo>
                  <a:pt x="12038" y="11662"/>
                  <a:pt x="11725" y="11317"/>
                  <a:pt x="11536" y="10863"/>
                </a:cubicBezTo>
                <a:close/>
                <a:moveTo>
                  <a:pt x="14703" y="11051"/>
                </a:moveTo>
                <a:lnTo>
                  <a:pt x="14703" y="11051"/>
                </a:lnTo>
                <a:cubicBezTo>
                  <a:pt x="14358" y="11490"/>
                  <a:pt x="13888" y="11803"/>
                  <a:pt x="13229" y="11850"/>
                </a:cubicBezTo>
                <a:cubicBezTo>
                  <a:pt x="13214" y="11835"/>
                  <a:pt x="13214" y="11819"/>
                  <a:pt x="13198" y="11803"/>
                </a:cubicBezTo>
                <a:cubicBezTo>
                  <a:pt x="13167" y="11788"/>
                  <a:pt x="13135" y="11772"/>
                  <a:pt x="13120" y="11756"/>
                </a:cubicBezTo>
                <a:cubicBezTo>
                  <a:pt x="13480" y="11756"/>
                  <a:pt x="13856" y="11631"/>
                  <a:pt x="14201" y="11380"/>
                </a:cubicBezTo>
                <a:cubicBezTo>
                  <a:pt x="14374" y="11302"/>
                  <a:pt x="14546" y="11192"/>
                  <a:pt x="14703" y="11051"/>
                </a:cubicBezTo>
                <a:close/>
                <a:moveTo>
                  <a:pt x="8584" y="4456"/>
                </a:moveTo>
                <a:cubicBezTo>
                  <a:pt x="9393" y="4456"/>
                  <a:pt x="10099" y="4942"/>
                  <a:pt x="10439" y="6255"/>
                </a:cubicBezTo>
                <a:cubicBezTo>
                  <a:pt x="10455" y="6302"/>
                  <a:pt x="10471" y="6364"/>
                  <a:pt x="10486" y="6427"/>
                </a:cubicBezTo>
                <a:cubicBezTo>
                  <a:pt x="10502" y="7023"/>
                  <a:pt x="10518" y="7618"/>
                  <a:pt x="10549" y="8214"/>
                </a:cubicBezTo>
                <a:cubicBezTo>
                  <a:pt x="10455" y="9045"/>
                  <a:pt x="10220" y="9875"/>
                  <a:pt x="9891" y="10565"/>
                </a:cubicBezTo>
                <a:cubicBezTo>
                  <a:pt x="9373" y="11694"/>
                  <a:pt x="8010" y="13042"/>
                  <a:pt x="6771" y="13120"/>
                </a:cubicBezTo>
                <a:cubicBezTo>
                  <a:pt x="6411" y="13042"/>
                  <a:pt x="6066" y="12885"/>
                  <a:pt x="5768" y="12524"/>
                </a:cubicBezTo>
                <a:cubicBezTo>
                  <a:pt x="5141" y="11772"/>
                  <a:pt x="5032" y="10628"/>
                  <a:pt x="5000" y="9687"/>
                </a:cubicBezTo>
                <a:cubicBezTo>
                  <a:pt x="4969" y="9045"/>
                  <a:pt x="5016" y="8418"/>
                  <a:pt x="5141" y="7822"/>
                </a:cubicBezTo>
                <a:cubicBezTo>
                  <a:pt x="5565" y="6646"/>
                  <a:pt x="6286" y="5549"/>
                  <a:pt x="7163" y="4860"/>
                </a:cubicBezTo>
                <a:cubicBezTo>
                  <a:pt x="7638" y="4611"/>
                  <a:pt x="8128" y="4456"/>
                  <a:pt x="8584" y="4456"/>
                </a:cubicBezTo>
                <a:close/>
                <a:moveTo>
                  <a:pt x="5126" y="6584"/>
                </a:moveTo>
                <a:lnTo>
                  <a:pt x="5126" y="6584"/>
                </a:lnTo>
                <a:cubicBezTo>
                  <a:pt x="5016" y="6866"/>
                  <a:pt x="4938" y="7164"/>
                  <a:pt x="4859" y="7462"/>
                </a:cubicBezTo>
                <a:cubicBezTo>
                  <a:pt x="4561" y="8245"/>
                  <a:pt x="4389" y="9092"/>
                  <a:pt x="4326" y="9907"/>
                </a:cubicBezTo>
                <a:cubicBezTo>
                  <a:pt x="4217" y="11082"/>
                  <a:pt x="4530" y="12524"/>
                  <a:pt x="5518" y="13230"/>
                </a:cubicBezTo>
                <a:cubicBezTo>
                  <a:pt x="3480" y="12383"/>
                  <a:pt x="3919" y="9217"/>
                  <a:pt x="4624" y="7524"/>
                </a:cubicBezTo>
                <a:cubicBezTo>
                  <a:pt x="4734" y="7258"/>
                  <a:pt x="4859" y="6991"/>
                  <a:pt x="5000" y="6741"/>
                </a:cubicBezTo>
                <a:cubicBezTo>
                  <a:pt x="5016" y="6725"/>
                  <a:pt x="5032" y="6694"/>
                  <a:pt x="5047" y="6678"/>
                </a:cubicBezTo>
                <a:cubicBezTo>
                  <a:pt x="5079" y="6646"/>
                  <a:pt x="5110" y="6615"/>
                  <a:pt x="5126" y="6584"/>
                </a:cubicBezTo>
                <a:close/>
                <a:moveTo>
                  <a:pt x="800" y="7728"/>
                </a:moveTo>
                <a:cubicBezTo>
                  <a:pt x="392" y="9578"/>
                  <a:pt x="439" y="11568"/>
                  <a:pt x="1003" y="13355"/>
                </a:cubicBezTo>
                <a:cubicBezTo>
                  <a:pt x="345" y="11584"/>
                  <a:pt x="298" y="9562"/>
                  <a:pt x="800" y="7728"/>
                </a:cubicBezTo>
                <a:close/>
                <a:moveTo>
                  <a:pt x="2743" y="15314"/>
                </a:moveTo>
                <a:lnTo>
                  <a:pt x="2743" y="15314"/>
                </a:lnTo>
                <a:cubicBezTo>
                  <a:pt x="2775" y="15346"/>
                  <a:pt x="2790" y="15361"/>
                  <a:pt x="2806" y="15377"/>
                </a:cubicBezTo>
                <a:cubicBezTo>
                  <a:pt x="3386" y="15941"/>
                  <a:pt x="4107" y="16506"/>
                  <a:pt x="4891" y="16945"/>
                </a:cubicBezTo>
                <a:cubicBezTo>
                  <a:pt x="4107" y="16615"/>
                  <a:pt x="3449" y="16161"/>
                  <a:pt x="2900" y="15534"/>
                </a:cubicBezTo>
                <a:cubicBezTo>
                  <a:pt x="2853" y="15471"/>
                  <a:pt x="2790" y="15393"/>
                  <a:pt x="2743" y="15314"/>
                </a:cubicBezTo>
                <a:close/>
                <a:moveTo>
                  <a:pt x="5502" y="16788"/>
                </a:moveTo>
                <a:lnTo>
                  <a:pt x="5502" y="16788"/>
                </a:lnTo>
                <a:cubicBezTo>
                  <a:pt x="6160" y="16992"/>
                  <a:pt x="6834" y="17133"/>
                  <a:pt x="7492" y="17195"/>
                </a:cubicBezTo>
                <a:cubicBezTo>
                  <a:pt x="7670" y="17218"/>
                  <a:pt x="7844" y="17228"/>
                  <a:pt x="8014" y="17228"/>
                </a:cubicBezTo>
                <a:cubicBezTo>
                  <a:pt x="8325" y="17228"/>
                  <a:pt x="8625" y="17193"/>
                  <a:pt x="8919" y="17133"/>
                </a:cubicBezTo>
                <a:lnTo>
                  <a:pt x="8919" y="17133"/>
                </a:lnTo>
                <a:cubicBezTo>
                  <a:pt x="8543" y="17274"/>
                  <a:pt x="8166" y="17383"/>
                  <a:pt x="7759" y="17446"/>
                </a:cubicBezTo>
                <a:cubicBezTo>
                  <a:pt x="7728" y="17446"/>
                  <a:pt x="7696" y="17446"/>
                  <a:pt x="7665" y="17462"/>
                </a:cubicBezTo>
                <a:cubicBezTo>
                  <a:pt x="6928" y="17399"/>
                  <a:pt x="6192" y="17133"/>
                  <a:pt x="5502" y="16788"/>
                </a:cubicBezTo>
                <a:close/>
                <a:moveTo>
                  <a:pt x="10392" y="1"/>
                </a:moveTo>
                <a:cubicBezTo>
                  <a:pt x="10330" y="1"/>
                  <a:pt x="10267" y="16"/>
                  <a:pt x="10220" y="16"/>
                </a:cubicBezTo>
                <a:cubicBezTo>
                  <a:pt x="10155" y="14"/>
                  <a:pt x="10090" y="13"/>
                  <a:pt x="10025" y="13"/>
                </a:cubicBezTo>
                <a:cubicBezTo>
                  <a:pt x="9589" y="13"/>
                  <a:pt x="9152" y="58"/>
                  <a:pt x="8715" y="126"/>
                </a:cubicBezTo>
                <a:cubicBezTo>
                  <a:pt x="8645" y="114"/>
                  <a:pt x="8574" y="109"/>
                  <a:pt x="8502" y="109"/>
                </a:cubicBezTo>
                <a:cubicBezTo>
                  <a:pt x="8092" y="109"/>
                  <a:pt x="7662" y="284"/>
                  <a:pt x="7289" y="471"/>
                </a:cubicBezTo>
                <a:cubicBezTo>
                  <a:pt x="7257" y="486"/>
                  <a:pt x="7226" y="518"/>
                  <a:pt x="7195" y="534"/>
                </a:cubicBezTo>
                <a:cubicBezTo>
                  <a:pt x="5408" y="1160"/>
                  <a:pt x="3778" y="2305"/>
                  <a:pt x="2680" y="3684"/>
                </a:cubicBezTo>
                <a:cubicBezTo>
                  <a:pt x="2367" y="4076"/>
                  <a:pt x="2085" y="4515"/>
                  <a:pt x="1834" y="4969"/>
                </a:cubicBezTo>
                <a:cubicBezTo>
                  <a:pt x="1646" y="5220"/>
                  <a:pt x="1489" y="5487"/>
                  <a:pt x="1332" y="5753"/>
                </a:cubicBezTo>
                <a:cubicBezTo>
                  <a:pt x="768" y="6835"/>
                  <a:pt x="423" y="8042"/>
                  <a:pt x="282" y="9248"/>
                </a:cubicBezTo>
                <a:cubicBezTo>
                  <a:pt x="0" y="11600"/>
                  <a:pt x="549" y="14123"/>
                  <a:pt x="2132" y="15941"/>
                </a:cubicBezTo>
                <a:cubicBezTo>
                  <a:pt x="3384" y="17388"/>
                  <a:pt x="5247" y="18395"/>
                  <a:pt x="7193" y="18395"/>
                </a:cubicBezTo>
                <a:cubicBezTo>
                  <a:pt x="7293" y="18395"/>
                  <a:pt x="7393" y="18392"/>
                  <a:pt x="7492" y="18387"/>
                </a:cubicBezTo>
                <a:cubicBezTo>
                  <a:pt x="7947" y="18355"/>
                  <a:pt x="8386" y="18277"/>
                  <a:pt x="8809" y="18151"/>
                </a:cubicBezTo>
                <a:cubicBezTo>
                  <a:pt x="11113" y="17885"/>
                  <a:pt x="12399" y="16208"/>
                  <a:pt x="13198" y="14076"/>
                </a:cubicBezTo>
                <a:cubicBezTo>
                  <a:pt x="13214" y="14045"/>
                  <a:pt x="13214" y="14013"/>
                  <a:pt x="13198" y="13982"/>
                </a:cubicBezTo>
                <a:cubicBezTo>
                  <a:pt x="13198" y="13966"/>
                  <a:pt x="13198" y="13966"/>
                  <a:pt x="13198" y="13966"/>
                </a:cubicBezTo>
                <a:cubicBezTo>
                  <a:pt x="13198" y="13951"/>
                  <a:pt x="13198" y="13951"/>
                  <a:pt x="13198" y="13951"/>
                </a:cubicBezTo>
                <a:cubicBezTo>
                  <a:pt x="13159" y="13873"/>
                  <a:pt x="13089" y="13817"/>
                  <a:pt x="13004" y="13817"/>
                </a:cubicBezTo>
                <a:cubicBezTo>
                  <a:pt x="12986" y="13817"/>
                  <a:pt x="12967" y="13820"/>
                  <a:pt x="12947" y="13825"/>
                </a:cubicBezTo>
                <a:cubicBezTo>
                  <a:pt x="12919" y="13742"/>
                  <a:pt x="12843" y="13686"/>
                  <a:pt x="12766" y="13686"/>
                </a:cubicBezTo>
                <a:cubicBezTo>
                  <a:pt x="12711" y="13686"/>
                  <a:pt x="12657" y="13714"/>
                  <a:pt x="12618" y="13778"/>
                </a:cubicBezTo>
                <a:cubicBezTo>
                  <a:pt x="12571" y="13841"/>
                  <a:pt x="12524" y="13919"/>
                  <a:pt x="12493" y="13982"/>
                </a:cubicBezTo>
                <a:cubicBezTo>
                  <a:pt x="12461" y="13998"/>
                  <a:pt x="12430" y="14013"/>
                  <a:pt x="12399" y="14045"/>
                </a:cubicBezTo>
                <a:cubicBezTo>
                  <a:pt x="11756" y="14797"/>
                  <a:pt x="11098" y="15550"/>
                  <a:pt x="10283" y="16114"/>
                </a:cubicBezTo>
                <a:cubicBezTo>
                  <a:pt x="9543" y="16619"/>
                  <a:pt x="8794" y="16834"/>
                  <a:pt x="7958" y="16834"/>
                </a:cubicBezTo>
                <a:cubicBezTo>
                  <a:pt x="7732" y="16834"/>
                  <a:pt x="7498" y="16818"/>
                  <a:pt x="7257" y="16788"/>
                </a:cubicBezTo>
                <a:cubicBezTo>
                  <a:pt x="6270" y="16662"/>
                  <a:pt x="5282" y="16459"/>
                  <a:pt x="4405" y="15988"/>
                </a:cubicBezTo>
                <a:cubicBezTo>
                  <a:pt x="3903" y="15738"/>
                  <a:pt x="3464" y="15393"/>
                  <a:pt x="3025" y="15032"/>
                </a:cubicBezTo>
                <a:cubicBezTo>
                  <a:pt x="1944" y="13904"/>
                  <a:pt x="1442" y="12462"/>
                  <a:pt x="1427" y="10800"/>
                </a:cubicBezTo>
                <a:cubicBezTo>
                  <a:pt x="1411" y="9154"/>
                  <a:pt x="1850" y="7509"/>
                  <a:pt x="2680" y="6082"/>
                </a:cubicBezTo>
                <a:cubicBezTo>
                  <a:pt x="4409" y="3085"/>
                  <a:pt x="7763" y="1251"/>
                  <a:pt x="11201" y="1251"/>
                </a:cubicBezTo>
                <a:cubicBezTo>
                  <a:pt x="11287" y="1251"/>
                  <a:pt x="11372" y="1252"/>
                  <a:pt x="11458" y="1255"/>
                </a:cubicBezTo>
                <a:cubicBezTo>
                  <a:pt x="12007" y="1270"/>
                  <a:pt x="12524" y="1349"/>
                  <a:pt x="12979" y="1568"/>
                </a:cubicBezTo>
                <a:cubicBezTo>
                  <a:pt x="13433" y="1881"/>
                  <a:pt x="13825" y="2273"/>
                  <a:pt x="14154" y="2712"/>
                </a:cubicBezTo>
                <a:cubicBezTo>
                  <a:pt x="14468" y="3277"/>
                  <a:pt x="14640" y="3919"/>
                  <a:pt x="14765" y="4530"/>
                </a:cubicBezTo>
                <a:cubicBezTo>
                  <a:pt x="14922" y="5283"/>
                  <a:pt x="15016" y="6035"/>
                  <a:pt x="15079" y="6803"/>
                </a:cubicBezTo>
                <a:cubicBezTo>
                  <a:pt x="15110" y="8089"/>
                  <a:pt x="15189" y="10189"/>
                  <a:pt x="14029" y="11035"/>
                </a:cubicBezTo>
                <a:cubicBezTo>
                  <a:pt x="13935" y="11082"/>
                  <a:pt x="13841" y="11114"/>
                  <a:pt x="13731" y="11145"/>
                </a:cubicBezTo>
                <a:cubicBezTo>
                  <a:pt x="13627" y="11170"/>
                  <a:pt x="13530" y="11182"/>
                  <a:pt x="13437" y="11182"/>
                </a:cubicBezTo>
                <a:cubicBezTo>
                  <a:pt x="12832" y="11182"/>
                  <a:pt x="12472" y="10676"/>
                  <a:pt x="12336" y="10063"/>
                </a:cubicBezTo>
                <a:cubicBezTo>
                  <a:pt x="12085" y="9029"/>
                  <a:pt x="12007" y="7932"/>
                  <a:pt x="11834" y="6866"/>
                </a:cubicBezTo>
                <a:cubicBezTo>
                  <a:pt x="11709" y="6067"/>
                  <a:pt x="11536" y="5063"/>
                  <a:pt x="11051" y="4405"/>
                </a:cubicBezTo>
                <a:cubicBezTo>
                  <a:pt x="11035" y="4342"/>
                  <a:pt x="11019" y="4280"/>
                  <a:pt x="11004" y="4233"/>
                </a:cubicBezTo>
                <a:cubicBezTo>
                  <a:pt x="10960" y="4103"/>
                  <a:pt x="10839" y="4027"/>
                  <a:pt x="10722" y="4027"/>
                </a:cubicBezTo>
                <a:cubicBezTo>
                  <a:pt x="10711" y="4027"/>
                  <a:pt x="10701" y="4028"/>
                  <a:pt x="10690" y="4029"/>
                </a:cubicBezTo>
                <a:cubicBezTo>
                  <a:pt x="10580" y="3951"/>
                  <a:pt x="10471" y="3888"/>
                  <a:pt x="10361" y="3841"/>
                </a:cubicBezTo>
                <a:cubicBezTo>
                  <a:pt x="9908" y="3428"/>
                  <a:pt x="9372" y="3257"/>
                  <a:pt x="8806" y="3257"/>
                </a:cubicBezTo>
                <a:cubicBezTo>
                  <a:pt x="7179" y="3257"/>
                  <a:pt x="5300" y="4673"/>
                  <a:pt x="4405" y="5847"/>
                </a:cubicBezTo>
                <a:cubicBezTo>
                  <a:pt x="3480" y="7070"/>
                  <a:pt x="3151" y="8465"/>
                  <a:pt x="3119" y="9969"/>
                </a:cubicBezTo>
                <a:cubicBezTo>
                  <a:pt x="3057" y="10534"/>
                  <a:pt x="3057" y="11082"/>
                  <a:pt x="3166" y="11584"/>
                </a:cubicBezTo>
                <a:cubicBezTo>
                  <a:pt x="3229" y="12148"/>
                  <a:pt x="3386" y="12681"/>
                  <a:pt x="3762" y="13042"/>
                </a:cubicBezTo>
                <a:cubicBezTo>
                  <a:pt x="4410" y="13966"/>
                  <a:pt x="5402" y="14364"/>
                  <a:pt x="6435" y="14364"/>
                </a:cubicBezTo>
                <a:cubicBezTo>
                  <a:pt x="8452" y="14364"/>
                  <a:pt x="10628" y="12847"/>
                  <a:pt x="10721" y="10753"/>
                </a:cubicBezTo>
                <a:cubicBezTo>
                  <a:pt x="10737" y="10722"/>
                  <a:pt x="10753" y="10690"/>
                  <a:pt x="10768" y="10659"/>
                </a:cubicBezTo>
                <a:cubicBezTo>
                  <a:pt x="10847" y="11051"/>
                  <a:pt x="10988" y="11411"/>
                  <a:pt x="11223" y="11709"/>
                </a:cubicBezTo>
                <a:cubicBezTo>
                  <a:pt x="11651" y="12266"/>
                  <a:pt x="12298" y="12511"/>
                  <a:pt x="12963" y="12511"/>
                </a:cubicBezTo>
                <a:cubicBezTo>
                  <a:pt x="13590" y="12511"/>
                  <a:pt x="14232" y="12293"/>
                  <a:pt x="14718" y="11913"/>
                </a:cubicBezTo>
                <a:cubicBezTo>
                  <a:pt x="16239" y="10737"/>
                  <a:pt x="16286" y="8480"/>
                  <a:pt x="16145" y="6741"/>
                </a:cubicBezTo>
                <a:cubicBezTo>
                  <a:pt x="15972" y="4593"/>
                  <a:pt x="15345" y="2179"/>
                  <a:pt x="13402" y="957"/>
                </a:cubicBezTo>
                <a:cubicBezTo>
                  <a:pt x="12508" y="392"/>
                  <a:pt x="11521" y="110"/>
                  <a:pt x="10502" y="32"/>
                </a:cubicBezTo>
                <a:cubicBezTo>
                  <a:pt x="10471" y="16"/>
                  <a:pt x="10439" y="1"/>
                  <a:pt x="10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9" name="Google Shape;2289;p54"/>
          <p:cNvGrpSpPr/>
          <p:nvPr/>
        </p:nvGrpSpPr>
        <p:grpSpPr>
          <a:xfrm>
            <a:off x="7357106" y="4842579"/>
            <a:ext cx="1745583" cy="230173"/>
            <a:chOff x="1394800" y="3522000"/>
            <a:chExt cx="1048650" cy="138275"/>
          </a:xfrm>
        </p:grpSpPr>
        <p:sp>
          <p:nvSpPr>
            <p:cNvPr id="2290" name="Google Shape;2290;p54"/>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4"/>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4"/>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4"/>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4"/>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4"/>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4"/>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4"/>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4"/>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54"/>
          <p:cNvGrpSpPr/>
          <p:nvPr/>
        </p:nvGrpSpPr>
        <p:grpSpPr>
          <a:xfrm>
            <a:off x="5922601" y="4228260"/>
            <a:ext cx="1921912" cy="326735"/>
            <a:chOff x="1816609" y="3851001"/>
            <a:chExt cx="1093674" cy="222193"/>
          </a:xfrm>
        </p:grpSpPr>
        <p:sp>
          <p:nvSpPr>
            <p:cNvPr id="2300"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a:extLst>
              <a:ext uri="{FF2B5EF4-FFF2-40B4-BE49-F238E27FC236}">
                <a16:creationId xmlns:a16="http://schemas.microsoft.com/office/drawing/2014/main" id="{D05D1F85-2785-45A2-863D-28FFF8BBB599}"/>
              </a:ext>
            </a:extLst>
          </p:cNvPr>
          <p:cNvGrpSpPr/>
          <p:nvPr/>
        </p:nvGrpSpPr>
        <p:grpSpPr>
          <a:xfrm>
            <a:off x="-76895" y="324233"/>
            <a:ext cx="4965892" cy="4564926"/>
            <a:chOff x="29073" y="457866"/>
            <a:chExt cx="2672295" cy="2482981"/>
          </a:xfrm>
        </p:grpSpPr>
        <p:grpSp>
          <p:nvGrpSpPr>
            <p:cNvPr id="32" name="Google Shape;1244;p40">
              <a:extLst>
                <a:ext uri="{FF2B5EF4-FFF2-40B4-BE49-F238E27FC236}">
                  <a16:creationId xmlns:a16="http://schemas.microsoft.com/office/drawing/2014/main" id="{6D4BBCBC-DC34-4A6E-BD9F-0BE37D28C32A}"/>
                </a:ext>
              </a:extLst>
            </p:cNvPr>
            <p:cNvGrpSpPr/>
            <p:nvPr/>
          </p:nvGrpSpPr>
          <p:grpSpPr>
            <a:xfrm>
              <a:off x="29073" y="457866"/>
              <a:ext cx="2672295" cy="2482981"/>
              <a:chOff x="1854365" y="3245400"/>
              <a:chExt cx="1234635" cy="1186575"/>
            </a:xfrm>
          </p:grpSpPr>
          <p:sp>
            <p:nvSpPr>
              <p:cNvPr id="33" name="Google Shape;1245;p40">
                <a:extLst>
                  <a:ext uri="{FF2B5EF4-FFF2-40B4-BE49-F238E27FC236}">
                    <a16:creationId xmlns:a16="http://schemas.microsoft.com/office/drawing/2014/main" id="{80478EDF-608B-487D-BE6B-6E943D2DF079}"/>
                  </a:ext>
                </a:extLst>
              </p:cNvPr>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46;p40">
                <a:extLst>
                  <a:ext uri="{FF2B5EF4-FFF2-40B4-BE49-F238E27FC236}">
                    <a16:creationId xmlns:a16="http://schemas.microsoft.com/office/drawing/2014/main" id="{0364AD73-C072-467E-B34B-108E312D7E1F}"/>
                  </a:ext>
                </a:extLst>
              </p:cNvPr>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47;p40">
                <a:extLst>
                  <a:ext uri="{FF2B5EF4-FFF2-40B4-BE49-F238E27FC236}">
                    <a16:creationId xmlns:a16="http://schemas.microsoft.com/office/drawing/2014/main" id="{A0A9F129-3EE8-49BF-AF8F-2207D1B4F697}"/>
                  </a:ext>
                </a:extLst>
              </p:cNvPr>
              <p:cNvSpPr/>
              <p:nvPr/>
            </p:nvSpPr>
            <p:spPr>
              <a:xfrm>
                <a:off x="1854365" y="3251089"/>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48;p40">
                <a:extLst>
                  <a:ext uri="{FF2B5EF4-FFF2-40B4-BE49-F238E27FC236}">
                    <a16:creationId xmlns:a16="http://schemas.microsoft.com/office/drawing/2014/main" id="{85EA0EB6-B211-4269-94DC-B6048E7C49D6}"/>
                  </a:ext>
                </a:extLst>
              </p:cNvPr>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40">
                <a:extLst>
                  <a:ext uri="{FF2B5EF4-FFF2-40B4-BE49-F238E27FC236}">
                    <a16:creationId xmlns:a16="http://schemas.microsoft.com/office/drawing/2014/main" id="{4C8FBB9F-E17B-4AEC-BACF-919B5DDE2C64}"/>
                  </a:ext>
                </a:extLst>
              </p:cNvPr>
              <p:cNvSpPr/>
              <p:nvPr/>
            </p:nvSpPr>
            <p:spPr>
              <a:xfrm>
                <a:off x="1998982" y="3452342"/>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250;p40">
                <a:extLst>
                  <a:ext uri="{FF2B5EF4-FFF2-40B4-BE49-F238E27FC236}">
                    <a16:creationId xmlns:a16="http://schemas.microsoft.com/office/drawing/2014/main" id="{04DC92B4-19EF-4297-91D3-EDC868420C65}"/>
                  </a:ext>
                </a:extLst>
              </p:cNvPr>
              <p:cNvSpPr/>
              <p:nvPr/>
            </p:nvSpPr>
            <p:spPr>
              <a:xfrm>
                <a:off x="2001942" y="3444101"/>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FD76166C-2A49-438D-B108-228D97B14D00}"/>
                </a:ext>
              </a:extLst>
            </p:cNvPr>
            <p:cNvSpPr txBox="1"/>
            <p:nvPr/>
          </p:nvSpPr>
          <p:spPr>
            <a:xfrm>
              <a:off x="135922" y="937427"/>
              <a:ext cx="2459545" cy="1850524"/>
            </a:xfrm>
            <a:prstGeom prst="rect">
              <a:avLst/>
            </a:prstGeom>
            <a:noFill/>
          </p:spPr>
          <p:txBody>
            <a:bodyPr wrap="square">
              <a:spAutoFit/>
            </a:bodyPr>
            <a:lstStyle/>
            <a:p>
              <a:pPr algn="ctr">
                <a:lnSpc>
                  <a:spcPct val="150000"/>
                </a:lnSpc>
                <a:spcAft>
                  <a:spcPts val="1000"/>
                </a:spcAft>
              </a:pP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Hai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nhân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vật</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minh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họa</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bên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đang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chế</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món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gà</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rán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bằng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hai</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Một</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chọn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chia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ra</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từng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phần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nhỏ</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còn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chọn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để</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nguyên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thiết</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điều</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kiện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đều</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giống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nhau</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nhiệt</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lượng</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dầu</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ăn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Hãy</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cho</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biết</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nào</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món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ăn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nhanh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chín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hơn</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Giải</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thích</a:t>
              </a:r>
              <a:r>
                <a:rPr lang="en-US" sz="18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97358CF6-99EC-49C7-BC47-DB3548BC1DBD}"/>
                </a:ext>
              </a:extLst>
            </p:cNvPr>
            <p:cNvSpPr txBox="1"/>
            <p:nvPr/>
          </p:nvSpPr>
          <p:spPr>
            <a:xfrm>
              <a:off x="632957" y="575514"/>
              <a:ext cx="1674307" cy="286630"/>
            </a:xfrm>
            <a:prstGeom prst="rect">
              <a:avLst/>
            </a:prstGeom>
            <a:noFill/>
          </p:spPr>
          <p:txBody>
            <a:bodyPr wrap="square">
              <a:spAutoFit/>
            </a:bodyPr>
            <a:lstStyle/>
            <a:p>
              <a:pPr algn="ctr"/>
              <a:r>
                <a:rPr lang="en-US" sz="3200" b="1" dirty="0" err="1">
                  <a:latin typeface="AGOldFace-Outline" panose="02020500000000000000" pitchFamily="18" charset="0"/>
                  <a:ea typeface="AGOldFace-Outline" panose="02020500000000000000" pitchFamily="18" charset="0"/>
                  <a:cs typeface="AGOldFace-Outline" panose="02020500000000000000" pitchFamily="18" charset="0"/>
                </a:rPr>
                <a:t>Câu</a:t>
              </a:r>
              <a:r>
                <a:rPr lang="en-US" sz="3200" b="1" dirty="0">
                  <a:latin typeface="AGOldFace-Outline" panose="02020500000000000000" pitchFamily="18" charset="0"/>
                  <a:ea typeface="AGOldFace-Outline" panose="02020500000000000000" pitchFamily="18" charset="0"/>
                  <a:cs typeface="AGOldFace-Outline" panose="02020500000000000000" pitchFamily="18" charset="0"/>
                </a:rPr>
                <a:t> 1: </a:t>
              </a:r>
              <a:endParaRPr lang="en-US" sz="3200" dirty="0">
                <a:latin typeface="AGOldFace-Outline" panose="02020500000000000000" pitchFamily="18" charset="0"/>
                <a:ea typeface="AGOldFace-Outline" panose="02020500000000000000" pitchFamily="18" charset="0"/>
                <a:cs typeface="AGOldFace-Outline" panose="02020500000000000000" pitchFamily="18" charset="0"/>
              </a:endParaRPr>
            </a:p>
          </p:txBody>
        </p:sp>
      </p:grpSp>
      <p:grpSp>
        <p:nvGrpSpPr>
          <p:cNvPr id="59" name="Google Shape;2498;p58">
            <a:extLst>
              <a:ext uri="{FF2B5EF4-FFF2-40B4-BE49-F238E27FC236}">
                <a16:creationId xmlns:a16="http://schemas.microsoft.com/office/drawing/2014/main" id="{7BB77C44-3742-49A2-B6D9-2001E66DAE56}"/>
              </a:ext>
            </a:extLst>
          </p:cNvPr>
          <p:cNvGrpSpPr/>
          <p:nvPr/>
        </p:nvGrpSpPr>
        <p:grpSpPr>
          <a:xfrm rot="19664136" flipH="1">
            <a:off x="3554153" y="3877669"/>
            <a:ext cx="2480776" cy="990238"/>
            <a:chOff x="4038775" y="3369325"/>
            <a:chExt cx="1789725" cy="711700"/>
          </a:xfrm>
        </p:grpSpPr>
        <p:sp>
          <p:nvSpPr>
            <p:cNvPr id="60" name="Google Shape;2499;p58">
              <a:extLst>
                <a:ext uri="{FF2B5EF4-FFF2-40B4-BE49-F238E27FC236}">
                  <a16:creationId xmlns:a16="http://schemas.microsoft.com/office/drawing/2014/main" id="{7F0E37C0-BC5A-4C66-AFD3-AD2AC96DE573}"/>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0;p58">
              <a:extLst>
                <a:ext uri="{FF2B5EF4-FFF2-40B4-BE49-F238E27FC236}">
                  <a16:creationId xmlns:a16="http://schemas.microsoft.com/office/drawing/2014/main" id="{0FD07453-EDA0-47C6-A216-4B5F59BF94C0}"/>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1;p58">
              <a:extLst>
                <a:ext uri="{FF2B5EF4-FFF2-40B4-BE49-F238E27FC236}">
                  <a16:creationId xmlns:a16="http://schemas.microsoft.com/office/drawing/2014/main" id="{47D4FEE1-9381-40E5-B5FC-B4EBBF2C58CC}"/>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02;p58">
              <a:extLst>
                <a:ext uri="{FF2B5EF4-FFF2-40B4-BE49-F238E27FC236}">
                  <a16:creationId xmlns:a16="http://schemas.microsoft.com/office/drawing/2014/main" id="{924AFD03-C295-4A71-8E95-2DDD56A041D3}"/>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03;p58">
              <a:extLst>
                <a:ext uri="{FF2B5EF4-FFF2-40B4-BE49-F238E27FC236}">
                  <a16:creationId xmlns:a16="http://schemas.microsoft.com/office/drawing/2014/main" id="{5B8B6A63-B5E0-4FD6-9945-4FEF2142C33F}"/>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04;p58">
              <a:extLst>
                <a:ext uri="{FF2B5EF4-FFF2-40B4-BE49-F238E27FC236}">
                  <a16:creationId xmlns:a16="http://schemas.microsoft.com/office/drawing/2014/main" id="{164DB664-1E35-4AA3-9A2D-3AE775C6533A}"/>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05;p58">
              <a:extLst>
                <a:ext uri="{FF2B5EF4-FFF2-40B4-BE49-F238E27FC236}">
                  <a16:creationId xmlns:a16="http://schemas.microsoft.com/office/drawing/2014/main" id="{ECAD2430-F498-4E0D-8B92-98DD3ED3F875}"/>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06;p58">
              <a:extLst>
                <a:ext uri="{FF2B5EF4-FFF2-40B4-BE49-F238E27FC236}">
                  <a16:creationId xmlns:a16="http://schemas.microsoft.com/office/drawing/2014/main" id="{9267C614-AE4A-4BC9-8387-AE87C0216A74}"/>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07;p58">
              <a:extLst>
                <a:ext uri="{FF2B5EF4-FFF2-40B4-BE49-F238E27FC236}">
                  <a16:creationId xmlns:a16="http://schemas.microsoft.com/office/drawing/2014/main" id="{E451F588-E6FD-4DE8-B40D-D642D64F408C}"/>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08;p58">
              <a:extLst>
                <a:ext uri="{FF2B5EF4-FFF2-40B4-BE49-F238E27FC236}">
                  <a16:creationId xmlns:a16="http://schemas.microsoft.com/office/drawing/2014/main" id="{5DC4A9B3-22B2-4AEE-9B79-0814FEE702FF}"/>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09;p58">
              <a:extLst>
                <a:ext uri="{FF2B5EF4-FFF2-40B4-BE49-F238E27FC236}">
                  <a16:creationId xmlns:a16="http://schemas.microsoft.com/office/drawing/2014/main" id="{B43EF3AC-365D-49B3-B43C-09B256607B37}"/>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10;p58">
              <a:extLst>
                <a:ext uri="{FF2B5EF4-FFF2-40B4-BE49-F238E27FC236}">
                  <a16:creationId xmlns:a16="http://schemas.microsoft.com/office/drawing/2014/main" id="{2BA24A8C-A1AB-45CE-9752-A22EB62C1F15}"/>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11;p58">
              <a:extLst>
                <a:ext uri="{FF2B5EF4-FFF2-40B4-BE49-F238E27FC236}">
                  <a16:creationId xmlns:a16="http://schemas.microsoft.com/office/drawing/2014/main" id="{8C3EBE31-F2BE-497B-8513-9F030B67B710}"/>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12;p58">
              <a:extLst>
                <a:ext uri="{FF2B5EF4-FFF2-40B4-BE49-F238E27FC236}">
                  <a16:creationId xmlns:a16="http://schemas.microsoft.com/office/drawing/2014/main" id="{CA12D11A-6619-4AAA-9EFF-6AFB9EF37713}"/>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13;p58">
              <a:extLst>
                <a:ext uri="{FF2B5EF4-FFF2-40B4-BE49-F238E27FC236}">
                  <a16:creationId xmlns:a16="http://schemas.microsoft.com/office/drawing/2014/main" id="{F269D381-435E-4362-831B-9F798E45E6F6}"/>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14;p58">
              <a:extLst>
                <a:ext uri="{FF2B5EF4-FFF2-40B4-BE49-F238E27FC236}">
                  <a16:creationId xmlns:a16="http://schemas.microsoft.com/office/drawing/2014/main" id="{1F5525BF-1344-4206-BC71-44AF4FEAFF78}"/>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15;p58">
              <a:extLst>
                <a:ext uri="{FF2B5EF4-FFF2-40B4-BE49-F238E27FC236}">
                  <a16:creationId xmlns:a16="http://schemas.microsoft.com/office/drawing/2014/main" id="{12EFCB31-ACCF-4C9D-A737-DB75B63C8ADA}"/>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16;p58">
              <a:extLst>
                <a:ext uri="{FF2B5EF4-FFF2-40B4-BE49-F238E27FC236}">
                  <a16:creationId xmlns:a16="http://schemas.microsoft.com/office/drawing/2014/main" id="{81A80819-11CC-44C9-85CF-26956C23756B}"/>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17;p58">
              <a:extLst>
                <a:ext uri="{FF2B5EF4-FFF2-40B4-BE49-F238E27FC236}">
                  <a16:creationId xmlns:a16="http://schemas.microsoft.com/office/drawing/2014/main" id="{D4224C43-C550-4D14-A49C-38946D38715B}"/>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1614;p61">
            <a:extLst>
              <a:ext uri="{FF2B5EF4-FFF2-40B4-BE49-F238E27FC236}">
                <a16:creationId xmlns:a16="http://schemas.microsoft.com/office/drawing/2014/main" id="{B86EB987-C4E4-4B70-8824-EC5020018548}"/>
              </a:ext>
            </a:extLst>
          </p:cNvPr>
          <p:cNvGrpSpPr/>
          <p:nvPr/>
        </p:nvGrpSpPr>
        <p:grpSpPr>
          <a:xfrm flipH="1">
            <a:off x="8273457" y="354736"/>
            <a:ext cx="741250" cy="792000"/>
            <a:chOff x="-3118700" y="2365900"/>
            <a:chExt cx="741250" cy="792000"/>
          </a:xfrm>
        </p:grpSpPr>
        <p:sp>
          <p:nvSpPr>
            <p:cNvPr id="84" name="Google Shape;1615;p61">
              <a:hlinkClick r:id="rId3" action="ppaction://hlinksldjump"/>
              <a:extLst>
                <a:ext uri="{FF2B5EF4-FFF2-40B4-BE49-F238E27FC236}">
                  <a16:creationId xmlns:a16="http://schemas.microsoft.com/office/drawing/2014/main" id="{9DD75F40-A563-47D7-B494-EC77DBAB107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16;p61">
              <a:extLst>
                <a:ext uri="{FF2B5EF4-FFF2-40B4-BE49-F238E27FC236}">
                  <a16:creationId xmlns:a16="http://schemas.microsoft.com/office/drawing/2014/main" id="{510C571D-A051-4549-B42D-D230C4B0792F}"/>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17;p61">
              <a:extLst>
                <a:ext uri="{FF2B5EF4-FFF2-40B4-BE49-F238E27FC236}">
                  <a16:creationId xmlns:a16="http://schemas.microsoft.com/office/drawing/2014/main" id="{AC2AEB14-DBD3-4F99-80FA-07A9143EFE40}"/>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18;p61">
              <a:extLst>
                <a:ext uri="{FF2B5EF4-FFF2-40B4-BE49-F238E27FC236}">
                  <a16:creationId xmlns:a16="http://schemas.microsoft.com/office/drawing/2014/main" id="{EBB22734-9FB7-4A33-9F2D-456AC3F29BE7}"/>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19;p61">
              <a:extLst>
                <a:ext uri="{FF2B5EF4-FFF2-40B4-BE49-F238E27FC236}">
                  <a16:creationId xmlns:a16="http://schemas.microsoft.com/office/drawing/2014/main" id="{03E5DEFF-1756-4A1D-A2BF-5E20D73CBCB5}"/>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20;p61">
              <a:extLst>
                <a:ext uri="{FF2B5EF4-FFF2-40B4-BE49-F238E27FC236}">
                  <a16:creationId xmlns:a16="http://schemas.microsoft.com/office/drawing/2014/main" id="{3F1B42F3-41EF-474B-BF6C-56D6FA1DE3D8}"/>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21;p61">
              <a:extLst>
                <a:ext uri="{FF2B5EF4-FFF2-40B4-BE49-F238E27FC236}">
                  <a16:creationId xmlns:a16="http://schemas.microsoft.com/office/drawing/2014/main" id="{A7AA1189-69E4-4A33-A7E9-8186FE038525}"/>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22;p61">
              <a:extLst>
                <a:ext uri="{FF2B5EF4-FFF2-40B4-BE49-F238E27FC236}">
                  <a16:creationId xmlns:a16="http://schemas.microsoft.com/office/drawing/2014/main" id="{AA733D8D-7C29-43C8-B529-3CCF08E61D99}"/>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23;p61">
              <a:extLst>
                <a:ext uri="{FF2B5EF4-FFF2-40B4-BE49-F238E27FC236}">
                  <a16:creationId xmlns:a16="http://schemas.microsoft.com/office/drawing/2014/main" id="{CD97B35F-79E3-408D-AA09-E4920755563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24;p61">
              <a:extLst>
                <a:ext uri="{FF2B5EF4-FFF2-40B4-BE49-F238E27FC236}">
                  <a16:creationId xmlns:a16="http://schemas.microsoft.com/office/drawing/2014/main" id="{0268CF82-B336-4705-9443-0D7C5370CA23}"/>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C2FA529-0B5E-0934-0FD5-E844E3C0DF11}"/>
              </a:ext>
            </a:extLst>
          </p:cNvPr>
          <p:cNvSpPr txBox="1"/>
          <p:nvPr/>
        </p:nvSpPr>
        <p:spPr>
          <a:xfrm>
            <a:off x="3143973" y="-33284"/>
            <a:ext cx="2685214" cy="707886"/>
          </a:xfrm>
          <a:prstGeom prst="rect">
            <a:avLst/>
          </a:prstGeom>
          <a:noFill/>
        </p:spPr>
        <p:txBody>
          <a:bodyPr wrap="square" rtlCol="0">
            <a:spAutoFit/>
          </a:bodyPr>
          <a:lstStyle/>
          <a:p>
            <a:r>
              <a:rPr lang="en-US" sz="4000" b="1" dirty="0">
                <a:solidFill>
                  <a:srgbClr val="FF0000"/>
                </a:solidFill>
                <a:latin typeface="AGOldFace-Outline" panose="02020500000000000000" pitchFamily="18" charset="0"/>
                <a:ea typeface="AGOldFace-Outline" panose="02020500000000000000" pitchFamily="18" charset="0"/>
                <a:cs typeface="AGOldFace-Outline" panose="02020500000000000000" pitchFamily="18" charset="0"/>
              </a:rPr>
              <a:t>MỞ RỘNG</a:t>
            </a:r>
          </a:p>
        </p:txBody>
      </p:sp>
      <p:sp>
        <p:nvSpPr>
          <p:cNvPr id="3" name="TextBox 2">
            <a:extLst>
              <a:ext uri="{FF2B5EF4-FFF2-40B4-BE49-F238E27FC236}">
                <a16:creationId xmlns:a16="http://schemas.microsoft.com/office/drawing/2014/main" id="{91CC1863-2EFB-0D52-06AB-5FE74519AB04}"/>
              </a:ext>
            </a:extLst>
          </p:cNvPr>
          <p:cNvSpPr txBox="1"/>
          <p:nvPr/>
        </p:nvSpPr>
        <p:spPr>
          <a:xfrm>
            <a:off x="5432621" y="1413280"/>
            <a:ext cx="3538797" cy="3170099"/>
          </a:xfrm>
          <a:prstGeom prst="rect">
            <a:avLst/>
          </a:prstGeom>
          <a:noFill/>
        </p:spPr>
        <p:txBody>
          <a:bodyPr wrap="square" rtlCol="0">
            <a:spAutoFit/>
          </a:bodyPr>
          <a:lstStyle/>
          <a:p>
            <a:pPr algn="ctr">
              <a:lnSpc>
                <a:spcPct val="150000"/>
              </a:lnSpc>
            </a:pPr>
            <a:r>
              <a:rPr lang="vi-VN" sz="2000" b="0" i="0" dirty="0">
                <a:solidFill>
                  <a:schemeClr val="bg2"/>
                </a:solidFill>
                <a:effectLst/>
                <a:latin typeface="Open Sans" panose="020B0606030504020204" pitchFamily="34" charset="0"/>
              </a:rPr>
              <a:t>Cách chia ra từng phần nhỏ thì món ăn nhanh chín hơn, vì chia thà</a:t>
            </a:r>
            <a:r>
              <a:rPr lang="en-US" sz="2000" b="0" i="0" dirty="0">
                <a:solidFill>
                  <a:schemeClr val="bg2"/>
                </a:solidFill>
                <a:effectLst/>
                <a:latin typeface="Open Sans" panose="020B0606030504020204" pitchFamily="34" charset="0"/>
              </a:rPr>
              <a:t>A</a:t>
            </a:r>
            <a:r>
              <a:rPr lang="vi-VN" sz="2000" b="0" i="0" dirty="0">
                <a:solidFill>
                  <a:schemeClr val="bg2"/>
                </a:solidFill>
                <a:effectLst/>
                <a:latin typeface="Open Sans" panose="020B0606030504020204" pitchFamily="34" charset="0"/>
              </a:rPr>
              <a:t>nh từng phần nhỏ thì diện tích tiếp xúc sẽ lớn hơn nên nhanh chín hơn.</a:t>
            </a:r>
          </a:p>
          <a:p>
            <a:pPr algn="ctr"/>
            <a:endParaRPr lang="en-US" sz="2000" dirty="0">
              <a:solidFill>
                <a:schemeClr val="bg2"/>
              </a:solidFill>
            </a:endParaRPr>
          </a:p>
        </p:txBody>
      </p:sp>
    </p:spTree>
    <p:extLst>
      <p:ext uri="{BB962C8B-B14F-4D97-AF65-F5344CB8AC3E}">
        <p14:creationId xmlns:p14="http://schemas.microsoft.com/office/powerpoint/2010/main" val="229768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grpSp>
        <p:nvGrpSpPr>
          <p:cNvPr id="2282" name="Google Shape;2282;p54"/>
          <p:cNvGrpSpPr/>
          <p:nvPr/>
        </p:nvGrpSpPr>
        <p:grpSpPr>
          <a:xfrm>
            <a:off x="5034996" y="1157480"/>
            <a:ext cx="4084916" cy="3712690"/>
            <a:chOff x="3578510" y="1419647"/>
            <a:chExt cx="4021500" cy="3062887"/>
          </a:xfrm>
        </p:grpSpPr>
        <p:sp>
          <p:nvSpPr>
            <p:cNvPr id="2283" name="Google Shape;2283;p54"/>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4"/>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2286" name="Google Shape;2286;p54"/>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2288" name="Google Shape;2288;p54"/>
          <p:cNvSpPr/>
          <p:nvPr/>
        </p:nvSpPr>
        <p:spPr>
          <a:xfrm>
            <a:off x="2786648" y="1897824"/>
            <a:ext cx="585156" cy="660932"/>
          </a:xfrm>
          <a:custGeom>
            <a:avLst/>
            <a:gdLst/>
            <a:ahLst/>
            <a:cxnLst/>
            <a:rect l="l" t="t" r="r" b="b"/>
            <a:pathLst>
              <a:path w="16286" h="18395" extrusionOk="0">
                <a:moveTo>
                  <a:pt x="8339" y="894"/>
                </a:moveTo>
                <a:cubicBezTo>
                  <a:pt x="7947" y="1051"/>
                  <a:pt x="7555" y="1223"/>
                  <a:pt x="7163" y="1427"/>
                </a:cubicBezTo>
                <a:cubicBezTo>
                  <a:pt x="7461" y="1255"/>
                  <a:pt x="7759" y="1098"/>
                  <a:pt x="8057" y="957"/>
                </a:cubicBezTo>
                <a:cubicBezTo>
                  <a:pt x="8151" y="941"/>
                  <a:pt x="8245" y="910"/>
                  <a:pt x="8339" y="894"/>
                </a:cubicBezTo>
                <a:close/>
                <a:moveTo>
                  <a:pt x="10017" y="731"/>
                </a:moveTo>
                <a:cubicBezTo>
                  <a:pt x="10247" y="731"/>
                  <a:pt x="10476" y="746"/>
                  <a:pt x="10706" y="769"/>
                </a:cubicBezTo>
                <a:cubicBezTo>
                  <a:pt x="10800" y="784"/>
                  <a:pt x="10894" y="800"/>
                  <a:pt x="10988" y="816"/>
                </a:cubicBezTo>
                <a:cubicBezTo>
                  <a:pt x="9875" y="847"/>
                  <a:pt x="8699" y="1129"/>
                  <a:pt x="7743" y="1474"/>
                </a:cubicBezTo>
                <a:cubicBezTo>
                  <a:pt x="8402" y="1160"/>
                  <a:pt x="9091" y="957"/>
                  <a:pt x="9765" y="737"/>
                </a:cubicBezTo>
                <a:cubicBezTo>
                  <a:pt x="9849" y="733"/>
                  <a:pt x="9933" y="731"/>
                  <a:pt x="10017" y="731"/>
                </a:cubicBezTo>
                <a:close/>
                <a:moveTo>
                  <a:pt x="9985" y="4327"/>
                </a:moveTo>
                <a:lnTo>
                  <a:pt x="9985" y="4327"/>
                </a:lnTo>
                <a:cubicBezTo>
                  <a:pt x="10173" y="4436"/>
                  <a:pt x="10345" y="4593"/>
                  <a:pt x="10471" y="4828"/>
                </a:cubicBezTo>
                <a:cubicBezTo>
                  <a:pt x="10471" y="4860"/>
                  <a:pt x="10471" y="4891"/>
                  <a:pt x="10471" y="4922"/>
                </a:cubicBezTo>
                <a:cubicBezTo>
                  <a:pt x="10345" y="4687"/>
                  <a:pt x="10173" y="4483"/>
                  <a:pt x="9985" y="4327"/>
                </a:cubicBezTo>
                <a:close/>
                <a:moveTo>
                  <a:pt x="6286" y="1615"/>
                </a:moveTo>
                <a:cubicBezTo>
                  <a:pt x="5596" y="2085"/>
                  <a:pt x="4953" y="2618"/>
                  <a:pt x="4358" y="3167"/>
                </a:cubicBezTo>
                <a:cubicBezTo>
                  <a:pt x="3590" y="3872"/>
                  <a:pt x="2900" y="4672"/>
                  <a:pt x="2304" y="5518"/>
                </a:cubicBezTo>
                <a:cubicBezTo>
                  <a:pt x="2931" y="4295"/>
                  <a:pt x="3825" y="3214"/>
                  <a:pt x="5000" y="2367"/>
                </a:cubicBezTo>
                <a:cubicBezTo>
                  <a:pt x="5408" y="2085"/>
                  <a:pt x="5831" y="1834"/>
                  <a:pt x="6286" y="1615"/>
                </a:cubicBezTo>
                <a:close/>
                <a:moveTo>
                  <a:pt x="2038" y="6521"/>
                </a:moveTo>
                <a:cubicBezTo>
                  <a:pt x="1756" y="7101"/>
                  <a:pt x="1521" y="7728"/>
                  <a:pt x="1348" y="8371"/>
                </a:cubicBezTo>
                <a:cubicBezTo>
                  <a:pt x="1411" y="7994"/>
                  <a:pt x="1505" y="7634"/>
                  <a:pt x="1599" y="7258"/>
                </a:cubicBezTo>
                <a:cubicBezTo>
                  <a:pt x="1740" y="7007"/>
                  <a:pt x="1881" y="6756"/>
                  <a:pt x="2038" y="6521"/>
                </a:cubicBezTo>
                <a:close/>
                <a:moveTo>
                  <a:pt x="8784" y="3487"/>
                </a:moveTo>
                <a:cubicBezTo>
                  <a:pt x="8978" y="3487"/>
                  <a:pt x="9171" y="3505"/>
                  <a:pt x="9358" y="3543"/>
                </a:cubicBezTo>
                <a:cubicBezTo>
                  <a:pt x="9296" y="3539"/>
                  <a:pt x="9233" y="3537"/>
                  <a:pt x="9170" y="3537"/>
                </a:cubicBezTo>
                <a:cubicBezTo>
                  <a:pt x="7833" y="3537"/>
                  <a:pt x="6157" y="4454"/>
                  <a:pt x="5439" y="5157"/>
                </a:cubicBezTo>
                <a:cubicBezTo>
                  <a:pt x="4938" y="5659"/>
                  <a:pt x="4499" y="6333"/>
                  <a:pt x="4138" y="7085"/>
                </a:cubicBezTo>
                <a:cubicBezTo>
                  <a:pt x="3887" y="7524"/>
                  <a:pt x="3684" y="7979"/>
                  <a:pt x="3511" y="8433"/>
                </a:cubicBezTo>
                <a:cubicBezTo>
                  <a:pt x="3652" y="7650"/>
                  <a:pt x="3934" y="6913"/>
                  <a:pt x="4405" y="6223"/>
                </a:cubicBezTo>
                <a:cubicBezTo>
                  <a:pt x="5063" y="5267"/>
                  <a:pt x="5988" y="4436"/>
                  <a:pt x="7038" y="3919"/>
                </a:cubicBezTo>
                <a:cubicBezTo>
                  <a:pt x="7560" y="3658"/>
                  <a:pt x="8180" y="3487"/>
                  <a:pt x="8784" y="3487"/>
                </a:cubicBezTo>
                <a:close/>
                <a:moveTo>
                  <a:pt x="11380" y="6176"/>
                </a:moveTo>
                <a:lnTo>
                  <a:pt x="11380" y="6176"/>
                </a:lnTo>
                <a:cubicBezTo>
                  <a:pt x="11427" y="6396"/>
                  <a:pt x="11458" y="6599"/>
                  <a:pt x="11474" y="6803"/>
                </a:cubicBezTo>
                <a:cubicBezTo>
                  <a:pt x="11646" y="7932"/>
                  <a:pt x="11725" y="9123"/>
                  <a:pt x="12007" y="10252"/>
                </a:cubicBezTo>
                <a:cubicBezTo>
                  <a:pt x="12148" y="10816"/>
                  <a:pt x="12477" y="11192"/>
                  <a:pt x="12900" y="11396"/>
                </a:cubicBezTo>
                <a:cubicBezTo>
                  <a:pt x="12743" y="11380"/>
                  <a:pt x="12618" y="11349"/>
                  <a:pt x="12493" y="11302"/>
                </a:cubicBezTo>
                <a:cubicBezTo>
                  <a:pt x="12399" y="11208"/>
                  <a:pt x="12305" y="11082"/>
                  <a:pt x="12226" y="10957"/>
                </a:cubicBezTo>
                <a:cubicBezTo>
                  <a:pt x="11944" y="10471"/>
                  <a:pt x="11866" y="9907"/>
                  <a:pt x="11803" y="9374"/>
                </a:cubicBezTo>
                <a:cubicBezTo>
                  <a:pt x="11693" y="8543"/>
                  <a:pt x="11599" y="7681"/>
                  <a:pt x="11427" y="6850"/>
                </a:cubicBezTo>
                <a:cubicBezTo>
                  <a:pt x="11411" y="6631"/>
                  <a:pt x="11411" y="6411"/>
                  <a:pt x="11380" y="6176"/>
                </a:cubicBezTo>
                <a:close/>
                <a:moveTo>
                  <a:pt x="4671" y="10158"/>
                </a:moveTo>
                <a:cubicBezTo>
                  <a:pt x="4671" y="10220"/>
                  <a:pt x="4687" y="10283"/>
                  <a:pt x="4687" y="10346"/>
                </a:cubicBezTo>
                <a:cubicBezTo>
                  <a:pt x="4734" y="10816"/>
                  <a:pt x="4797" y="11317"/>
                  <a:pt x="4953" y="11788"/>
                </a:cubicBezTo>
                <a:cubicBezTo>
                  <a:pt x="4749" y="11317"/>
                  <a:pt x="4671" y="10753"/>
                  <a:pt x="4671" y="10158"/>
                </a:cubicBezTo>
                <a:close/>
                <a:moveTo>
                  <a:pt x="11536" y="10863"/>
                </a:moveTo>
                <a:lnTo>
                  <a:pt x="11536" y="10863"/>
                </a:lnTo>
                <a:cubicBezTo>
                  <a:pt x="11740" y="11176"/>
                  <a:pt x="11991" y="11411"/>
                  <a:pt x="12273" y="11553"/>
                </a:cubicBezTo>
                <a:cubicBezTo>
                  <a:pt x="12367" y="11647"/>
                  <a:pt x="12461" y="11725"/>
                  <a:pt x="12555" y="11803"/>
                </a:cubicBezTo>
                <a:cubicBezTo>
                  <a:pt x="12038" y="11662"/>
                  <a:pt x="11725" y="11317"/>
                  <a:pt x="11536" y="10863"/>
                </a:cubicBezTo>
                <a:close/>
                <a:moveTo>
                  <a:pt x="14703" y="11051"/>
                </a:moveTo>
                <a:lnTo>
                  <a:pt x="14703" y="11051"/>
                </a:lnTo>
                <a:cubicBezTo>
                  <a:pt x="14358" y="11490"/>
                  <a:pt x="13888" y="11803"/>
                  <a:pt x="13229" y="11850"/>
                </a:cubicBezTo>
                <a:cubicBezTo>
                  <a:pt x="13214" y="11835"/>
                  <a:pt x="13214" y="11819"/>
                  <a:pt x="13198" y="11803"/>
                </a:cubicBezTo>
                <a:cubicBezTo>
                  <a:pt x="13167" y="11788"/>
                  <a:pt x="13135" y="11772"/>
                  <a:pt x="13120" y="11756"/>
                </a:cubicBezTo>
                <a:cubicBezTo>
                  <a:pt x="13480" y="11756"/>
                  <a:pt x="13856" y="11631"/>
                  <a:pt x="14201" y="11380"/>
                </a:cubicBezTo>
                <a:cubicBezTo>
                  <a:pt x="14374" y="11302"/>
                  <a:pt x="14546" y="11192"/>
                  <a:pt x="14703" y="11051"/>
                </a:cubicBezTo>
                <a:close/>
                <a:moveTo>
                  <a:pt x="8584" y="4456"/>
                </a:moveTo>
                <a:cubicBezTo>
                  <a:pt x="9393" y="4456"/>
                  <a:pt x="10099" y="4942"/>
                  <a:pt x="10439" y="6255"/>
                </a:cubicBezTo>
                <a:cubicBezTo>
                  <a:pt x="10455" y="6302"/>
                  <a:pt x="10471" y="6364"/>
                  <a:pt x="10486" y="6427"/>
                </a:cubicBezTo>
                <a:cubicBezTo>
                  <a:pt x="10502" y="7023"/>
                  <a:pt x="10518" y="7618"/>
                  <a:pt x="10549" y="8214"/>
                </a:cubicBezTo>
                <a:cubicBezTo>
                  <a:pt x="10455" y="9045"/>
                  <a:pt x="10220" y="9875"/>
                  <a:pt x="9891" y="10565"/>
                </a:cubicBezTo>
                <a:cubicBezTo>
                  <a:pt x="9373" y="11694"/>
                  <a:pt x="8010" y="13042"/>
                  <a:pt x="6771" y="13120"/>
                </a:cubicBezTo>
                <a:cubicBezTo>
                  <a:pt x="6411" y="13042"/>
                  <a:pt x="6066" y="12885"/>
                  <a:pt x="5768" y="12524"/>
                </a:cubicBezTo>
                <a:cubicBezTo>
                  <a:pt x="5141" y="11772"/>
                  <a:pt x="5032" y="10628"/>
                  <a:pt x="5000" y="9687"/>
                </a:cubicBezTo>
                <a:cubicBezTo>
                  <a:pt x="4969" y="9045"/>
                  <a:pt x="5016" y="8418"/>
                  <a:pt x="5141" y="7822"/>
                </a:cubicBezTo>
                <a:cubicBezTo>
                  <a:pt x="5565" y="6646"/>
                  <a:pt x="6286" y="5549"/>
                  <a:pt x="7163" y="4860"/>
                </a:cubicBezTo>
                <a:cubicBezTo>
                  <a:pt x="7638" y="4611"/>
                  <a:pt x="8128" y="4456"/>
                  <a:pt x="8584" y="4456"/>
                </a:cubicBezTo>
                <a:close/>
                <a:moveTo>
                  <a:pt x="5126" y="6584"/>
                </a:moveTo>
                <a:lnTo>
                  <a:pt x="5126" y="6584"/>
                </a:lnTo>
                <a:cubicBezTo>
                  <a:pt x="5016" y="6866"/>
                  <a:pt x="4938" y="7164"/>
                  <a:pt x="4859" y="7462"/>
                </a:cubicBezTo>
                <a:cubicBezTo>
                  <a:pt x="4561" y="8245"/>
                  <a:pt x="4389" y="9092"/>
                  <a:pt x="4326" y="9907"/>
                </a:cubicBezTo>
                <a:cubicBezTo>
                  <a:pt x="4217" y="11082"/>
                  <a:pt x="4530" y="12524"/>
                  <a:pt x="5518" y="13230"/>
                </a:cubicBezTo>
                <a:cubicBezTo>
                  <a:pt x="3480" y="12383"/>
                  <a:pt x="3919" y="9217"/>
                  <a:pt x="4624" y="7524"/>
                </a:cubicBezTo>
                <a:cubicBezTo>
                  <a:pt x="4734" y="7258"/>
                  <a:pt x="4859" y="6991"/>
                  <a:pt x="5000" y="6741"/>
                </a:cubicBezTo>
                <a:cubicBezTo>
                  <a:pt x="5016" y="6725"/>
                  <a:pt x="5032" y="6694"/>
                  <a:pt x="5047" y="6678"/>
                </a:cubicBezTo>
                <a:cubicBezTo>
                  <a:pt x="5079" y="6646"/>
                  <a:pt x="5110" y="6615"/>
                  <a:pt x="5126" y="6584"/>
                </a:cubicBezTo>
                <a:close/>
                <a:moveTo>
                  <a:pt x="800" y="7728"/>
                </a:moveTo>
                <a:cubicBezTo>
                  <a:pt x="392" y="9578"/>
                  <a:pt x="439" y="11568"/>
                  <a:pt x="1003" y="13355"/>
                </a:cubicBezTo>
                <a:cubicBezTo>
                  <a:pt x="345" y="11584"/>
                  <a:pt x="298" y="9562"/>
                  <a:pt x="800" y="7728"/>
                </a:cubicBezTo>
                <a:close/>
                <a:moveTo>
                  <a:pt x="2743" y="15314"/>
                </a:moveTo>
                <a:lnTo>
                  <a:pt x="2743" y="15314"/>
                </a:lnTo>
                <a:cubicBezTo>
                  <a:pt x="2775" y="15346"/>
                  <a:pt x="2790" y="15361"/>
                  <a:pt x="2806" y="15377"/>
                </a:cubicBezTo>
                <a:cubicBezTo>
                  <a:pt x="3386" y="15941"/>
                  <a:pt x="4107" y="16506"/>
                  <a:pt x="4891" y="16945"/>
                </a:cubicBezTo>
                <a:cubicBezTo>
                  <a:pt x="4107" y="16615"/>
                  <a:pt x="3449" y="16161"/>
                  <a:pt x="2900" y="15534"/>
                </a:cubicBezTo>
                <a:cubicBezTo>
                  <a:pt x="2853" y="15471"/>
                  <a:pt x="2790" y="15393"/>
                  <a:pt x="2743" y="15314"/>
                </a:cubicBezTo>
                <a:close/>
                <a:moveTo>
                  <a:pt x="5502" y="16788"/>
                </a:moveTo>
                <a:lnTo>
                  <a:pt x="5502" y="16788"/>
                </a:lnTo>
                <a:cubicBezTo>
                  <a:pt x="6160" y="16992"/>
                  <a:pt x="6834" y="17133"/>
                  <a:pt x="7492" y="17195"/>
                </a:cubicBezTo>
                <a:cubicBezTo>
                  <a:pt x="7670" y="17218"/>
                  <a:pt x="7844" y="17228"/>
                  <a:pt x="8014" y="17228"/>
                </a:cubicBezTo>
                <a:cubicBezTo>
                  <a:pt x="8325" y="17228"/>
                  <a:pt x="8625" y="17193"/>
                  <a:pt x="8919" y="17133"/>
                </a:cubicBezTo>
                <a:lnTo>
                  <a:pt x="8919" y="17133"/>
                </a:lnTo>
                <a:cubicBezTo>
                  <a:pt x="8543" y="17274"/>
                  <a:pt x="8166" y="17383"/>
                  <a:pt x="7759" y="17446"/>
                </a:cubicBezTo>
                <a:cubicBezTo>
                  <a:pt x="7728" y="17446"/>
                  <a:pt x="7696" y="17446"/>
                  <a:pt x="7665" y="17462"/>
                </a:cubicBezTo>
                <a:cubicBezTo>
                  <a:pt x="6928" y="17399"/>
                  <a:pt x="6192" y="17133"/>
                  <a:pt x="5502" y="16788"/>
                </a:cubicBezTo>
                <a:close/>
                <a:moveTo>
                  <a:pt x="10392" y="1"/>
                </a:moveTo>
                <a:cubicBezTo>
                  <a:pt x="10330" y="1"/>
                  <a:pt x="10267" y="16"/>
                  <a:pt x="10220" y="16"/>
                </a:cubicBezTo>
                <a:cubicBezTo>
                  <a:pt x="10155" y="14"/>
                  <a:pt x="10090" y="13"/>
                  <a:pt x="10025" y="13"/>
                </a:cubicBezTo>
                <a:cubicBezTo>
                  <a:pt x="9589" y="13"/>
                  <a:pt x="9152" y="58"/>
                  <a:pt x="8715" y="126"/>
                </a:cubicBezTo>
                <a:cubicBezTo>
                  <a:pt x="8645" y="114"/>
                  <a:pt x="8574" y="109"/>
                  <a:pt x="8502" y="109"/>
                </a:cubicBezTo>
                <a:cubicBezTo>
                  <a:pt x="8092" y="109"/>
                  <a:pt x="7662" y="284"/>
                  <a:pt x="7289" y="471"/>
                </a:cubicBezTo>
                <a:cubicBezTo>
                  <a:pt x="7257" y="486"/>
                  <a:pt x="7226" y="518"/>
                  <a:pt x="7195" y="534"/>
                </a:cubicBezTo>
                <a:cubicBezTo>
                  <a:pt x="5408" y="1160"/>
                  <a:pt x="3778" y="2305"/>
                  <a:pt x="2680" y="3684"/>
                </a:cubicBezTo>
                <a:cubicBezTo>
                  <a:pt x="2367" y="4076"/>
                  <a:pt x="2085" y="4515"/>
                  <a:pt x="1834" y="4969"/>
                </a:cubicBezTo>
                <a:cubicBezTo>
                  <a:pt x="1646" y="5220"/>
                  <a:pt x="1489" y="5487"/>
                  <a:pt x="1332" y="5753"/>
                </a:cubicBezTo>
                <a:cubicBezTo>
                  <a:pt x="768" y="6835"/>
                  <a:pt x="423" y="8042"/>
                  <a:pt x="282" y="9248"/>
                </a:cubicBezTo>
                <a:cubicBezTo>
                  <a:pt x="0" y="11600"/>
                  <a:pt x="549" y="14123"/>
                  <a:pt x="2132" y="15941"/>
                </a:cubicBezTo>
                <a:cubicBezTo>
                  <a:pt x="3384" y="17388"/>
                  <a:pt x="5247" y="18395"/>
                  <a:pt x="7193" y="18395"/>
                </a:cubicBezTo>
                <a:cubicBezTo>
                  <a:pt x="7293" y="18395"/>
                  <a:pt x="7393" y="18392"/>
                  <a:pt x="7492" y="18387"/>
                </a:cubicBezTo>
                <a:cubicBezTo>
                  <a:pt x="7947" y="18355"/>
                  <a:pt x="8386" y="18277"/>
                  <a:pt x="8809" y="18151"/>
                </a:cubicBezTo>
                <a:cubicBezTo>
                  <a:pt x="11113" y="17885"/>
                  <a:pt x="12399" y="16208"/>
                  <a:pt x="13198" y="14076"/>
                </a:cubicBezTo>
                <a:cubicBezTo>
                  <a:pt x="13214" y="14045"/>
                  <a:pt x="13214" y="14013"/>
                  <a:pt x="13198" y="13982"/>
                </a:cubicBezTo>
                <a:cubicBezTo>
                  <a:pt x="13198" y="13966"/>
                  <a:pt x="13198" y="13966"/>
                  <a:pt x="13198" y="13966"/>
                </a:cubicBezTo>
                <a:cubicBezTo>
                  <a:pt x="13198" y="13951"/>
                  <a:pt x="13198" y="13951"/>
                  <a:pt x="13198" y="13951"/>
                </a:cubicBezTo>
                <a:cubicBezTo>
                  <a:pt x="13159" y="13873"/>
                  <a:pt x="13089" y="13817"/>
                  <a:pt x="13004" y="13817"/>
                </a:cubicBezTo>
                <a:cubicBezTo>
                  <a:pt x="12986" y="13817"/>
                  <a:pt x="12967" y="13820"/>
                  <a:pt x="12947" y="13825"/>
                </a:cubicBezTo>
                <a:cubicBezTo>
                  <a:pt x="12919" y="13742"/>
                  <a:pt x="12843" y="13686"/>
                  <a:pt x="12766" y="13686"/>
                </a:cubicBezTo>
                <a:cubicBezTo>
                  <a:pt x="12711" y="13686"/>
                  <a:pt x="12657" y="13714"/>
                  <a:pt x="12618" y="13778"/>
                </a:cubicBezTo>
                <a:cubicBezTo>
                  <a:pt x="12571" y="13841"/>
                  <a:pt x="12524" y="13919"/>
                  <a:pt x="12493" y="13982"/>
                </a:cubicBezTo>
                <a:cubicBezTo>
                  <a:pt x="12461" y="13998"/>
                  <a:pt x="12430" y="14013"/>
                  <a:pt x="12399" y="14045"/>
                </a:cubicBezTo>
                <a:cubicBezTo>
                  <a:pt x="11756" y="14797"/>
                  <a:pt x="11098" y="15550"/>
                  <a:pt x="10283" y="16114"/>
                </a:cubicBezTo>
                <a:cubicBezTo>
                  <a:pt x="9543" y="16619"/>
                  <a:pt x="8794" y="16834"/>
                  <a:pt x="7958" y="16834"/>
                </a:cubicBezTo>
                <a:cubicBezTo>
                  <a:pt x="7732" y="16834"/>
                  <a:pt x="7498" y="16818"/>
                  <a:pt x="7257" y="16788"/>
                </a:cubicBezTo>
                <a:cubicBezTo>
                  <a:pt x="6270" y="16662"/>
                  <a:pt x="5282" y="16459"/>
                  <a:pt x="4405" y="15988"/>
                </a:cubicBezTo>
                <a:cubicBezTo>
                  <a:pt x="3903" y="15738"/>
                  <a:pt x="3464" y="15393"/>
                  <a:pt x="3025" y="15032"/>
                </a:cubicBezTo>
                <a:cubicBezTo>
                  <a:pt x="1944" y="13904"/>
                  <a:pt x="1442" y="12462"/>
                  <a:pt x="1427" y="10800"/>
                </a:cubicBezTo>
                <a:cubicBezTo>
                  <a:pt x="1411" y="9154"/>
                  <a:pt x="1850" y="7509"/>
                  <a:pt x="2680" y="6082"/>
                </a:cubicBezTo>
                <a:cubicBezTo>
                  <a:pt x="4409" y="3085"/>
                  <a:pt x="7763" y="1251"/>
                  <a:pt x="11201" y="1251"/>
                </a:cubicBezTo>
                <a:cubicBezTo>
                  <a:pt x="11287" y="1251"/>
                  <a:pt x="11372" y="1252"/>
                  <a:pt x="11458" y="1255"/>
                </a:cubicBezTo>
                <a:cubicBezTo>
                  <a:pt x="12007" y="1270"/>
                  <a:pt x="12524" y="1349"/>
                  <a:pt x="12979" y="1568"/>
                </a:cubicBezTo>
                <a:cubicBezTo>
                  <a:pt x="13433" y="1881"/>
                  <a:pt x="13825" y="2273"/>
                  <a:pt x="14154" y="2712"/>
                </a:cubicBezTo>
                <a:cubicBezTo>
                  <a:pt x="14468" y="3277"/>
                  <a:pt x="14640" y="3919"/>
                  <a:pt x="14765" y="4530"/>
                </a:cubicBezTo>
                <a:cubicBezTo>
                  <a:pt x="14922" y="5283"/>
                  <a:pt x="15016" y="6035"/>
                  <a:pt x="15079" y="6803"/>
                </a:cubicBezTo>
                <a:cubicBezTo>
                  <a:pt x="15110" y="8089"/>
                  <a:pt x="15189" y="10189"/>
                  <a:pt x="14029" y="11035"/>
                </a:cubicBezTo>
                <a:cubicBezTo>
                  <a:pt x="13935" y="11082"/>
                  <a:pt x="13841" y="11114"/>
                  <a:pt x="13731" y="11145"/>
                </a:cubicBezTo>
                <a:cubicBezTo>
                  <a:pt x="13627" y="11170"/>
                  <a:pt x="13530" y="11182"/>
                  <a:pt x="13437" y="11182"/>
                </a:cubicBezTo>
                <a:cubicBezTo>
                  <a:pt x="12832" y="11182"/>
                  <a:pt x="12472" y="10676"/>
                  <a:pt x="12336" y="10063"/>
                </a:cubicBezTo>
                <a:cubicBezTo>
                  <a:pt x="12085" y="9029"/>
                  <a:pt x="12007" y="7932"/>
                  <a:pt x="11834" y="6866"/>
                </a:cubicBezTo>
                <a:cubicBezTo>
                  <a:pt x="11709" y="6067"/>
                  <a:pt x="11536" y="5063"/>
                  <a:pt x="11051" y="4405"/>
                </a:cubicBezTo>
                <a:cubicBezTo>
                  <a:pt x="11035" y="4342"/>
                  <a:pt x="11019" y="4280"/>
                  <a:pt x="11004" y="4233"/>
                </a:cubicBezTo>
                <a:cubicBezTo>
                  <a:pt x="10960" y="4103"/>
                  <a:pt x="10839" y="4027"/>
                  <a:pt x="10722" y="4027"/>
                </a:cubicBezTo>
                <a:cubicBezTo>
                  <a:pt x="10711" y="4027"/>
                  <a:pt x="10701" y="4028"/>
                  <a:pt x="10690" y="4029"/>
                </a:cubicBezTo>
                <a:cubicBezTo>
                  <a:pt x="10580" y="3951"/>
                  <a:pt x="10471" y="3888"/>
                  <a:pt x="10361" y="3841"/>
                </a:cubicBezTo>
                <a:cubicBezTo>
                  <a:pt x="9908" y="3428"/>
                  <a:pt x="9372" y="3257"/>
                  <a:pt x="8806" y="3257"/>
                </a:cubicBezTo>
                <a:cubicBezTo>
                  <a:pt x="7179" y="3257"/>
                  <a:pt x="5300" y="4673"/>
                  <a:pt x="4405" y="5847"/>
                </a:cubicBezTo>
                <a:cubicBezTo>
                  <a:pt x="3480" y="7070"/>
                  <a:pt x="3151" y="8465"/>
                  <a:pt x="3119" y="9969"/>
                </a:cubicBezTo>
                <a:cubicBezTo>
                  <a:pt x="3057" y="10534"/>
                  <a:pt x="3057" y="11082"/>
                  <a:pt x="3166" y="11584"/>
                </a:cubicBezTo>
                <a:cubicBezTo>
                  <a:pt x="3229" y="12148"/>
                  <a:pt x="3386" y="12681"/>
                  <a:pt x="3762" y="13042"/>
                </a:cubicBezTo>
                <a:cubicBezTo>
                  <a:pt x="4410" y="13966"/>
                  <a:pt x="5402" y="14364"/>
                  <a:pt x="6435" y="14364"/>
                </a:cubicBezTo>
                <a:cubicBezTo>
                  <a:pt x="8452" y="14364"/>
                  <a:pt x="10628" y="12847"/>
                  <a:pt x="10721" y="10753"/>
                </a:cubicBezTo>
                <a:cubicBezTo>
                  <a:pt x="10737" y="10722"/>
                  <a:pt x="10753" y="10690"/>
                  <a:pt x="10768" y="10659"/>
                </a:cubicBezTo>
                <a:cubicBezTo>
                  <a:pt x="10847" y="11051"/>
                  <a:pt x="10988" y="11411"/>
                  <a:pt x="11223" y="11709"/>
                </a:cubicBezTo>
                <a:cubicBezTo>
                  <a:pt x="11651" y="12266"/>
                  <a:pt x="12298" y="12511"/>
                  <a:pt x="12963" y="12511"/>
                </a:cubicBezTo>
                <a:cubicBezTo>
                  <a:pt x="13590" y="12511"/>
                  <a:pt x="14232" y="12293"/>
                  <a:pt x="14718" y="11913"/>
                </a:cubicBezTo>
                <a:cubicBezTo>
                  <a:pt x="16239" y="10737"/>
                  <a:pt x="16286" y="8480"/>
                  <a:pt x="16145" y="6741"/>
                </a:cubicBezTo>
                <a:cubicBezTo>
                  <a:pt x="15972" y="4593"/>
                  <a:pt x="15345" y="2179"/>
                  <a:pt x="13402" y="957"/>
                </a:cubicBezTo>
                <a:cubicBezTo>
                  <a:pt x="12508" y="392"/>
                  <a:pt x="11521" y="110"/>
                  <a:pt x="10502" y="32"/>
                </a:cubicBezTo>
                <a:cubicBezTo>
                  <a:pt x="10471" y="16"/>
                  <a:pt x="10439" y="1"/>
                  <a:pt x="10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9" name="Google Shape;2289;p54"/>
          <p:cNvGrpSpPr/>
          <p:nvPr/>
        </p:nvGrpSpPr>
        <p:grpSpPr>
          <a:xfrm>
            <a:off x="7357106" y="4842579"/>
            <a:ext cx="1745583" cy="230173"/>
            <a:chOff x="1394800" y="3522000"/>
            <a:chExt cx="1048650" cy="138275"/>
          </a:xfrm>
        </p:grpSpPr>
        <p:sp>
          <p:nvSpPr>
            <p:cNvPr id="2290" name="Google Shape;2290;p54"/>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4"/>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4"/>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4"/>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4"/>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4"/>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4"/>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4"/>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4"/>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54"/>
          <p:cNvGrpSpPr/>
          <p:nvPr/>
        </p:nvGrpSpPr>
        <p:grpSpPr>
          <a:xfrm>
            <a:off x="5922601" y="4228260"/>
            <a:ext cx="1921912" cy="326735"/>
            <a:chOff x="1816609" y="3851001"/>
            <a:chExt cx="1093674" cy="222193"/>
          </a:xfrm>
        </p:grpSpPr>
        <p:sp>
          <p:nvSpPr>
            <p:cNvPr id="2300"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a:extLst>
              <a:ext uri="{FF2B5EF4-FFF2-40B4-BE49-F238E27FC236}">
                <a16:creationId xmlns:a16="http://schemas.microsoft.com/office/drawing/2014/main" id="{D05D1F85-2785-45A2-863D-28FFF8BBB599}"/>
              </a:ext>
            </a:extLst>
          </p:cNvPr>
          <p:cNvGrpSpPr/>
          <p:nvPr/>
        </p:nvGrpSpPr>
        <p:grpSpPr>
          <a:xfrm>
            <a:off x="-576577" y="324233"/>
            <a:ext cx="5465574" cy="4564926"/>
            <a:chOff x="-239821" y="457866"/>
            <a:chExt cx="2941189" cy="2482981"/>
          </a:xfrm>
        </p:grpSpPr>
        <p:grpSp>
          <p:nvGrpSpPr>
            <p:cNvPr id="32" name="Google Shape;1244;p40">
              <a:extLst>
                <a:ext uri="{FF2B5EF4-FFF2-40B4-BE49-F238E27FC236}">
                  <a16:creationId xmlns:a16="http://schemas.microsoft.com/office/drawing/2014/main" id="{6D4BBCBC-DC34-4A6E-BD9F-0BE37D28C32A}"/>
                </a:ext>
              </a:extLst>
            </p:cNvPr>
            <p:cNvGrpSpPr/>
            <p:nvPr/>
          </p:nvGrpSpPr>
          <p:grpSpPr>
            <a:xfrm>
              <a:off x="29073" y="457866"/>
              <a:ext cx="2672295" cy="2482981"/>
              <a:chOff x="1854365" y="3245400"/>
              <a:chExt cx="1234635" cy="1186575"/>
            </a:xfrm>
          </p:grpSpPr>
          <p:sp>
            <p:nvSpPr>
              <p:cNvPr id="33" name="Google Shape;1245;p40">
                <a:extLst>
                  <a:ext uri="{FF2B5EF4-FFF2-40B4-BE49-F238E27FC236}">
                    <a16:creationId xmlns:a16="http://schemas.microsoft.com/office/drawing/2014/main" id="{80478EDF-608B-487D-BE6B-6E943D2DF079}"/>
                  </a:ext>
                </a:extLst>
              </p:cNvPr>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46;p40">
                <a:extLst>
                  <a:ext uri="{FF2B5EF4-FFF2-40B4-BE49-F238E27FC236}">
                    <a16:creationId xmlns:a16="http://schemas.microsoft.com/office/drawing/2014/main" id="{0364AD73-C072-467E-B34B-108E312D7E1F}"/>
                  </a:ext>
                </a:extLst>
              </p:cNvPr>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47;p40">
                <a:extLst>
                  <a:ext uri="{FF2B5EF4-FFF2-40B4-BE49-F238E27FC236}">
                    <a16:creationId xmlns:a16="http://schemas.microsoft.com/office/drawing/2014/main" id="{A0A9F129-3EE8-49BF-AF8F-2207D1B4F697}"/>
                  </a:ext>
                </a:extLst>
              </p:cNvPr>
              <p:cNvSpPr/>
              <p:nvPr/>
            </p:nvSpPr>
            <p:spPr>
              <a:xfrm>
                <a:off x="1854365" y="3251089"/>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48;p40">
                <a:extLst>
                  <a:ext uri="{FF2B5EF4-FFF2-40B4-BE49-F238E27FC236}">
                    <a16:creationId xmlns:a16="http://schemas.microsoft.com/office/drawing/2014/main" id="{85EA0EB6-B211-4269-94DC-B6048E7C49D6}"/>
                  </a:ext>
                </a:extLst>
              </p:cNvPr>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40">
                <a:extLst>
                  <a:ext uri="{FF2B5EF4-FFF2-40B4-BE49-F238E27FC236}">
                    <a16:creationId xmlns:a16="http://schemas.microsoft.com/office/drawing/2014/main" id="{4C8FBB9F-E17B-4AEC-BACF-919B5DDE2C64}"/>
                  </a:ext>
                </a:extLst>
              </p:cNvPr>
              <p:cNvSpPr/>
              <p:nvPr/>
            </p:nvSpPr>
            <p:spPr>
              <a:xfrm>
                <a:off x="1998982" y="3452342"/>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250;p40">
                <a:extLst>
                  <a:ext uri="{FF2B5EF4-FFF2-40B4-BE49-F238E27FC236}">
                    <a16:creationId xmlns:a16="http://schemas.microsoft.com/office/drawing/2014/main" id="{04DC92B4-19EF-4297-91D3-EDC868420C65}"/>
                  </a:ext>
                </a:extLst>
              </p:cNvPr>
              <p:cNvSpPr/>
              <p:nvPr/>
            </p:nvSpPr>
            <p:spPr>
              <a:xfrm>
                <a:off x="2001942" y="3444101"/>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FD76166C-2A49-438D-B108-228D97B14D00}"/>
                </a:ext>
              </a:extLst>
            </p:cNvPr>
            <p:cNvSpPr txBox="1"/>
            <p:nvPr/>
          </p:nvSpPr>
          <p:spPr>
            <a:xfrm>
              <a:off x="-239821" y="1070820"/>
              <a:ext cx="2778862" cy="1773858"/>
            </a:xfrm>
            <a:prstGeom prst="rect">
              <a:avLst/>
            </a:prstGeom>
            <a:noFill/>
          </p:spPr>
          <p:txBody>
            <a:bodyPr wrap="square">
              <a:spAutoFit/>
            </a:bodyPr>
            <a:lstStyle/>
            <a:p>
              <a:pPr marL="914400" indent="-228600" algn="ctr">
                <a:lnSpc>
                  <a:spcPct val="150000"/>
                </a:lnSpc>
                <a:tabLst>
                  <a:tab pos="142875" algn="l"/>
                </a:tabLst>
              </a:pP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Tại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sao</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quá</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trình</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làm</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than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để</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đun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bếp</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ta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làm</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lỗ</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rỗng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gọi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than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tổ</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hay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cần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đun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bếp</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cho</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lửa</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cháy</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to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thì</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chẻ</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nhỏ</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nếu</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cần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cháy</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lâu</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lửa</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nhỏ</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thì</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ta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dùng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thanh</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97358CF6-99EC-49C7-BC47-DB3548BC1DBD}"/>
                </a:ext>
              </a:extLst>
            </p:cNvPr>
            <p:cNvSpPr txBox="1"/>
            <p:nvPr/>
          </p:nvSpPr>
          <p:spPr>
            <a:xfrm>
              <a:off x="632957" y="575514"/>
              <a:ext cx="1674307" cy="318074"/>
            </a:xfrm>
            <a:prstGeom prst="rect">
              <a:avLst/>
            </a:prstGeom>
            <a:noFill/>
          </p:spPr>
          <p:txBody>
            <a:bodyPr wrap="square">
              <a:spAutoFit/>
            </a:bodyPr>
            <a:lstStyle/>
            <a:p>
              <a:pPr algn="ctr"/>
              <a:r>
                <a:rPr lang="en-US" sz="3200" b="1" dirty="0" err="1">
                  <a:latin typeface="AGOldFace-Outline" panose="02020500000000000000" pitchFamily="18" charset="0"/>
                  <a:ea typeface="AGOldFace-Outline" panose="02020500000000000000" pitchFamily="18" charset="0"/>
                  <a:cs typeface="AGOldFace-Outline" panose="02020500000000000000" pitchFamily="18" charset="0"/>
                </a:rPr>
                <a:t>Câu</a:t>
              </a:r>
              <a:r>
                <a:rPr lang="en-US" sz="3200" b="1" dirty="0">
                  <a:latin typeface="AGOldFace-Outline" panose="02020500000000000000" pitchFamily="18" charset="0"/>
                  <a:ea typeface="AGOldFace-Outline" panose="02020500000000000000" pitchFamily="18" charset="0"/>
                  <a:cs typeface="AGOldFace-Outline" panose="02020500000000000000" pitchFamily="18" charset="0"/>
                </a:rPr>
                <a:t> 2: </a:t>
              </a:r>
              <a:endParaRPr lang="en-US" sz="3200" dirty="0">
                <a:latin typeface="AGOldFace-Outline" panose="02020500000000000000" pitchFamily="18" charset="0"/>
                <a:ea typeface="AGOldFace-Outline" panose="02020500000000000000" pitchFamily="18" charset="0"/>
                <a:cs typeface="AGOldFace-Outline" panose="02020500000000000000" pitchFamily="18" charset="0"/>
              </a:endParaRPr>
            </a:p>
          </p:txBody>
        </p:sp>
      </p:grpSp>
      <p:grpSp>
        <p:nvGrpSpPr>
          <p:cNvPr id="59" name="Google Shape;2498;p58">
            <a:extLst>
              <a:ext uri="{FF2B5EF4-FFF2-40B4-BE49-F238E27FC236}">
                <a16:creationId xmlns:a16="http://schemas.microsoft.com/office/drawing/2014/main" id="{7BB77C44-3742-49A2-B6D9-2001E66DAE56}"/>
              </a:ext>
            </a:extLst>
          </p:cNvPr>
          <p:cNvGrpSpPr/>
          <p:nvPr/>
        </p:nvGrpSpPr>
        <p:grpSpPr>
          <a:xfrm rot="19664136" flipH="1">
            <a:off x="3554153" y="3877669"/>
            <a:ext cx="2480776" cy="990238"/>
            <a:chOff x="4038775" y="3369325"/>
            <a:chExt cx="1789725" cy="711700"/>
          </a:xfrm>
        </p:grpSpPr>
        <p:sp>
          <p:nvSpPr>
            <p:cNvPr id="60" name="Google Shape;2499;p58">
              <a:extLst>
                <a:ext uri="{FF2B5EF4-FFF2-40B4-BE49-F238E27FC236}">
                  <a16:creationId xmlns:a16="http://schemas.microsoft.com/office/drawing/2014/main" id="{7F0E37C0-BC5A-4C66-AFD3-AD2AC96DE573}"/>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0;p58">
              <a:extLst>
                <a:ext uri="{FF2B5EF4-FFF2-40B4-BE49-F238E27FC236}">
                  <a16:creationId xmlns:a16="http://schemas.microsoft.com/office/drawing/2014/main" id="{0FD07453-EDA0-47C6-A216-4B5F59BF94C0}"/>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1;p58">
              <a:extLst>
                <a:ext uri="{FF2B5EF4-FFF2-40B4-BE49-F238E27FC236}">
                  <a16:creationId xmlns:a16="http://schemas.microsoft.com/office/drawing/2014/main" id="{47D4FEE1-9381-40E5-B5FC-B4EBBF2C58CC}"/>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02;p58">
              <a:extLst>
                <a:ext uri="{FF2B5EF4-FFF2-40B4-BE49-F238E27FC236}">
                  <a16:creationId xmlns:a16="http://schemas.microsoft.com/office/drawing/2014/main" id="{924AFD03-C295-4A71-8E95-2DDD56A041D3}"/>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03;p58">
              <a:extLst>
                <a:ext uri="{FF2B5EF4-FFF2-40B4-BE49-F238E27FC236}">
                  <a16:creationId xmlns:a16="http://schemas.microsoft.com/office/drawing/2014/main" id="{5B8B6A63-B5E0-4FD6-9945-4FEF2142C33F}"/>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04;p58">
              <a:extLst>
                <a:ext uri="{FF2B5EF4-FFF2-40B4-BE49-F238E27FC236}">
                  <a16:creationId xmlns:a16="http://schemas.microsoft.com/office/drawing/2014/main" id="{164DB664-1E35-4AA3-9A2D-3AE775C6533A}"/>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05;p58">
              <a:extLst>
                <a:ext uri="{FF2B5EF4-FFF2-40B4-BE49-F238E27FC236}">
                  <a16:creationId xmlns:a16="http://schemas.microsoft.com/office/drawing/2014/main" id="{ECAD2430-F498-4E0D-8B92-98DD3ED3F875}"/>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06;p58">
              <a:extLst>
                <a:ext uri="{FF2B5EF4-FFF2-40B4-BE49-F238E27FC236}">
                  <a16:creationId xmlns:a16="http://schemas.microsoft.com/office/drawing/2014/main" id="{9267C614-AE4A-4BC9-8387-AE87C0216A74}"/>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07;p58">
              <a:extLst>
                <a:ext uri="{FF2B5EF4-FFF2-40B4-BE49-F238E27FC236}">
                  <a16:creationId xmlns:a16="http://schemas.microsoft.com/office/drawing/2014/main" id="{E451F588-E6FD-4DE8-B40D-D642D64F408C}"/>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08;p58">
              <a:extLst>
                <a:ext uri="{FF2B5EF4-FFF2-40B4-BE49-F238E27FC236}">
                  <a16:creationId xmlns:a16="http://schemas.microsoft.com/office/drawing/2014/main" id="{5DC4A9B3-22B2-4AEE-9B79-0814FEE702FF}"/>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09;p58">
              <a:extLst>
                <a:ext uri="{FF2B5EF4-FFF2-40B4-BE49-F238E27FC236}">
                  <a16:creationId xmlns:a16="http://schemas.microsoft.com/office/drawing/2014/main" id="{B43EF3AC-365D-49B3-B43C-09B256607B37}"/>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10;p58">
              <a:extLst>
                <a:ext uri="{FF2B5EF4-FFF2-40B4-BE49-F238E27FC236}">
                  <a16:creationId xmlns:a16="http://schemas.microsoft.com/office/drawing/2014/main" id="{2BA24A8C-A1AB-45CE-9752-A22EB62C1F15}"/>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11;p58">
              <a:extLst>
                <a:ext uri="{FF2B5EF4-FFF2-40B4-BE49-F238E27FC236}">
                  <a16:creationId xmlns:a16="http://schemas.microsoft.com/office/drawing/2014/main" id="{8C3EBE31-F2BE-497B-8513-9F030B67B710}"/>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12;p58">
              <a:extLst>
                <a:ext uri="{FF2B5EF4-FFF2-40B4-BE49-F238E27FC236}">
                  <a16:creationId xmlns:a16="http://schemas.microsoft.com/office/drawing/2014/main" id="{CA12D11A-6619-4AAA-9EFF-6AFB9EF37713}"/>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13;p58">
              <a:extLst>
                <a:ext uri="{FF2B5EF4-FFF2-40B4-BE49-F238E27FC236}">
                  <a16:creationId xmlns:a16="http://schemas.microsoft.com/office/drawing/2014/main" id="{F269D381-435E-4362-831B-9F798E45E6F6}"/>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14;p58">
              <a:extLst>
                <a:ext uri="{FF2B5EF4-FFF2-40B4-BE49-F238E27FC236}">
                  <a16:creationId xmlns:a16="http://schemas.microsoft.com/office/drawing/2014/main" id="{1F5525BF-1344-4206-BC71-44AF4FEAFF78}"/>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15;p58">
              <a:extLst>
                <a:ext uri="{FF2B5EF4-FFF2-40B4-BE49-F238E27FC236}">
                  <a16:creationId xmlns:a16="http://schemas.microsoft.com/office/drawing/2014/main" id="{12EFCB31-ACCF-4C9D-A737-DB75B63C8ADA}"/>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16;p58">
              <a:extLst>
                <a:ext uri="{FF2B5EF4-FFF2-40B4-BE49-F238E27FC236}">
                  <a16:creationId xmlns:a16="http://schemas.microsoft.com/office/drawing/2014/main" id="{81A80819-11CC-44C9-85CF-26956C23756B}"/>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17;p58">
              <a:extLst>
                <a:ext uri="{FF2B5EF4-FFF2-40B4-BE49-F238E27FC236}">
                  <a16:creationId xmlns:a16="http://schemas.microsoft.com/office/drawing/2014/main" id="{D4224C43-C550-4D14-A49C-38946D38715B}"/>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1614;p61">
            <a:extLst>
              <a:ext uri="{FF2B5EF4-FFF2-40B4-BE49-F238E27FC236}">
                <a16:creationId xmlns:a16="http://schemas.microsoft.com/office/drawing/2014/main" id="{B86EB987-C4E4-4B70-8824-EC5020018548}"/>
              </a:ext>
            </a:extLst>
          </p:cNvPr>
          <p:cNvGrpSpPr/>
          <p:nvPr/>
        </p:nvGrpSpPr>
        <p:grpSpPr>
          <a:xfrm flipH="1">
            <a:off x="8273457" y="354736"/>
            <a:ext cx="741250" cy="792000"/>
            <a:chOff x="-3118700" y="2365900"/>
            <a:chExt cx="741250" cy="792000"/>
          </a:xfrm>
        </p:grpSpPr>
        <p:sp>
          <p:nvSpPr>
            <p:cNvPr id="84" name="Google Shape;1615;p61">
              <a:hlinkClick r:id="rId3" action="ppaction://hlinksldjump"/>
              <a:extLst>
                <a:ext uri="{FF2B5EF4-FFF2-40B4-BE49-F238E27FC236}">
                  <a16:creationId xmlns:a16="http://schemas.microsoft.com/office/drawing/2014/main" id="{9DD75F40-A563-47D7-B494-EC77DBAB107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16;p61">
              <a:extLst>
                <a:ext uri="{FF2B5EF4-FFF2-40B4-BE49-F238E27FC236}">
                  <a16:creationId xmlns:a16="http://schemas.microsoft.com/office/drawing/2014/main" id="{510C571D-A051-4549-B42D-D230C4B0792F}"/>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17;p61">
              <a:extLst>
                <a:ext uri="{FF2B5EF4-FFF2-40B4-BE49-F238E27FC236}">
                  <a16:creationId xmlns:a16="http://schemas.microsoft.com/office/drawing/2014/main" id="{AC2AEB14-DBD3-4F99-80FA-07A9143EFE40}"/>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18;p61">
              <a:extLst>
                <a:ext uri="{FF2B5EF4-FFF2-40B4-BE49-F238E27FC236}">
                  <a16:creationId xmlns:a16="http://schemas.microsoft.com/office/drawing/2014/main" id="{EBB22734-9FB7-4A33-9F2D-456AC3F29BE7}"/>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19;p61">
              <a:extLst>
                <a:ext uri="{FF2B5EF4-FFF2-40B4-BE49-F238E27FC236}">
                  <a16:creationId xmlns:a16="http://schemas.microsoft.com/office/drawing/2014/main" id="{03E5DEFF-1756-4A1D-A2BF-5E20D73CBCB5}"/>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20;p61">
              <a:extLst>
                <a:ext uri="{FF2B5EF4-FFF2-40B4-BE49-F238E27FC236}">
                  <a16:creationId xmlns:a16="http://schemas.microsoft.com/office/drawing/2014/main" id="{3F1B42F3-41EF-474B-BF6C-56D6FA1DE3D8}"/>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21;p61">
              <a:extLst>
                <a:ext uri="{FF2B5EF4-FFF2-40B4-BE49-F238E27FC236}">
                  <a16:creationId xmlns:a16="http://schemas.microsoft.com/office/drawing/2014/main" id="{A7AA1189-69E4-4A33-A7E9-8186FE038525}"/>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22;p61">
              <a:extLst>
                <a:ext uri="{FF2B5EF4-FFF2-40B4-BE49-F238E27FC236}">
                  <a16:creationId xmlns:a16="http://schemas.microsoft.com/office/drawing/2014/main" id="{AA733D8D-7C29-43C8-B529-3CCF08E61D99}"/>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23;p61">
              <a:extLst>
                <a:ext uri="{FF2B5EF4-FFF2-40B4-BE49-F238E27FC236}">
                  <a16:creationId xmlns:a16="http://schemas.microsoft.com/office/drawing/2014/main" id="{CD97B35F-79E3-408D-AA09-E4920755563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24;p61">
              <a:extLst>
                <a:ext uri="{FF2B5EF4-FFF2-40B4-BE49-F238E27FC236}">
                  <a16:creationId xmlns:a16="http://schemas.microsoft.com/office/drawing/2014/main" id="{0268CF82-B336-4705-9443-0D7C5370CA23}"/>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C2FA529-0B5E-0934-0FD5-E844E3C0DF11}"/>
              </a:ext>
            </a:extLst>
          </p:cNvPr>
          <p:cNvSpPr txBox="1"/>
          <p:nvPr/>
        </p:nvSpPr>
        <p:spPr>
          <a:xfrm>
            <a:off x="3143973" y="-33284"/>
            <a:ext cx="2685214" cy="707886"/>
          </a:xfrm>
          <a:prstGeom prst="rect">
            <a:avLst/>
          </a:prstGeom>
          <a:noFill/>
        </p:spPr>
        <p:txBody>
          <a:bodyPr wrap="square" rtlCol="0">
            <a:spAutoFit/>
          </a:bodyPr>
          <a:lstStyle/>
          <a:p>
            <a:r>
              <a:rPr lang="en-US" sz="4000" b="1" dirty="0">
                <a:solidFill>
                  <a:srgbClr val="FF0000"/>
                </a:solidFill>
                <a:latin typeface="AGOldFace-Outline" panose="02020500000000000000" pitchFamily="18" charset="0"/>
                <a:ea typeface="AGOldFace-Outline" panose="02020500000000000000" pitchFamily="18" charset="0"/>
                <a:cs typeface="AGOldFace-Outline" panose="02020500000000000000" pitchFamily="18" charset="0"/>
              </a:rPr>
              <a:t>MỞ RỘNG</a:t>
            </a:r>
          </a:p>
        </p:txBody>
      </p:sp>
      <p:pic>
        <p:nvPicPr>
          <p:cNvPr id="1026" name="Picture 2" descr="Than Tổ Ong Là Gì? Tác Hại Vô Hình Không Phải Ai Cũng Biết">
            <a:extLst>
              <a:ext uri="{FF2B5EF4-FFF2-40B4-BE49-F238E27FC236}">
                <a16:creationId xmlns:a16="http://schemas.microsoft.com/office/drawing/2014/main" id="{F70DBB5E-C3AA-9F9F-FEDC-8E97A1DC5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657" y="1709027"/>
            <a:ext cx="3092533" cy="191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924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grpSp>
        <p:nvGrpSpPr>
          <p:cNvPr id="2282" name="Google Shape;2282;p54"/>
          <p:cNvGrpSpPr/>
          <p:nvPr/>
        </p:nvGrpSpPr>
        <p:grpSpPr>
          <a:xfrm>
            <a:off x="5034996" y="565413"/>
            <a:ext cx="4084916" cy="4304757"/>
            <a:chOff x="3578510" y="1419647"/>
            <a:chExt cx="4021500" cy="3062887"/>
          </a:xfrm>
        </p:grpSpPr>
        <p:sp>
          <p:nvSpPr>
            <p:cNvPr id="2283" name="Google Shape;2283;p54"/>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4"/>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2286" name="Google Shape;2286;p54"/>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2288" name="Google Shape;2288;p54"/>
          <p:cNvSpPr/>
          <p:nvPr/>
        </p:nvSpPr>
        <p:spPr>
          <a:xfrm>
            <a:off x="2786648" y="1897824"/>
            <a:ext cx="585156" cy="660932"/>
          </a:xfrm>
          <a:custGeom>
            <a:avLst/>
            <a:gdLst/>
            <a:ahLst/>
            <a:cxnLst/>
            <a:rect l="l" t="t" r="r" b="b"/>
            <a:pathLst>
              <a:path w="16286" h="18395" extrusionOk="0">
                <a:moveTo>
                  <a:pt x="8339" y="894"/>
                </a:moveTo>
                <a:cubicBezTo>
                  <a:pt x="7947" y="1051"/>
                  <a:pt x="7555" y="1223"/>
                  <a:pt x="7163" y="1427"/>
                </a:cubicBezTo>
                <a:cubicBezTo>
                  <a:pt x="7461" y="1255"/>
                  <a:pt x="7759" y="1098"/>
                  <a:pt x="8057" y="957"/>
                </a:cubicBezTo>
                <a:cubicBezTo>
                  <a:pt x="8151" y="941"/>
                  <a:pt x="8245" y="910"/>
                  <a:pt x="8339" y="894"/>
                </a:cubicBezTo>
                <a:close/>
                <a:moveTo>
                  <a:pt x="10017" y="731"/>
                </a:moveTo>
                <a:cubicBezTo>
                  <a:pt x="10247" y="731"/>
                  <a:pt x="10476" y="746"/>
                  <a:pt x="10706" y="769"/>
                </a:cubicBezTo>
                <a:cubicBezTo>
                  <a:pt x="10800" y="784"/>
                  <a:pt x="10894" y="800"/>
                  <a:pt x="10988" y="816"/>
                </a:cubicBezTo>
                <a:cubicBezTo>
                  <a:pt x="9875" y="847"/>
                  <a:pt x="8699" y="1129"/>
                  <a:pt x="7743" y="1474"/>
                </a:cubicBezTo>
                <a:cubicBezTo>
                  <a:pt x="8402" y="1160"/>
                  <a:pt x="9091" y="957"/>
                  <a:pt x="9765" y="737"/>
                </a:cubicBezTo>
                <a:cubicBezTo>
                  <a:pt x="9849" y="733"/>
                  <a:pt x="9933" y="731"/>
                  <a:pt x="10017" y="731"/>
                </a:cubicBezTo>
                <a:close/>
                <a:moveTo>
                  <a:pt x="9985" y="4327"/>
                </a:moveTo>
                <a:lnTo>
                  <a:pt x="9985" y="4327"/>
                </a:lnTo>
                <a:cubicBezTo>
                  <a:pt x="10173" y="4436"/>
                  <a:pt x="10345" y="4593"/>
                  <a:pt x="10471" y="4828"/>
                </a:cubicBezTo>
                <a:cubicBezTo>
                  <a:pt x="10471" y="4860"/>
                  <a:pt x="10471" y="4891"/>
                  <a:pt x="10471" y="4922"/>
                </a:cubicBezTo>
                <a:cubicBezTo>
                  <a:pt x="10345" y="4687"/>
                  <a:pt x="10173" y="4483"/>
                  <a:pt x="9985" y="4327"/>
                </a:cubicBezTo>
                <a:close/>
                <a:moveTo>
                  <a:pt x="6286" y="1615"/>
                </a:moveTo>
                <a:cubicBezTo>
                  <a:pt x="5596" y="2085"/>
                  <a:pt x="4953" y="2618"/>
                  <a:pt x="4358" y="3167"/>
                </a:cubicBezTo>
                <a:cubicBezTo>
                  <a:pt x="3590" y="3872"/>
                  <a:pt x="2900" y="4672"/>
                  <a:pt x="2304" y="5518"/>
                </a:cubicBezTo>
                <a:cubicBezTo>
                  <a:pt x="2931" y="4295"/>
                  <a:pt x="3825" y="3214"/>
                  <a:pt x="5000" y="2367"/>
                </a:cubicBezTo>
                <a:cubicBezTo>
                  <a:pt x="5408" y="2085"/>
                  <a:pt x="5831" y="1834"/>
                  <a:pt x="6286" y="1615"/>
                </a:cubicBezTo>
                <a:close/>
                <a:moveTo>
                  <a:pt x="2038" y="6521"/>
                </a:moveTo>
                <a:cubicBezTo>
                  <a:pt x="1756" y="7101"/>
                  <a:pt x="1521" y="7728"/>
                  <a:pt x="1348" y="8371"/>
                </a:cubicBezTo>
                <a:cubicBezTo>
                  <a:pt x="1411" y="7994"/>
                  <a:pt x="1505" y="7634"/>
                  <a:pt x="1599" y="7258"/>
                </a:cubicBezTo>
                <a:cubicBezTo>
                  <a:pt x="1740" y="7007"/>
                  <a:pt x="1881" y="6756"/>
                  <a:pt x="2038" y="6521"/>
                </a:cubicBezTo>
                <a:close/>
                <a:moveTo>
                  <a:pt x="8784" y="3487"/>
                </a:moveTo>
                <a:cubicBezTo>
                  <a:pt x="8978" y="3487"/>
                  <a:pt x="9171" y="3505"/>
                  <a:pt x="9358" y="3543"/>
                </a:cubicBezTo>
                <a:cubicBezTo>
                  <a:pt x="9296" y="3539"/>
                  <a:pt x="9233" y="3537"/>
                  <a:pt x="9170" y="3537"/>
                </a:cubicBezTo>
                <a:cubicBezTo>
                  <a:pt x="7833" y="3537"/>
                  <a:pt x="6157" y="4454"/>
                  <a:pt x="5439" y="5157"/>
                </a:cubicBezTo>
                <a:cubicBezTo>
                  <a:pt x="4938" y="5659"/>
                  <a:pt x="4499" y="6333"/>
                  <a:pt x="4138" y="7085"/>
                </a:cubicBezTo>
                <a:cubicBezTo>
                  <a:pt x="3887" y="7524"/>
                  <a:pt x="3684" y="7979"/>
                  <a:pt x="3511" y="8433"/>
                </a:cubicBezTo>
                <a:cubicBezTo>
                  <a:pt x="3652" y="7650"/>
                  <a:pt x="3934" y="6913"/>
                  <a:pt x="4405" y="6223"/>
                </a:cubicBezTo>
                <a:cubicBezTo>
                  <a:pt x="5063" y="5267"/>
                  <a:pt x="5988" y="4436"/>
                  <a:pt x="7038" y="3919"/>
                </a:cubicBezTo>
                <a:cubicBezTo>
                  <a:pt x="7560" y="3658"/>
                  <a:pt x="8180" y="3487"/>
                  <a:pt x="8784" y="3487"/>
                </a:cubicBezTo>
                <a:close/>
                <a:moveTo>
                  <a:pt x="11380" y="6176"/>
                </a:moveTo>
                <a:lnTo>
                  <a:pt x="11380" y="6176"/>
                </a:lnTo>
                <a:cubicBezTo>
                  <a:pt x="11427" y="6396"/>
                  <a:pt x="11458" y="6599"/>
                  <a:pt x="11474" y="6803"/>
                </a:cubicBezTo>
                <a:cubicBezTo>
                  <a:pt x="11646" y="7932"/>
                  <a:pt x="11725" y="9123"/>
                  <a:pt x="12007" y="10252"/>
                </a:cubicBezTo>
                <a:cubicBezTo>
                  <a:pt x="12148" y="10816"/>
                  <a:pt x="12477" y="11192"/>
                  <a:pt x="12900" y="11396"/>
                </a:cubicBezTo>
                <a:cubicBezTo>
                  <a:pt x="12743" y="11380"/>
                  <a:pt x="12618" y="11349"/>
                  <a:pt x="12493" y="11302"/>
                </a:cubicBezTo>
                <a:cubicBezTo>
                  <a:pt x="12399" y="11208"/>
                  <a:pt x="12305" y="11082"/>
                  <a:pt x="12226" y="10957"/>
                </a:cubicBezTo>
                <a:cubicBezTo>
                  <a:pt x="11944" y="10471"/>
                  <a:pt x="11866" y="9907"/>
                  <a:pt x="11803" y="9374"/>
                </a:cubicBezTo>
                <a:cubicBezTo>
                  <a:pt x="11693" y="8543"/>
                  <a:pt x="11599" y="7681"/>
                  <a:pt x="11427" y="6850"/>
                </a:cubicBezTo>
                <a:cubicBezTo>
                  <a:pt x="11411" y="6631"/>
                  <a:pt x="11411" y="6411"/>
                  <a:pt x="11380" y="6176"/>
                </a:cubicBezTo>
                <a:close/>
                <a:moveTo>
                  <a:pt x="4671" y="10158"/>
                </a:moveTo>
                <a:cubicBezTo>
                  <a:pt x="4671" y="10220"/>
                  <a:pt x="4687" y="10283"/>
                  <a:pt x="4687" y="10346"/>
                </a:cubicBezTo>
                <a:cubicBezTo>
                  <a:pt x="4734" y="10816"/>
                  <a:pt x="4797" y="11317"/>
                  <a:pt x="4953" y="11788"/>
                </a:cubicBezTo>
                <a:cubicBezTo>
                  <a:pt x="4749" y="11317"/>
                  <a:pt x="4671" y="10753"/>
                  <a:pt x="4671" y="10158"/>
                </a:cubicBezTo>
                <a:close/>
                <a:moveTo>
                  <a:pt x="11536" y="10863"/>
                </a:moveTo>
                <a:lnTo>
                  <a:pt x="11536" y="10863"/>
                </a:lnTo>
                <a:cubicBezTo>
                  <a:pt x="11740" y="11176"/>
                  <a:pt x="11991" y="11411"/>
                  <a:pt x="12273" y="11553"/>
                </a:cubicBezTo>
                <a:cubicBezTo>
                  <a:pt x="12367" y="11647"/>
                  <a:pt x="12461" y="11725"/>
                  <a:pt x="12555" y="11803"/>
                </a:cubicBezTo>
                <a:cubicBezTo>
                  <a:pt x="12038" y="11662"/>
                  <a:pt x="11725" y="11317"/>
                  <a:pt x="11536" y="10863"/>
                </a:cubicBezTo>
                <a:close/>
                <a:moveTo>
                  <a:pt x="14703" y="11051"/>
                </a:moveTo>
                <a:lnTo>
                  <a:pt x="14703" y="11051"/>
                </a:lnTo>
                <a:cubicBezTo>
                  <a:pt x="14358" y="11490"/>
                  <a:pt x="13888" y="11803"/>
                  <a:pt x="13229" y="11850"/>
                </a:cubicBezTo>
                <a:cubicBezTo>
                  <a:pt x="13214" y="11835"/>
                  <a:pt x="13214" y="11819"/>
                  <a:pt x="13198" y="11803"/>
                </a:cubicBezTo>
                <a:cubicBezTo>
                  <a:pt x="13167" y="11788"/>
                  <a:pt x="13135" y="11772"/>
                  <a:pt x="13120" y="11756"/>
                </a:cubicBezTo>
                <a:cubicBezTo>
                  <a:pt x="13480" y="11756"/>
                  <a:pt x="13856" y="11631"/>
                  <a:pt x="14201" y="11380"/>
                </a:cubicBezTo>
                <a:cubicBezTo>
                  <a:pt x="14374" y="11302"/>
                  <a:pt x="14546" y="11192"/>
                  <a:pt x="14703" y="11051"/>
                </a:cubicBezTo>
                <a:close/>
                <a:moveTo>
                  <a:pt x="8584" y="4456"/>
                </a:moveTo>
                <a:cubicBezTo>
                  <a:pt x="9393" y="4456"/>
                  <a:pt x="10099" y="4942"/>
                  <a:pt x="10439" y="6255"/>
                </a:cubicBezTo>
                <a:cubicBezTo>
                  <a:pt x="10455" y="6302"/>
                  <a:pt x="10471" y="6364"/>
                  <a:pt x="10486" y="6427"/>
                </a:cubicBezTo>
                <a:cubicBezTo>
                  <a:pt x="10502" y="7023"/>
                  <a:pt x="10518" y="7618"/>
                  <a:pt x="10549" y="8214"/>
                </a:cubicBezTo>
                <a:cubicBezTo>
                  <a:pt x="10455" y="9045"/>
                  <a:pt x="10220" y="9875"/>
                  <a:pt x="9891" y="10565"/>
                </a:cubicBezTo>
                <a:cubicBezTo>
                  <a:pt x="9373" y="11694"/>
                  <a:pt x="8010" y="13042"/>
                  <a:pt x="6771" y="13120"/>
                </a:cubicBezTo>
                <a:cubicBezTo>
                  <a:pt x="6411" y="13042"/>
                  <a:pt x="6066" y="12885"/>
                  <a:pt x="5768" y="12524"/>
                </a:cubicBezTo>
                <a:cubicBezTo>
                  <a:pt x="5141" y="11772"/>
                  <a:pt x="5032" y="10628"/>
                  <a:pt x="5000" y="9687"/>
                </a:cubicBezTo>
                <a:cubicBezTo>
                  <a:pt x="4969" y="9045"/>
                  <a:pt x="5016" y="8418"/>
                  <a:pt x="5141" y="7822"/>
                </a:cubicBezTo>
                <a:cubicBezTo>
                  <a:pt x="5565" y="6646"/>
                  <a:pt x="6286" y="5549"/>
                  <a:pt x="7163" y="4860"/>
                </a:cubicBezTo>
                <a:cubicBezTo>
                  <a:pt x="7638" y="4611"/>
                  <a:pt x="8128" y="4456"/>
                  <a:pt x="8584" y="4456"/>
                </a:cubicBezTo>
                <a:close/>
                <a:moveTo>
                  <a:pt x="5126" y="6584"/>
                </a:moveTo>
                <a:lnTo>
                  <a:pt x="5126" y="6584"/>
                </a:lnTo>
                <a:cubicBezTo>
                  <a:pt x="5016" y="6866"/>
                  <a:pt x="4938" y="7164"/>
                  <a:pt x="4859" y="7462"/>
                </a:cubicBezTo>
                <a:cubicBezTo>
                  <a:pt x="4561" y="8245"/>
                  <a:pt x="4389" y="9092"/>
                  <a:pt x="4326" y="9907"/>
                </a:cubicBezTo>
                <a:cubicBezTo>
                  <a:pt x="4217" y="11082"/>
                  <a:pt x="4530" y="12524"/>
                  <a:pt x="5518" y="13230"/>
                </a:cubicBezTo>
                <a:cubicBezTo>
                  <a:pt x="3480" y="12383"/>
                  <a:pt x="3919" y="9217"/>
                  <a:pt x="4624" y="7524"/>
                </a:cubicBezTo>
                <a:cubicBezTo>
                  <a:pt x="4734" y="7258"/>
                  <a:pt x="4859" y="6991"/>
                  <a:pt x="5000" y="6741"/>
                </a:cubicBezTo>
                <a:cubicBezTo>
                  <a:pt x="5016" y="6725"/>
                  <a:pt x="5032" y="6694"/>
                  <a:pt x="5047" y="6678"/>
                </a:cubicBezTo>
                <a:cubicBezTo>
                  <a:pt x="5079" y="6646"/>
                  <a:pt x="5110" y="6615"/>
                  <a:pt x="5126" y="6584"/>
                </a:cubicBezTo>
                <a:close/>
                <a:moveTo>
                  <a:pt x="800" y="7728"/>
                </a:moveTo>
                <a:cubicBezTo>
                  <a:pt x="392" y="9578"/>
                  <a:pt x="439" y="11568"/>
                  <a:pt x="1003" y="13355"/>
                </a:cubicBezTo>
                <a:cubicBezTo>
                  <a:pt x="345" y="11584"/>
                  <a:pt x="298" y="9562"/>
                  <a:pt x="800" y="7728"/>
                </a:cubicBezTo>
                <a:close/>
                <a:moveTo>
                  <a:pt x="2743" y="15314"/>
                </a:moveTo>
                <a:lnTo>
                  <a:pt x="2743" y="15314"/>
                </a:lnTo>
                <a:cubicBezTo>
                  <a:pt x="2775" y="15346"/>
                  <a:pt x="2790" y="15361"/>
                  <a:pt x="2806" y="15377"/>
                </a:cubicBezTo>
                <a:cubicBezTo>
                  <a:pt x="3386" y="15941"/>
                  <a:pt x="4107" y="16506"/>
                  <a:pt x="4891" y="16945"/>
                </a:cubicBezTo>
                <a:cubicBezTo>
                  <a:pt x="4107" y="16615"/>
                  <a:pt x="3449" y="16161"/>
                  <a:pt x="2900" y="15534"/>
                </a:cubicBezTo>
                <a:cubicBezTo>
                  <a:pt x="2853" y="15471"/>
                  <a:pt x="2790" y="15393"/>
                  <a:pt x="2743" y="15314"/>
                </a:cubicBezTo>
                <a:close/>
                <a:moveTo>
                  <a:pt x="5502" y="16788"/>
                </a:moveTo>
                <a:lnTo>
                  <a:pt x="5502" y="16788"/>
                </a:lnTo>
                <a:cubicBezTo>
                  <a:pt x="6160" y="16992"/>
                  <a:pt x="6834" y="17133"/>
                  <a:pt x="7492" y="17195"/>
                </a:cubicBezTo>
                <a:cubicBezTo>
                  <a:pt x="7670" y="17218"/>
                  <a:pt x="7844" y="17228"/>
                  <a:pt x="8014" y="17228"/>
                </a:cubicBezTo>
                <a:cubicBezTo>
                  <a:pt x="8325" y="17228"/>
                  <a:pt x="8625" y="17193"/>
                  <a:pt x="8919" y="17133"/>
                </a:cubicBezTo>
                <a:lnTo>
                  <a:pt x="8919" y="17133"/>
                </a:lnTo>
                <a:cubicBezTo>
                  <a:pt x="8543" y="17274"/>
                  <a:pt x="8166" y="17383"/>
                  <a:pt x="7759" y="17446"/>
                </a:cubicBezTo>
                <a:cubicBezTo>
                  <a:pt x="7728" y="17446"/>
                  <a:pt x="7696" y="17446"/>
                  <a:pt x="7665" y="17462"/>
                </a:cubicBezTo>
                <a:cubicBezTo>
                  <a:pt x="6928" y="17399"/>
                  <a:pt x="6192" y="17133"/>
                  <a:pt x="5502" y="16788"/>
                </a:cubicBezTo>
                <a:close/>
                <a:moveTo>
                  <a:pt x="10392" y="1"/>
                </a:moveTo>
                <a:cubicBezTo>
                  <a:pt x="10330" y="1"/>
                  <a:pt x="10267" y="16"/>
                  <a:pt x="10220" y="16"/>
                </a:cubicBezTo>
                <a:cubicBezTo>
                  <a:pt x="10155" y="14"/>
                  <a:pt x="10090" y="13"/>
                  <a:pt x="10025" y="13"/>
                </a:cubicBezTo>
                <a:cubicBezTo>
                  <a:pt x="9589" y="13"/>
                  <a:pt x="9152" y="58"/>
                  <a:pt x="8715" y="126"/>
                </a:cubicBezTo>
                <a:cubicBezTo>
                  <a:pt x="8645" y="114"/>
                  <a:pt x="8574" y="109"/>
                  <a:pt x="8502" y="109"/>
                </a:cubicBezTo>
                <a:cubicBezTo>
                  <a:pt x="8092" y="109"/>
                  <a:pt x="7662" y="284"/>
                  <a:pt x="7289" y="471"/>
                </a:cubicBezTo>
                <a:cubicBezTo>
                  <a:pt x="7257" y="486"/>
                  <a:pt x="7226" y="518"/>
                  <a:pt x="7195" y="534"/>
                </a:cubicBezTo>
                <a:cubicBezTo>
                  <a:pt x="5408" y="1160"/>
                  <a:pt x="3778" y="2305"/>
                  <a:pt x="2680" y="3684"/>
                </a:cubicBezTo>
                <a:cubicBezTo>
                  <a:pt x="2367" y="4076"/>
                  <a:pt x="2085" y="4515"/>
                  <a:pt x="1834" y="4969"/>
                </a:cubicBezTo>
                <a:cubicBezTo>
                  <a:pt x="1646" y="5220"/>
                  <a:pt x="1489" y="5487"/>
                  <a:pt x="1332" y="5753"/>
                </a:cubicBezTo>
                <a:cubicBezTo>
                  <a:pt x="768" y="6835"/>
                  <a:pt x="423" y="8042"/>
                  <a:pt x="282" y="9248"/>
                </a:cubicBezTo>
                <a:cubicBezTo>
                  <a:pt x="0" y="11600"/>
                  <a:pt x="549" y="14123"/>
                  <a:pt x="2132" y="15941"/>
                </a:cubicBezTo>
                <a:cubicBezTo>
                  <a:pt x="3384" y="17388"/>
                  <a:pt x="5247" y="18395"/>
                  <a:pt x="7193" y="18395"/>
                </a:cubicBezTo>
                <a:cubicBezTo>
                  <a:pt x="7293" y="18395"/>
                  <a:pt x="7393" y="18392"/>
                  <a:pt x="7492" y="18387"/>
                </a:cubicBezTo>
                <a:cubicBezTo>
                  <a:pt x="7947" y="18355"/>
                  <a:pt x="8386" y="18277"/>
                  <a:pt x="8809" y="18151"/>
                </a:cubicBezTo>
                <a:cubicBezTo>
                  <a:pt x="11113" y="17885"/>
                  <a:pt x="12399" y="16208"/>
                  <a:pt x="13198" y="14076"/>
                </a:cubicBezTo>
                <a:cubicBezTo>
                  <a:pt x="13214" y="14045"/>
                  <a:pt x="13214" y="14013"/>
                  <a:pt x="13198" y="13982"/>
                </a:cubicBezTo>
                <a:cubicBezTo>
                  <a:pt x="13198" y="13966"/>
                  <a:pt x="13198" y="13966"/>
                  <a:pt x="13198" y="13966"/>
                </a:cubicBezTo>
                <a:cubicBezTo>
                  <a:pt x="13198" y="13951"/>
                  <a:pt x="13198" y="13951"/>
                  <a:pt x="13198" y="13951"/>
                </a:cubicBezTo>
                <a:cubicBezTo>
                  <a:pt x="13159" y="13873"/>
                  <a:pt x="13089" y="13817"/>
                  <a:pt x="13004" y="13817"/>
                </a:cubicBezTo>
                <a:cubicBezTo>
                  <a:pt x="12986" y="13817"/>
                  <a:pt x="12967" y="13820"/>
                  <a:pt x="12947" y="13825"/>
                </a:cubicBezTo>
                <a:cubicBezTo>
                  <a:pt x="12919" y="13742"/>
                  <a:pt x="12843" y="13686"/>
                  <a:pt x="12766" y="13686"/>
                </a:cubicBezTo>
                <a:cubicBezTo>
                  <a:pt x="12711" y="13686"/>
                  <a:pt x="12657" y="13714"/>
                  <a:pt x="12618" y="13778"/>
                </a:cubicBezTo>
                <a:cubicBezTo>
                  <a:pt x="12571" y="13841"/>
                  <a:pt x="12524" y="13919"/>
                  <a:pt x="12493" y="13982"/>
                </a:cubicBezTo>
                <a:cubicBezTo>
                  <a:pt x="12461" y="13998"/>
                  <a:pt x="12430" y="14013"/>
                  <a:pt x="12399" y="14045"/>
                </a:cubicBezTo>
                <a:cubicBezTo>
                  <a:pt x="11756" y="14797"/>
                  <a:pt x="11098" y="15550"/>
                  <a:pt x="10283" y="16114"/>
                </a:cubicBezTo>
                <a:cubicBezTo>
                  <a:pt x="9543" y="16619"/>
                  <a:pt x="8794" y="16834"/>
                  <a:pt x="7958" y="16834"/>
                </a:cubicBezTo>
                <a:cubicBezTo>
                  <a:pt x="7732" y="16834"/>
                  <a:pt x="7498" y="16818"/>
                  <a:pt x="7257" y="16788"/>
                </a:cubicBezTo>
                <a:cubicBezTo>
                  <a:pt x="6270" y="16662"/>
                  <a:pt x="5282" y="16459"/>
                  <a:pt x="4405" y="15988"/>
                </a:cubicBezTo>
                <a:cubicBezTo>
                  <a:pt x="3903" y="15738"/>
                  <a:pt x="3464" y="15393"/>
                  <a:pt x="3025" y="15032"/>
                </a:cubicBezTo>
                <a:cubicBezTo>
                  <a:pt x="1944" y="13904"/>
                  <a:pt x="1442" y="12462"/>
                  <a:pt x="1427" y="10800"/>
                </a:cubicBezTo>
                <a:cubicBezTo>
                  <a:pt x="1411" y="9154"/>
                  <a:pt x="1850" y="7509"/>
                  <a:pt x="2680" y="6082"/>
                </a:cubicBezTo>
                <a:cubicBezTo>
                  <a:pt x="4409" y="3085"/>
                  <a:pt x="7763" y="1251"/>
                  <a:pt x="11201" y="1251"/>
                </a:cubicBezTo>
                <a:cubicBezTo>
                  <a:pt x="11287" y="1251"/>
                  <a:pt x="11372" y="1252"/>
                  <a:pt x="11458" y="1255"/>
                </a:cubicBezTo>
                <a:cubicBezTo>
                  <a:pt x="12007" y="1270"/>
                  <a:pt x="12524" y="1349"/>
                  <a:pt x="12979" y="1568"/>
                </a:cubicBezTo>
                <a:cubicBezTo>
                  <a:pt x="13433" y="1881"/>
                  <a:pt x="13825" y="2273"/>
                  <a:pt x="14154" y="2712"/>
                </a:cubicBezTo>
                <a:cubicBezTo>
                  <a:pt x="14468" y="3277"/>
                  <a:pt x="14640" y="3919"/>
                  <a:pt x="14765" y="4530"/>
                </a:cubicBezTo>
                <a:cubicBezTo>
                  <a:pt x="14922" y="5283"/>
                  <a:pt x="15016" y="6035"/>
                  <a:pt x="15079" y="6803"/>
                </a:cubicBezTo>
                <a:cubicBezTo>
                  <a:pt x="15110" y="8089"/>
                  <a:pt x="15189" y="10189"/>
                  <a:pt x="14029" y="11035"/>
                </a:cubicBezTo>
                <a:cubicBezTo>
                  <a:pt x="13935" y="11082"/>
                  <a:pt x="13841" y="11114"/>
                  <a:pt x="13731" y="11145"/>
                </a:cubicBezTo>
                <a:cubicBezTo>
                  <a:pt x="13627" y="11170"/>
                  <a:pt x="13530" y="11182"/>
                  <a:pt x="13437" y="11182"/>
                </a:cubicBezTo>
                <a:cubicBezTo>
                  <a:pt x="12832" y="11182"/>
                  <a:pt x="12472" y="10676"/>
                  <a:pt x="12336" y="10063"/>
                </a:cubicBezTo>
                <a:cubicBezTo>
                  <a:pt x="12085" y="9029"/>
                  <a:pt x="12007" y="7932"/>
                  <a:pt x="11834" y="6866"/>
                </a:cubicBezTo>
                <a:cubicBezTo>
                  <a:pt x="11709" y="6067"/>
                  <a:pt x="11536" y="5063"/>
                  <a:pt x="11051" y="4405"/>
                </a:cubicBezTo>
                <a:cubicBezTo>
                  <a:pt x="11035" y="4342"/>
                  <a:pt x="11019" y="4280"/>
                  <a:pt x="11004" y="4233"/>
                </a:cubicBezTo>
                <a:cubicBezTo>
                  <a:pt x="10960" y="4103"/>
                  <a:pt x="10839" y="4027"/>
                  <a:pt x="10722" y="4027"/>
                </a:cubicBezTo>
                <a:cubicBezTo>
                  <a:pt x="10711" y="4027"/>
                  <a:pt x="10701" y="4028"/>
                  <a:pt x="10690" y="4029"/>
                </a:cubicBezTo>
                <a:cubicBezTo>
                  <a:pt x="10580" y="3951"/>
                  <a:pt x="10471" y="3888"/>
                  <a:pt x="10361" y="3841"/>
                </a:cubicBezTo>
                <a:cubicBezTo>
                  <a:pt x="9908" y="3428"/>
                  <a:pt x="9372" y="3257"/>
                  <a:pt x="8806" y="3257"/>
                </a:cubicBezTo>
                <a:cubicBezTo>
                  <a:pt x="7179" y="3257"/>
                  <a:pt x="5300" y="4673"/>
                  <a:pt x="4405" y="5847"/>
                </a:cubicBezTo>
                <a:cubicBezTo>
                  <a:pt x="3480" y="7070"/>
                  <a:pt x="3151" y="8465"/>
                  <a:pt x="3119" y="9969"/>
                </a:cubicBezTo>
                <a:cubicBezTo>
                  <a:pt x="3057" y="10534"/>
                  <a:pt x="3057" y="11082"/>
                  <a:pt x="3166" y="11584"/>
                </a:cubicBezTo>
                <a:cubicBezTo>
                  <a:pt x="3229" y="12148"/>
                  <a:pt x="3386" y="12681"/>
                  <a:pt x="3762" y="13042"/>
                </a:cubicBezTo>
                <a:cubicBezTo>
                  <a:pt x="4410" y="13966"/>
                  <a:pt x="5402" y="14364"/>
                  <a:pt x="6435" y="14364"/>
                </a:cubicBezTo>
                <a:cubicBezTo>
                  <a:pt x="8452" y="14364"/>
                  <a:pt x="10628" y="12847"/>
                  <a:pt x="10721" y="10753"/>
                </a:cubicBezTo>
                <a:cubicBezTo>
                  <a:pt x="10737" y="10722"/>
                  <a:pt x="10753" y="10690"/>
                  <a:pt x="10768" y="10659"/>
                </a:cubicBezTo>
                <a:cubicBezTo>
                  <a:pt x="10847" y="11051"/>
                  <a:pt x="10988" y="11411"/>
                  <a:pt x="11223" y="11709"/>
                </a:cubicBezTo>
                <a:cubicBezTo>
                  <a:pt x="11651" y="12266"/>
                  <a:pt x="12298" y="12511"/>
                  <a:pt x="12963" y="12511"/>
                </a:cubicBezTo>
                <a:cubicBezTo>
                  <a:pt x="13590" y="12511"/>
                  <a:pt x="14232" y="12293"/>
                  <a:pt x="14718" y="11913"/>
                </a:cubicBezTo>
                <a:cubicBezTo>
                  <a:pt x="16239" y="10737"/>
                  <a:pt x="16286" y="8480"/>
                  <a:pt x="16145" y="6741"/>
                </a:cubicBezTo>
                <a:cubicBezTo>
                  <a:pt x="15972" y="4593"/>
                  <a:pt x="15345" y="2179"/>
                  <a:pt x="13402" y="957"/>
                </a:cubicBezTo>
                <a:cubicBezTo>
                  <a:pt x="12508" y="392"/>
                  <a:pt x="11521" y="110"/>
                  <a:pt x="10502" y="32"/>
                </a:cubicBezTo>
                <a:cubicBezTo>
                  <a:pt x="10471" y="16"/>
                  <a:pt x="10439" y="1"/>
                  <a:pt x="10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9" name="Google Shape;2289;p54"/>
          <p:cNvGrpSpPr/>
          <p:nvPr/>
        </p:nvGrpSpPr>
        <p:grpSpPr>
          <a:xfrm>
            <a:off x="7357106" y="4842579"/>
            <a:ext cx="1745583" cy="230173"/>
            <a:chOff x="1394800" y="3522000"/>
            <a:chExt cx="1048650" cy="138275"/>
          </a:xfrm>
        </p:grpSpPr>
        <p:sp>
          <p:nvSpPr>
            <p:cNvPr id="2290" name="Google Shape;2290;p54"/>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4"/>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4"/>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4"/>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4"/>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4"/>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4"/>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4"/>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4"/>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54"/>
          <p:cNvGrpSpPr/>
          <p:nvPr/>
        </p:nvGrpSpPr>
        <p:grpSpPr>
          <a:xfrm>
            <a:off x="5922601" y="4228260"/>
            <a:ext cx="1921912" cy="326735"/>
            <a:chOff x="1816609" y="3851001"/>
            <a:chExt cx="1093674" cy="222193"/>
          </a:xfrm>
        </p:grpSpPr>
        <p:sp>
          <p:nvSpPr>
            <p:cNvPr id="2300"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a:extLst>
              <a:ext uri="{FF2B5EF4-FFF2-40B4-BE49-F238E27FC236}">
                <a16:creationId xmlns:a16="http://schemas.microsoft.com/office/drawing/2014/main" id="{D05D1F85-2785-45A2-863D-28FFF8BBB599}"/>
              </a:ext>
            </a:extLst>
          </p:cNvPr>
          <p:cNvGrpSpPr/>
          <p:nvPr/>
        </p:nvGrpSpPr>
        <p:grpSpPr>
          <a:xfrm>
            <a:off x="-576577" y="324233"/>
            <a:ext cx="5465574" cy="4564926"/>
            <a:chOff x="-239821" y="457866"/>
            <a:chExt cx="2941189" cy="2482981"/>
          </a:xfrm>
        </p:grpSpPr>
        <p:grpSp>
          <p:nvGrpSpPr>
            <p:cNvPr id="32" name="Google Shape;1244;p40">
              <a:extLst>
                <a:ext uri="{FF2B5EF4-FFF2-40B4-BE49-F238E27FC236}">
                  <a16:creationId xmlns:a16="http://schemas.microsoft.com/office/drawing/2014/main" id="{6D4BBCBC-DC34-4A6E-BD9F-0BE37D28C32A}"/>
                </a:ext>
              </a:extLst>
            </p:cNvPr>
            <p:cNvGrpSpPr/>
            <p:nvPr/>
          </p:nvGrpSpPr>
          <p:grpSpPr>
            <a:xfrm>
              <a:off x="29073" y="457866"/>
              <a:ext cx="2672295" cy="2482981"/>
              <a:chOff x="1854365" y="3245400"/>
              <a:chExt cx="1234635" cy="1186575"/>
            </a:xfrm>
          </p:grpSpPr>
          <p:sp>
            <p:nvSpPr>
              <p:cNvPr id="33" name="Google Shape;1245;p40">
                <a:extLst>
                  <a:ext uri="{FF2B5EF4-FFF2-40B4-BE49-F238E27FC236}">
                    <a16:creationId xmlns:a16="http://schemas.microsoft.com/office/drawing/2014/main" id="{80478EDF-608B-487D-BE6B-6E943D2DF079}"/>
                  </a:ext>
                </a:extLst>
              </p:cNvPr>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46;p40">
                <a:extLst>
                  <a:ext uri="{FF2B5EF4-FFF2-40B4-BE49-F238E27FC236}">
                    <a16:creationId xmlns:a16="http://schemas.microsoft.com/office/drawing/2014/main" id="{0364AD73-C072-467E-B34B-108E312D7E1F}"/>
                  </a:ext>
                </a:extLst>
              </p:cNvPr>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47;p40">
                <a:extLst>
                  <a:ext uri="{FF2B5EF4-FFF2-40B4-BE49-F238E27FC236}">
                    <a16:creationId xmlns:a16="http://schemas.microsoft.com/office/drawing/2014/main" id="{A0A9F129-3EE8-49BF-AF8F-2207D1B4F697}"/>
                  </a:ext>
                </a:extLst>
              </p:cNvPr>
              <p:cNvSpPr/>
              <p:nvPr/>
            </p:nvSpPr>
            <p:spPr>
              <a:xfrm>
                <a:off x="1854365" y="3251089"/>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48;p40">
                <a:extLst>
                  <a:ext uri="{FF2B5EF4-FFF2-40B4-BE49-F238E27FC236}">
                    <a16:creationId xmlns:a16="http://schemas.microsoft.com/office/drawing/2014/main" id="{85EA0EB6-B211-4269-94DC-B6048E7C49D6}"/>
                  </a:ext>
                </a:extLst>
              </p:cNvPr>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40">
                <a:extLst>
                  <a:ext uri="{FF2B5EF4-FFF2-40B4-BE49-F238E27FC236}">
                    <a16:creationId xmlns:a16="http://schemas.microsoft.com/office/drawing/2014/main" id="{4C8FBB9F-E17B-4AEC-BACF-919B5DDE2C64}"/>
                  </a:ext>
                </a:extLst>
              </p:cNvPr>
              <p:cNvSpPr/>
              <p:nvPr/>
            </p:nvSpPr>
            <p:spPr>
              <a:xfrm>
                <a:off x="1998982" y="3452342"/>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250;p40">
                <a:extLst>
                  <a:ext uri="{FF2B5EF4-FFF2-40B4-BE49-F238E27FC236}">
                    <a16:creationId xmlns:a16="http://schemas.microsoft.com/office/drawing/2014/main" id="{04DC92B4-19EF-4297-91D3-EDC868420C65}"/>
                  </a:ext>
                </a:extLst>
              </p:cNvPr>
              <p:cNvSpPr/>
              <p:nvPr/>
            </p:nvSpPr>
            <p:spPr>
              <a:xfrm>
                <a:off x="2001942" y="3444101"/>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FD76166C-2A49-438D-B108-228D97B14D00}"/>
                </a:ext>
              </a:extLst>
            </p:cNvPr>
            <p:cNvSpPr txBox="1"/>
            <p:nvPr/>
          </p:nvSpPr>
          <p:spPr>
            <a:xfrm>
              <a:off x="-239821" y="1070820"/>
              <a:ext cx="2778862" cy="1773858"/>
            </a:xfrm>
            <a:prstGeom prst="rect">
              <a:avLst/>
            </a:prstGeom>
            <a:noFill/>
          </p:spPr>
          <p:txBody>
            <a:bodyPr wrap="square">
              <a:spAutoFit/>
            </a:bodyPr>
            <a:lstStyle/>
            <a:p>
              <a:pPr marL="914400" indent="-228600" algn="ctr">
                <a:lnSpc>
                  <a:spcPct val="150000"/>
                </a:lnSpc>
                <a:tabLst>
                  <a:tab pos="142875" algn="l"/>
                </a:tabLst>
              </a:pP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Tại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sao</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quá</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trình</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làm</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than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để</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đun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bếp</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ta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làm</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lỗ</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rỗng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gọi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than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tổ</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hay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cần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đun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bếp</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cho</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lửa</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cháy</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to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thì</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chẻ</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nhỏ</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nếu</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cần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cháy</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lâu</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lửa</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nhỏ</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thì</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ta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dùng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thanh</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97358CF6-99EC-49C7-BC47-DB3548BC1DBD}"/>
                </a:ext>
              </a:extLst>
            </p:cNvPr>
            <p:cNvSpPr txBox="1"/>
            <p:nvPr/>
          </p:nvSpPr>
          <p:spPr>
            <a:xfrm>
              <a:off x="632957" y="575514"/>
              <a:ext cx="1674307" cy="318074"/>
            </a:xfrm>
            <a:prstGeom prst="rect">
              <a:avLst/>
            </a:prstGeom>
            <a:noFill/>
          </p:spPr>
          <p:txBody>
            <a:bodyPr wrap="square">
              <a:spAutoFit/>
            </a:bodyPr>
            <a:lstStyle/>
            <a:p>
              <a:pPr algn="ctr"/>
              <a:r>
                <a:rPr lang="en-US" sz="3200" b="1" dirty="0" err="1">
                  <a:latin typeface="AGOldFace-Outline" panose="02020500000000000000" pitchFamily="18" charset="0"/>
                  <a:ea typeface="AGOldFace-Outline" panose="02020500000000000000" pitchFamily="18" charset="0"/>
                  <a:cs typeface="AGOldFace-Outline" panose="02020500000000000000" pitchFamily="18" charset="0"/>
                </a:rPr>
                <a:t>Câu</a:t>
              </a:r>
              <a:r>
                <a:rPr lang="en-US" sz="3200" b="1" dirty="0">
                  <a:latin typeface="AGOldFace-Outline" panose="02020500000000000000" pitchFamily="18" charset="0"/>
                  <a:ea typeface="AGOldFace-Outline" panose="02020500000000000000" pitchFamily="18" charset="0"/>
                  <a:cs typeface="AGOldFace-Outline" panose="02020500000000000000" pitchFamily="18" charset="0"/>
                </a:rPr>
                <a:t> 2: </a:t>
              </a:r>
              <a:endParaRPr lang="en-US" sz="3200" dirty="0">
                <a:latin typeface="AGOldFace-Outline" panose="02020500000000000000" pitchFamily="18" charset="0"/>
                <a:ea typeface="AGOldFace-Outline" panose="02020500000000000000" pitchFamily="18" charset="0"/>
                <a:cs typeface="AGOldFace-Outline" panose="02020500000000000000" pitchFamily="18" charset="0"/>
              </a:endParaRPr>
            </a:p>
          </p:txBody>
        </p:sp>
      </p:grpSp>
      <p:grpSp>
        <p:nvGrpSpPr>
          <p:cNvPr id="59" name="Google Shape;2498;p58">
            <a:extLst>
              <a:ext uri="{FF2B5EF4-FFF2-40B4-BE49-F238E27FC236}">
                <a16:creationId xmlns:a16="http://schemas.microsoft.com/office/drawing/2014/main" id="{7BB77C44-3742-49A2-B6D9-2001E66DAE56}"/>
              </a:ext>
            </a:extLst>
          </p:cNvPr>
          <p:cNvGrpSpPr/>
          <p:nvPr/>
        </p:nvGrpSpPr>
        <p:grpSpPr>
          <a:xfrm rot="19664136" flipH="1">
            <a:off x="3362752" y="4107854"/>
            <a:ext cx="2480776" cy="990238"/>
            <a:chOff x="4038775" y="3369325"/>
            <a:chExt cx="1789725" cy="711700"/>
          </a:xfrm>
        </p:grpSpPr>
        <p:sp>
          <p:nvSpPr>
            <p:cNvPr id="60" name="Google Shape;2499;p58">
              <a:extLst>
                <a:ext uri="{FF2B5EF4-FFF2-40B4-BE49-F238E27FC236}">
                  <a16:creationId xmlns:a16="http://schemas.microsoft.com/office/drawing/2014/main" id="{7F0E37C0-BC5A-4C66-AFD3-AD2AC96DE573}"/>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0;p58">
              <a:extLst>
                <a:ext uri="{FF2B5EF4-FFF2-40B4-BE49-F238E27FC236}">
                  <a16:creationId xmlns:a16="http://schemas.microsoft.com/office/drawing/2014/main" id="{0FD07453-EDA0-47C6-A216-4B5F59BF94C0}"/>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1;p58">
              <a:extLst>
                <a:ext uri="{FF2B5EF4-FFF2-40B4-BE49-F238E27FC236}">
                  <a16:creationId xmlns:a16="http://schemas.microsoft.com/office/drawing/2014/main" id="{47D4FEE1-9381-40E5-B5FC-B4EBBF2C58CC}"/>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02;p58">
              <a:extLst>
                <a:ext uri="{FF2B5EF4-FFF2-40B4-BE49-F238E27FC236}">
                  <a16:creationId xmlns:a16="http://schemas.microsoft.com/office/drawing/2014/main" id="{924AFD03-C295-4A71-8E95-2DDD56A041D3}"/>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03;p58">
              <a:extLst>
                <a:ext uri="{FF2B5EF4-FFF2-40B4-BE49-F238E27FC236}">
                  <a16:creationId xmlns:a16="http://schemas.microsoft.com/office/drawing/2014/main" id="{5B8B6A63-B5E0-4FD6-9945-4FEF2142C33F}"/>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04;p58">
              <a:extLst>
                <a:ext uri="{FF2B5EF4-FFF2-40B4-BE49-F238E27FC236}">
                  <a16:creationId xmlns:a16="http://schemas.microsoft.com/office/drawing/2014/main" id="{164DB664-1E35-4AA3-9A2D-3AE775C6533A}"/>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05;p58">
              <a:extLst>
                <a:ext uri="{FF2B5EF4-FFF2-40B4-BE49-F238E27FC236}">
                  <a16:creationId xmlns:a16="http://schemas.microsoft.com/office/drawing/2014/main" id="{ECAD2430-F498-4E0D-8B92-98DD3ED3F875}"/>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06;p58">
              <a:extLst>
                <a:ext uri="{FF2B5EF4-FFF2-40B4-BE49-F238E27FC236}">
                  <a16:creationId xmlns:a16="http://schemas.microsoft.com/office/drawing/2014/main" id="{9267C614-AE4A-4BC9-8387-AE87C0216A74}"/>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07;p58">
              <a:extLst>
                <a:ext uri="{FF2B5EF4-FFF2-40B4-BE49-F238E27FC236}">
                  <a16:creationId xmlns:a16="http://schemas.microsoft.com/office/drawing/2014/main" id="{E451F588-E6FD-4DE8-B40D-D642D64F408C}"/>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08;p58">
              <a:extLst>
                <a:ext uri="{FF2B5EF4-FFF2-40B4-BE49-F238E27FC236}">
                  <a16:creationId xmlns:a16="http://schemas.microsoft.com/office/drawing/2014/main" id="{5DC4A9B3-22B2-4AEE-9B79-0814FEE702FF}"/>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09;p58">
              <a:extLst>
                <a:ext uri="{FF2B5EF4-FFF2-40B4-BE49-F238E27FC236}">
                  <a16:creationId xmlns:a16="http://schemas.microsoft.com/office/drawing/2014/main" id="{B43EF3AC-365D-49B3-B43C-09B256607B37}"/>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10;p58">
              <a:extLst>
                <a:ext uri="{FF2B5EF4-FFF2-40B4-BE49-F238E27FC236}">
                  <a16:creationId xmlns:a16="http://schemas.microsoft.com/office/drawing/2014/main" id="{2BA24A8C-A1AB-45CE-9752-A22EB62C1F15}"/>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11;p58">
              <a:extLst>
                <a:ext uri="{FF2B5EF4-FFF2-40B4-BE49-F238E27FC236}">
                  <a16:creationId xmlns:a16="http://schemas.microsoft.com/office/drawing/2014/main" id="{8C3EBE31-F2BE-497B-8513-9F030B67B710}"/>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12;p58">
              <a:extLst>
                <a:ext uri="{FF2B5EF4-FFF2-40B4-BE49-F238E27FC236}">
                  <a16:creationId xmlns:a16="http://schemas.microsoft.com/office/drawing/2014/main" id="{CA12D11A-6619-4AAA-9EFF-6AFB9EF37713}"/>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13;p58">
              <a:extLst>
                <a:ext uri="{FF2B5EF4-FFF2-40B4-BE49-F238E27FC236}">
                  <a16:creationId xmlns:a16="http://schemas.microsoft.com/office/drawing/2014/main" id="{F269D381-435E-4362-831B-9F798E45E6F6}"/>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14;p58">
              <a:extLst>
                <a:ext uri="{FF2B5EF4-FFF2-40B4-BE49-F238E27FC236}">
                  <a16:creationId xmlns:a16="http://schemas.microsoft.com/office/drawing/2014/main" id="{1F5525BF-1344-4206-BC71-44AF4FEAFF78}"/>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15;p58">
              <a:extLst>
                <a:ext uri="{FF2B5EF4-FFF2-40B4-BE49-F238E27FC236}">
                  <a16:creationId xmlns:a16="http://schemas.microsoft.com/office/drawing/2014/main" id="{12EFCB31-ACCF-4C9D-A737-DB75B63C8ADA}"/>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16;p58">
              <a:extLst>
                <a:ext uri="{FF2B5EF4-FFF2-40B4-BE49-F238E27FC236}">
                  <a16:creationId xmlns:a16="http://schemas.microsoft.com/office/drawing/2014/main" id="{81A80819-11CC-44C9-85CF-26956C23756B}"/>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17;p58">
              <a:extLst>
                <a:ext uri="{FF2B5EF4-FFF2-40B4-BE49-F238E27FC236}">
                  <a16:creationId xmlns:a16="http://schemas.microsoft.com/office/drawing/2014/main" id="{D4224C43-C550-4D14-A49C-38946D38715B}"/>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1614;p61">
            <a:extLst>
              <a:ext uri="{FF2B5EF4-FFF2-40B4-BE49-F238E27FC236}">
                <a16:creationId xmlns:a16="http://schemas.microsoft.com/office/drawing/2014/main" id="{B86EB987-C4E4-4B70-8824-EC5020018548}"/>
              </a:ext>
            </a:extLst>
          </p:cNvPr>
          <p:cNvGrpSpPr/>
          <p:nvPr/>
        </p:nvGrpSpPr>
        <p:grpSpPr>
          <a:xfrm flipH="1">
            <a:off x="8273457" y="354736"/>
            <a:ext cx="741250" cy="792000"/>
            <a:chOff x="-3118700" y="2365900"/>
            <a:chExt cx="741250" cy="792000"/>
          </a:xfrm>
        </p:grpSpPr>
        <p:sp>
          <p:nvSpPr>
            <p:cNvPr id="84" name="Google Shape;1615;p61">
              <a:hlinkClick r:id="rId3" action="ppaction://hlinksldjump"/>
              <a:extLst>
                <a:ext uri="{FF2B5EF4-FFF2-40B4-BE49-F238E27FC236}">
                  <a16:creationId xmlns:a16="http://schemas.microsoft.com/office/drawing/2014/main" id="{9DD75F40-A563-47D7-B494-EC77DBAB107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16;p61">
              <a:extLst>
                <a:ext uri="{FF2B5EF4-FFF2-40B4-BE49-F238E27FC236}">
                  <a16:creationId xmlns:a16="http://schemas.microsoft.com/office/drawing/2014/main" id="{510C571D-A051-4549-B42D-D230C4B0792F}"/>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17;p61">
              <a:extLst>
                <a:ext uri="{FF2B5EF4-FFF2-40B4-BE49-F238E27FC236}">
                  <a16:creationId xmlns:a16="http://schemas.microsoft.com/office/drawing/2014/main" id="{AC2AEB14-DBD3-4F99-80FA-07A9143EFE40}"/>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18;p61">
              <a:extLst>
                <a:ext uri="{FF2B5EF4-FFF2-40B4-BE49-F238E27FC236}">
                  <a16:creationId xmlns:a16="http://schemas.microsoft.com/office/drawing/2014/main" id="{EBB22734-9FB7-4A33-9F2D-456AC3F29BE7}"/>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19;p61">
              <a:extLst>
                <a:ext uri="{FF2B5EF4-FFF2-40B4-BE49-F238E27FC236}">
                  <a16:creationId xmlns:a16="http://schemas.microsoft.com/office/drawing/2014/main" id="{03E5DEFF-1756-4A1D-A2BF-5E20D73CBCB5}"/>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20;p61">
              <a:extLst>
                <a:ext uri="{FF2B5EF4-FFF2-40B4-BE49-F238E27FC236}">
                  <a16:creationId xmlns:a16="http://schemas.microsoft.com/office/drawing/2014/main" id="{3F1B42F3-41EF-474B-BF6C-56D6FA1DE3D8}"/>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21;p61">
              <a:extLst>
                <a:ext uri="{FF2B5EF4-FFF2-40B4-BE49-F238E27FC236}">
                  <a16:creationId xmlns:a16="http://schemas.microsoft.com/office/drawing/2014/main" id="{A7AA1189-69E4-4A33-A7E9-8186FE038525}"/>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22;p61">
              <a:extLst>
                <a:ext uri="{FF2B5EF4-FFF2-40B4-BE49-F238E27FC236}">
                  <a16:creationId xmlns:a16="http://schemas.microsoft.com/office/drawing/2014/main" id="{AA733D8D-7C29-43C8-B529-3CCF08E61D99}"/>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23;p61">
              <a:extLst>
                <a:ext uri="{FF2B5EF4-FFF2-40B4-BE49-F238E27FC236}">
                  <a16:creationId xmlns:a16="http://schemas.microsoft.com/office/drawing/2014/main" id="{CD97B35F-79E3-408D-AA09-E4920755563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24;p61">
              <a:extLst>
                <a:ext uri="{FF2B5EF4-FFF2-40B4-BE49-F238E27FC236}">
                  <a16:creationId xmlns:a16="http://schemas.microsoft.com/office/drawing/2014/main" id="{0268CF82-B336-4705-9443-0D7C5370CA23}"/>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C2FA529-0B5E-0934-0FD5-E844E3C0DF11}"/>
              </a:ext>
            </a:extLst>
          </p:cNvPr>
          <p:cNvSpPr txBox="1"/>
          <p:nvPr/>
        </p:nvSpPr>
        <p:spPr>
          <a:xfrm>
            <a:off x="3143973" y="-33284"/>
            <a:ext cx="2685214" cy="707886"/>
          </a:xfrm>
          <a:prstGeom prst="rect">
            <a:avLst/>
          </a:prstGeom>
          <a:noFill/>
        </p:spPr>
        <p:txBody>
          <a:bodyPr wrap="square" rtlCol="0">
            <a:spAutoFit/>
          </a:bodyPr>
          <a:lstStyle/>
          <a:p>
            <a:r>
              <a:rPr lang="en-US" sz="4000" b="1" dirty="0">
                <a:solidFill>
                  <a:srgbClr val="FF0000"/>
                </a:solidFill>
                <a:latin typeface="AGOldFace-Outline" panose="02020500000000000000" pitchFamily="18" charset="0"/>
                <a:ea typeface="AGOldFace-Outline" panose="02020500000000000000" pitchFamily="18" charset="0"/>
                <a:cs typeface="AGOldFace-Outline" panose="02020500000000000000" pitchFamily="18" charset="0"/>
              </a:rPr>
              <a:t>MỞ RỘNG</a:t>
            </a:r>
          </a:p>
        </p:txBody>
      </p:sp>
      <p:sp>
        <p:nvSpPr>
          <p:cNvPr id="3" name="TextBox 2">
            <a:extLst>
              <a:ext uri="{FF2B5EF4-FFF2-40B4-BE49-F238E27FC236}">
                <a16:creationId xmlns:a16="http://schemas.microsoft.com/office/drawing/2014/main" id="{26EE50B5-8780-CB24-AC4B-E3BC00860DBD}"/>
              </a:ext>
            </a:extLst>
          </p:cNvPr>
          <p:cNvSpPr txBox="1"/>
          <p:nvPr/>
        </p:nvSpPr>
        <p:spPr>
          <a:xfrm>
            <a:off x="5248800" y="880319"/>
            <a:ext cx="3917452" cy="2862322"/>
          </a:xfrm>
          <a:prstGeom prst="rect">
            <a:avLst/>
          </a:prstGeom>
          <a:noFill/>
        </p:spPr>
        <p:txBody>
          <a:bodyPr wrap="square" rtlCol="0">
            <a:spAutoFit/>
          </a:bodyPr>
          <a:lstStyle/>
          <a:p>
            <a:r>
              <a:rPr lang="vi-VN" sz="2000" b="0" i="0" dirty="0">
                <a:solidFill>
                  <a:srgbClr val="0070C0"/>
                </a:solidFill>
                <a:effectLst/>
                <a:latin typeface="Tohoma"/>
              </a:rPr>
              <a:t>với mục đích tăng tốc độ phản ứng người ta cần tăng diện tích bề mặt. Để tăng khả năng cháy của than và củi người ta tăng diện tích bề mặt của than và củi, khi muốn thanh củi cháy chậm lại người ta dùng thanh củi to để giảm diện tích bề mặt, điều này sẽ gây ra sự cháy với ngọn lửa nhỏ.</a:t>
            </a:r>
            <a:endParaRPr lang="en-US" sz="2000" dirty="0">
              <a:solidFill>
                <a:srgbClr val="0070C0"/>
              </a:solidFill>
              <a:latin typeface="Tohoma"/>
            </a:endParaRPr>
          </a:p>
        </p:txBody>
      </p:sp>
    </p:spTree>
    <p:extLst>
      <p:ext uri="{BB962C8B-B14F-4D97-AF65-F5344CB8AC3E}">
        <p14:creationId xmlns:p14="http://schemas.microsoft.com/office/powerpoint/2010/main" val="3659716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6864" y="586614"/>
            <a:ext cx="3970271" cy="3970271"/>
          </a:xfrm>
          <a:prstGeom prst="rect">
            <a:avLst/>
          </a:prstGeom>
        </p:spPr>
      </p:pic>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402520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 presetClass="mediacall" presetSubtype="0" fill="hold" nodeType="withEffect">
                                  <p:stCondLst>
                                    <p:cond delay="0"/>
                                  </p:stCondLst>
                                  <p:childTnLst>
                                    <p:cmd type="call" cmd="playFrom(0.0)">
                                      <p:cBhvr>
                                        <p:cTn id="8" dur="20218"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2"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3"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18"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3"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18"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3"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8"/>
                </p:tgtEl>
              </p:cMediaNode>
            </p:audio>
            <p:audio>
              <p:cMediaNode vol="80000">
                <p:cTn id="40" fill="hold" display="0">
                  <p:stCondLst>
                    <p:cond delay="indefinite"/>
                  </p:stCondLst>
                  <p:endCondLst>
                    <p:cond evt="onStopAudio" delay="0">
                      <p:tgtEl>
                        <p:sldTgt/>
                      </p:tgtEl>
                    </p:cond>
                  </p:endCondLst>
                </p:cTn>
                <p:tgtEl>
                  <p:spTgt spid="39"/>
                </p:tgtEl>
              </p:cMediaNode>
            </p:audio>
            <p:audio>
              <p:cMediaNode vol="80000">
                <p:cTn id="41" fill="hold" display="0">
                  <p:stCondLst>
                    <p:cond delay="indefinite"/>
                  </p:stCondLst>
                  <p:endCondLst>
                    <p:cond evt="onStopAudio" delay="0">
                      <p:tgtEl>
                        <p:sldTgt/>
                      </p:tgtEl>
                    </p:cond>
                  </p:endCondLst>
                </p:cTn>
                <p:tgtEl>
                  <p:spTgt spid="40"/>
                </p:tgtEl>
              </p:cMediaNode>
            </p:audio>
            <p:audio>
              <p:cMediaNode vol="80000">
                <p:cTn id="42" fill="hold" display="0">
                  <p:stCondLst>
                    <p:cond delay="indefinite"/>
                  </p:stCondLst>
                  <p:endCondLst>
                    <p:cond evt="onStopAudio" delay="0">
                      <p:tgtEl>
                        <p:sldTgt/>
                      </p:tgtEl>
                    </p:cond>
                  </p:endCondLst>
                </p:cTn>
                <p:tgtEl>
                  <p:spTgt spid="4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954107"/>
          </a:xfrm>
          <a:prstGeom prst="rect">
            <a:avLst/>
          </a:prstGeom>
          <a:noFill/>
        </p:spPr>
        <p:txBody>
          <a:bodyPr wrap="square" rtlCol="0">
            <a:spAutoFit/>
          </a:bodyPr>
          <a:lstStyle/>
          <a:p>
            <a:r>
              <a:rPr lang="en-US" sz="2800" b="1" i="1" u="sng" dirty="0" err="1">
                <a:solidFill>
                  <a:schemeClr val="accent6">
                    <a:lumMod val="75000"/>
                  </a:schemeClr>
                </a:solidFill>
                <a:latin typeface="iCiel Cadena" panose="02000503000000020004" pitchFamily="2" charset="0"/>
              </a:rPr>
              <a:t>Câu</a:t>
            </a:r>
            <a:r>
              <a:rPr lang="en-US" sz="2800" b="1" i="1" u="sng" dirty="0">
                <a:solidFill>
                  <a:schemeClr val="accent6">
                    <a:lumMod val="75000"/>
                  </a:schemeClr>
                </a:solidFill>
                <a:latin typeface="iCiel Cadena" panose="02000503000000020004" pitchFamily="2" charset="0"/>
              </a:rPr>
              <a:t> 1:</a:t>
            </a:r>
            <a:r>
              <a:rPr lang="en-US" sz="2800" i="1" u="sng" dirty="0">
                <a:solidFill>
                  <a:schemeClr val="accent6">
                    <a:lumMod val="75000"/>
                  </a:schemeClr>
                </a:solidFill>
                <a:latin typeface="iCiel Cadena" panose="02000503000000020004" pitchFamily="2" charset="0"/>
              </a:rPr>
              <a:t> </a:t>
            </a:r>
            <a:r>
              <a:rPr lang="en-US" sz="2800" dirty="0" err="1">
                <a:solidFill>
                  <a:schemeClr val="accent6">
                    <a:lumMod val="75000"/>
                  </a:schemeClr>
                </a:solidFill>
                <a:latin typeface="iCiel Cadena" panose="02000503000000020004" pitchFamily="2" charset="0"/>
              </a:rPr>
              <a:t>Khí</a:t>
            </a:r>
            <a:r>
              <a:rPr lang="en-US" sz="2800" dirty="0">
                <a:solidFill>
                  <a:schemeClr val="accent6">
                    <a:lumMod val="75000"/>
                  </a:schemeClr>
                </a:solidFill>
                <a:latin typeface="iCiel Cadena" panose="02000503000000020004" pitchFamily="2" charset="0"/>
              </a:rPr>
              <a:t> H</a:t>
            </a:r>
            <a:r>
              <a:rPr lang="en-US" sz="2800" baseline="-25000" dirty="0">
                <a:solidFill>
                  <a:schemeClr val="accent6">
                    <a:lumMod val="75000"/>
                  </a:schemeClr>
                </a:solidFill>
                <a:latin typeface="iCiel Cadena" panose="02000503000000020004" pitchFamily="2" charset="0"/>
              </a:rPr>
              <a:t>2</a:t>
            </a:r>
            <a:r>
              <a:rPr lang="en-US" sz="2800" dirty="0">
                <a:solidFill>
                  <a:schemeClr val="accent6">
                    <a:lumMod val="75000"/>
                  </a:schemeClr>
                </a:solidFill>
                <a:latin typeface="iCiel Cadena" panose="02000503000000020004" pitchFamily="2" charset="0"/>
              </a:rPr>
              <a:t>S </a:t>
            </a:r>
            <a:r>
              <a:rPr lang="en-US" sz="2800" dirty="0" err="1">
                <a:solidFill>
                  <a:schemeClr val="accent6">
                    <a:lumMod val="75000"/>
                  </a:schemeClr>
                </a:solidFill>
                <a:latin typeface="iCiel Cadena" panose="02000503000000020004" pitchFamily="2" charset="0"/>
              </a:rPr>
              <a:t>có</a:t>
            </a:r>
            <a:r>
              <a:rPr lang="en-US" sz="2800" dirty="0">
                <a:solidFill>
                  <a:schemeClr val="accent6">
                    <a:lumMod val="75000"/>
                  </a:schemeClr>
                </a:solidFill>
                <a:latin typeface="iCiel Cadena" panose="02000503000000020004" pitchFamily="2" charset="0"/>
              </a:rPr>
              <a:t> </a:t>
            </a:r>
            <a:r>
              <a:rPr lang="en-US" sz="2800" dirty="0" err="1">
                <a:solidFill>
                  <a:schemeClr val="accent6">
                    <a:lumMod val="75000"/>
                  </a:schemeClr>
                </a:solidFill>
                <a:latin typeface="iCiel Cadena" panose="02000503000000020004" pitchFamily="2" charset="0"/>
              </a:rPr>
              <a:t>tính</a:t>
            </a:r>
            <a:r>
              <a:rPr lang="en-US" sz="2800" dirty="0">
                <a:solidFill>
                  <a:schemeClr val="accent6">
                    <a:lumMod val="75000"/>
                  </a:schemeClr>
                </a:solidFill>
                <a:latin typeface="iCiel Cadena" panose="02000503000000020004" pitchFamily="2" charset="0"/>
              </a:rPr>
              <a:t> </a:t>
            </a:r>
            <a:r>
              <a:rPr lang="en-US" sz="2800" dirty="0" err="1">
                <a:solidFill>
                  <a:schemeClr val="accent6">
                    <a:lumMod val="75000"/>
                  </a:schemeClr>
                </a:solidFill>
                <a:latin typeface="iCiel Cadena" panose="02000503000000020004" pitchFamily="2" charset="0"/>
              </a:rPr>
              <a:t>chất</a:t>
            </a:r>
            <a:r>
              <a:rPr lang="en-US" sz="2800" dirty="0">
                <a:solidFill>
                  <a:schemeClr val="accent6">
                    <a:lumMod val="75000"/>
                  </a:schemeClr>
                </a:solidFill>
                <a:latin typeface="iCiel Cadena" panose="02000503000000020004" pitchFamily="2" charset="0"/>
              </a:rPr>
              <a:t> </a:t>
            </a:r>
            <a:r>
              <a:rPr lang="en-US" sz="2800" dirty="0" err="1">
                <a:solidFill>
                  <a:schemeClr val="accent6">
                    <a:lumMod val="75000"/>
                  </a:schemeClr>
                </a:solidFill>
                <a:latin typeface="iCiel Cadena" panose="02000503000000020004" pitchFamily="2" charset="0"/>
              </a:rPr>
              <a:t>vật</a:t>
            </a:r>
            <a:r>
              <a:rPr lang="en-US" sz="2800" dirty="0">
                <a:solidFill>
                  <a:schemeClr val="accent6">
                    <a:lumMod val="75000"/>
                  </a:schemeClr>
                </a:solidFill>
                <a:latin typeface="iCiel Cadena" panose="02000503000000020004" pitchFamily="2" charset="0"/>
              </a:rPr>
              <a:t> </a:t>
            </a:r>
            <a:r>
              <a:rPr lang="en-US" sz="2800" dirty="0" err="1">
                <a:solidFill>
                  <a:schemeClr val="accent6">
                    <a:lumMod val="75000"/>
                  </a:schemeClr>
                </a:solidFill>
                <a:latin typeface="iCiel Cadena" panose="02000503000000020004" pitchFamily="2" charset="0"/>
              </a:rPr>
              <a:t>lý</a:t>
            </a:r>
            <a:r>
              <a:rPr lang="en-US" sz="2800" dirty="0">
                <a:solidFill>
                  <a:schemeClr val="accent6">
                    <a:lumMod val="75000"/>
                  </a:schemeClr>
                </a:solidFill>
                <a:latin typeface="iCiel Cadena" panose="02000503000000020004" pitchFamily="2" charset="0"/>
              </a:rPr>
              <a:t> </a:t>
            </a:r>
            <a:r>
              <a:rPr lang="en-US" sz="2800" dirty="0" err="1">
                <a:solidFill>
                  <a:schemeClr val="accent6">
                    <a:lumMod val="75000"/>
                  </a:schemeClr>
                </a:solidFill>
                <a:latin typeface="iCiel Cadena" panose="02000503000000020004" pitchFamily="2" charset="0"/>
              </a:rPr>
              <a:t>nào</a:t>
            </a:r>
            <a:r>
              <a:rPr lang="en-US" sz="2800" dirty="0">
                <a:solidFill>
                  <a:schemeClr val="accent6">
                    <a:lumMod val="75000"/>
                  </a:schemeClr>
                </a:solidFill>
                <a:latin typeface="iCiel Cadena" panose="02000503000000020004" pitchFamily="2" charset="0"/>
              </a:rPr>
              <a:t> </a:t>
            </a:r>
            <a:r>
              <a:rPr lang="en-US" sz="2800" dirty="0" err="1">
                <a:solidFill>
                  <a:schemeClr val="accent6">
                    <a:lumMod val="75000"/>
                  </a:schemeClr>
                </a:solidFill>
                <a:latin typeface="iCiel Cadena" panose="02000503000000020004" pitchFamily="2" charset="0"/>
              </a:rPr>
              <a:t>sau</a:t>
            </a:r>
            <a:r>
              <a:rPr lang="en-US" sz="2800" dirty="0">
                <a:solidFill>
                  <a:schemeClr val="accent6">
                    <a:lumMod val="75000"/>
                  </a:schemeClr>
                </a:solidFill>
                <a:latin typeface="iCiel Cadena" panose="02000503000000020004" pitchFamily="2" charset="0"/>
              </a:rPr>
              <a:t> </a:t>
            </a:r>
            <a:r>
              <a:rPr lang="en-US" sz="2800" dirty="0" err="1">
                <a:solidFill>
                  <a:schemeClr val="accent6">
                    <a:lumMod val="75000"/>
                  </a:schemeClr>
                </a:solidFill>
                <a:latin typeface="iCiel Cadena" panose="02000503000000020004" pitchFamily="2" charset="0"/>
              </a:rPr>
              <a:t>đây</a:t>
            </a:r>
            <a:r>
              <a:rPr lang="en-US" sz="2800" dirty="0">
                <a:solidFill>
                  <a:schemeClr val="accent6">
                    <a:lumMod val="75000"/>
                  </a:schemeClr>
                </a:solidFill>
                <a:latin typeface="iCiel Cadena" panose="02000503000000020004" pitchFamily="2"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B. </a:t>
            </a:r>
            <a:r>
              <a:rPr lang="en-US" sz="1800" dirty="0" err="1">
                <a:solidFill>
                  <a:srgbClr val="FFFF00"/>
                </a:solidFill>
                <a:latin typeface="Fira Sans Extra Condensed" panose="020B0503050000020004" pitchFamily="34" charset="0"/>
              </a:rPr>
              <a:t>Mùi</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trứng</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thối</a:t>
            </a:r>
            <a:r>
              <a:rPr lang="en-US" sz="1800" dirty="0">
                <a:solidFill>
                  <a:srgbClr val="FFFF00"/>
                </a:solidFill>
                <a:latin typeface="Fira Sans Extra Condensed" panose="020B0503050000020004" pitchFamily="34" charset="0"/>
              </a:rPr>
              <a:t>.</a:t>
            </a: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C. </a:t>
            </a:r>
            <a:r>
              <a:rPr lang="en-US" sz="1800" dirty="0" err="1">
                <a:solidFill>
                  <a:srgbClr val="FFFF00"/>
                </a:solidFill>
                <a:latin typeface="Fira Sans Extra Condensed" panose="020B0503050000020004" pitchFamily="34" charset="0"/>
              </a:rPr>
              <a:t>Không</a:t>
            </a:r>
            <a:r>
              <a:rPr lang="en-US" sz="1800" dirty="0">
                <a:solidFill>
                  <a:srgbClr val="FFFF00"/>
                </a:solidFill>
                <a:latin typeface="Fira Sans Extra Condensed" panose="020B0503050000020004" pitchFamily="34" charset="0"/>
              </a:rPr>
              <a:t> tan </a:t>
            </a:r>
            <a:r>
              <a:rPr lang="en-US" sz="1800" dirty="0" err="1">
                <a:solidFill>
                  <a:srgbClr val="FFFF00"/>
                </a:solidFill>
                <a:latin typeface="Fira Sans Extra Condensed" panose="020B0503050000020004" pitchFamily="34" charset="0"/>
              </a:rPr>
              <a:t>trong</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nước</a:t>
            </a:r>
            <a:r>
              <a:rPr lang="en-US" sz="1800" dirty="0">
                <a:solidFill>
                  <a:srgbClr val="FFFF00"/>
                </a:solidFill>
                <a:latin typeface="Fira Sans Extra Condensed" panose="020B0503050000020004" pitchFamily="34" charset="0"/>
              </a:rPr>
              <a:t>.</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Fira Sans Extra Condensed" panose="020B05030500000200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A. </a:t>
            </a:r>
            <a:r>
              <a:rPr lang="en-US" sz="1800" dirty="0" err="1">
                <a:solidFill>
                  <a:srgbClr val="FFFF00"/>
                </a:solidFill>
                <a:latin typeface="Fira Sans Extra Condensed" panose="020B0503050000020004" pitchFamily="34" charset="0"/>
              </a:rPr>
              <a:t>Chất</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khí</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màu</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vàng</a:t>
            </a:r>
            <a:r>
              <a:rPr lang="en-US" sz="1800" dirty="0">
                <a:solidFill>
                  <a:srgbClr val="FFFF00"/>
                </a:solidFill>
                <a:latin typeface="Fira Sans Extra Condensed" panose="020B0503050000020004" pitchFamily="34" charset="0"/>
              </a:rPr>
              <a:t>.</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D. </a:t>
            </a:r>
            <a:r>
              <a:rPr lang="en-US" sz="1800" dirty="0" err="1">
                <a:solidFill>
                  <a:srgbClr val="FFFF00"/>
                </a:solidFill>
                <a:latin typeface="Fira Sans Extra Condensed" panose="020B0503050000020004" pitchFamily="34" charset="0"/>
              </a:rPr>
              <a:t>Chất</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lỏng</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không</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màu</a:t>
            </a:r>
            <a:r>
              <a:rPr lang="en-US" sz="1800" dirty="0">
                <a:solidFill>
                  <a:srgbClr val="FFFF00"/>
                </a:solidFill>
                <a:latin typeface="Fira Sans Extra Condensed" panose="020B0503050000020004" pitchFamily="34" charset="0"/>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954107"/>
          </a:xfrm>
          <a:prstGeom prst="rect">
            <a:avLst/>
          </a:prstGeom>
          <a:noFill/>
        </p:spPr>
        <p:txBody>
          <a:bodyPr wrap="square" rtlCol="0">
            <a:spAutoFit/>
          </a:bodyPr>
          <a:lstStyle/>
          <a:p>
            <a:r>
              <a:rPr lang="en-US" sz="2800" b="1" i="1" u="sng" dirty="0" err="1">
                <a:solidFill>
                  <a:srgbClr val="FFC000"/>
                </a:solidFill>
                <a:latin typeface="iCiel Cadena" panose="02000503000000020004" pitchFamily="2" charset="0"/>
              </a:rPr>
              <a:t>Câu</a:t>
            </a:r>
            <a:r>
              <a:rPr lang="en-US" sz="2800" b="1" i="1" u="sng" dirty="0">
                <a:solidFill>
                  <a:srgbClr val="FFC000"/>
                </a:solidFill>
                <a:latin typeface="iCiel Cadena" panose="02000503000000020004" pitchFamily="2" charset="0"/>
              </a:rPr>
              <a:t> 2:</a:t>
            </a:r>
            <a:r>
              <a:rPr lang="en-US" sz="2800" i="1" u="sng" dirty="0">
                <a:solidFill>
                  <a:srgbClr val="FFC000"/>
                </a:solidFill>
                <a:latin typeface="iCiel Cadena" panose="02000503000000020004" pitchFamily="2" charset="0"/>
              </a:rPr>
              <a:t> </a:t>
            </a:r>
            <a:r>
              <a:rPr lang="en-US" sz="2800" dirty="0">
                <a:solidFill>
                  <a:srgbClr val="FFC000"/>
                </a:solidFill>
                <a:latin typeface="iCiel Cadena" panose="02000503000000020004" pitchFamily="2" charset="0"/>
              </a:rPr>
              <a:t>H</a:t>
            </a:r>
            <a:r>
              <a:rPr lang="en-US" sz="2800" baseline="-25000" dirty="0">
                <a:solidFill>
                  <a:srgbClr val="FFC000"/>
                </a:solidFill>
                <a:latin typeface="iCiel Cadena" panose="02000503000000020004" pitchFamily="2" charset="0"/>
              </a:rPr>
              <a:t>2</a:t>
            </a:r>
            <a:r>
              <a:rPr lang="en-US" sz="2800" dirty="0">
                <a:solidFill>
                  <a:srgbClr val="FFC000"/>
                </a:solidFill>
                <a:latin typeface="iCiel Cadena" panose="02000503000000020004" pitchFamily="2" charset="0"/>
              </a:rPr>
              <a:t>S </a:t>
            </a:r>
            <a:r>
              <a:rPr lang="en-US" sz="2800" dirty="0" err="1">
                <a:solidFill>
                  <a:srgbClr val="FFC000"/>
                </a:solidFill>
                <a:latin typeface="iCiel Cadena" panose="02000503000000020004" pitchFamily="2" charset="0"/>
              </a:rPr>
              <a:t>có</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tính</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chất</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hóa</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học</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nào</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sau</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đây</a:t>
            </a:r>
            <a:r>
              <a:rPr lang="en-US" sz="2800" dirty="0">
                <a:solidFill>
                  <a:srgbClr val="FFC000"/>
                </a:solidFill>
                <a:latin typeface="iCiel Cadena" panose="02000503000000020004" pitchFamily="2" charset="0"/>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00"/>
              </a:solidFill>
              <a:latin typeface="Fira Sans Extra Condensed" panose="020B05030500000200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97873"/>
            <a:ext cx="3487814"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A. </a:t>
            </a:r>
            <a:r>
              <a:rPr lang="en-US" sz="1800" dirty="0" err="1">
                <a:solidFill>
                  <a:srgbClr val="FFFF00"/>
                </a:solidFill>
                <a:latin typeface="Fira Sans Extra Condensed" panose="020B0503050000020004" pitchFamily="34" charset="0"/>
              </a:rPr>
              <a:t>Tính</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axit</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yếu</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tính</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khử</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mạnh</a:t>
            </a:r>
            <a:r>
              <a:rPr lang="en-US" sz="1800" dirty="0">
                <a:solidFill>
                  <a:srgbClr val="FFFF00"/>
                </a:solidFill>
                <a:latin typeface="Fira Sans Extra Condensed" panose="020B0503050000020004" pitchFamily="34" charset="0"/>
              </a:rPr>
              <a:t>.</a:t>
            </a: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8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C. </a:t>
            </a:r>
            <a:r>
              <a:rPr lang="en-US" sz="1800" dirty="0" err="1">
                <a:solidFill>
                  <a:srgbClr val="FFFF00"/>
                </a:solidFill>
                <a:latin typeface="Fira Sans Extra Condensed" panose="020B0503050000020004" pitchFamily="34" charset="0"/>
              </a:rPr>
              <a:t>Tính</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khử</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yếu</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tính</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axit</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mạnh</a:t>
            </a:r>
            <a:r>
              <a:rPr lang="en-US" sz="1800" dirty="0">
                <a:solidFill>
                  <a:srgbClr val="FFFF00"/>
                </a:solidFill>
                <a:latin typeface="Fira Sans Extra Condensed" panose="020B0503050000020004" pitchFamily="34" charset="0"/>
              </a:rPr>
              <a:t>.</a:t>
            </a: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4"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8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B. </a:t>
            </a:r>
            <a:r>
              <a:rPr lang="en-US" sz="1800" dirty="0" err="1">
                <a:solidFill>
                  <a:srgbClr val="FFFF00"/>
                </a:solidFill>
                <a:latin typeface="Fira Sans Extra Condensed" panose="020B0503050000020004" pitchFamily="34" charset="0"/>
              </a:rPr>
              <a:t>Tính</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axit</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mạnh</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tính</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khử</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mạnh</a:t>
            </a:r>
            <a:r>
              <a:rPr lang="en-US" sz="1800" dirty="0">
                <a:solidFill>
                  <a:srgbClr val="FFFF00"/>
                </a:solidFill>
                <a:latin typeface="Fira Sans Extra Condensed" panose="020B0503050000020004" pitchFamily="34" charset="0"/>
              </a:rPr>
              <a:t>.</a:t>
            </a: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8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D. </a:t>
            </a:r>
            <a:r>
              <a:rPr lang="en-US" sz="1800" dirty="0" err="1">
                <a:solidFill>
                  <a:srgbClr val="FFFF00"/>
                </a:solidFill>
                <a:latin typeface="Fira Sans Extra Condensed" panose="020B0503050000020004" pitchFamily="34" charset="0"/>
              </a:rPr>
              <a:t>Tính</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oxi</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hóa</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mạnh</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tính</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khử</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yếu</a:t>
            </a:r>
            <a:r>
              <a:rPr lang="en-US" sz="1800" dirty="0">
                <a:solidFill>
                  <a:srgbClr val="FFFF00"/>
                </a:solidFill>
                <a:latin typeface="Fira Sans Extra Condensed" panose="020B0503050000020004" pitchFamily="34" charset="0"/>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8738-1FA0-E5DE-2110-6563D8DCB2F1}"/>
              </a:ext>
            </a:extLst>
          </p:cNvPr>
          <p:cNvSpPr>
            <a:spLocks noGrp="1"/>
          </p:cNvSpPr>
          <p:nvPr>
            <p:ph type="title"/>
          </p:nvPr>
        </p:nvSpPr>
        <p:spPr/>
        <p:txBody>
          <a:bodyPr/>
          <a:lstStyle/>
          <a:p>
            <a:endParaRPr lang="en-US" dirty="0"/>
          </a:p>
        </p:txBody>
      </p:sp>
      <p:pic>
        <p:nvPicPr>
          <p:cNvPr id="3" name="KHTN 8- TỐC ĐỘ PHẢN ỨNG bài học thú vị của Trạng">
            <a:hlinkClick r:id="" action="ppaction://media"/>
            <a:extLst>
              <a:ext uri="{FF2B5EF4-FFF2-40B4-BE49-F238E27FC236}">
                <a16:creationId xmlns:a16="http://schemas.microsoft.com/office/drawing/2014/main" id="{80C25535-26E3-9A06-48DD-7D362B012D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91435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954107"/>
          </a:xfrm>
          <a:prstGeom prst="rect">
            <a:avLst/>
          </a:prstGeom>
          <a:noFill/>
        </p:spPr>
        <p:txBody>
          <a:bodyPr wrap="square" rtlCol="0">
            <a:spAutoFit/>
          </a:bodyPr>
          <a:lstStyle/>
          <a:p>
            <a:r>
              <a:rPr lang="en-US" sz="2800" b="1" i="1" u="sng" dirty="0" err="1">
                <a:solidFill>
                  <a:srgbClr val="FFC000"/>
                </a:solidFill>
                <a:latin typeface="iCiel Cadena" panose="02000503000000020004" pitchFamily="2" charset="0"/>
              </a:rPr>
              <a:t>Câu</a:t>
            </a:r>
            <a:r>
              <a:rPr lang="en-US" sz="2800" b="1" i="1" u="sng" dirty="0">
                <a:solidFill>
                  <a:srgbClr val="FFC000"/>
                </a:solidFill>
                <a:latin typeface="iCiel Cadena" panose="02000503000000020004" pitchFamily="2" charset="0"/>
              </a:rPr>
              <a:t> 3:</a:t>
            </a:r>
            <a:r>
              <a:rPr lang="en-US" sz="2800" i="1" u="sng" dirty="0">
                <a:solidFill>
                  <a:srgbClr val="FFC000"/>
                </a:solidFill>
                <a:latin typeface="iCiel Cadena" panose="02000503000000020004" pitchFamily="2" charset="0"/>
              </a:rPr>
              <a:t> </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Trong</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điều</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kiện</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thiếu</a:t>
            </a:r>
            <a:r>
              <a:rPr lang="en-US" sz="2800" dirty="0">
                <a:solidFill>
                  <a:srgbClr val="FFC000"/>
                </a:solidFill>
                <a:latin typeface="iCiel Cadena" panose="02000503000000020004" pitchFamily="2" charset="0"/>
              </a:rPr>
              <a:t> O</a:t>
            </a:r>
            <a:r>
              <a:rPr lang="en-US" sz="2800" baseline="-25000" dirty="0">
                <a:solidFill>
                  <a:srgbClr val="FFC000"/>
                </a:solidFill>
                <a:latin typeface="iCiel Cadena" panose="02000503000000020004" pitchFamily="2" charset="0"/>
              </a:rPr>
              <a:t>2</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khí</a:t>
            </a:r>
            <a:r>
              <a:rPr lang="en-US" sz="2800" dirty="0">
                <a:solidFill>
                  <a:srgbClr val="FFC000"/>
                </a:solidFill>
                <a:latin typeface="iCiel Cadena" panose="02000503000000020004" pitchFamily="2" charset="0"/>
              </a:rPr>
              <a:t> H</a:t>
            </a:r>
            <a:r>
              <a:rPr lang="en-US" sz="2800" baseline="-25000" dirty="0">
                <a:solidFill>
                  <a:srgbClr val="FFC000"/>
                </a:solidFill>
                <a:latin typeface="iCiel Cadena" panose="02000503000000020004" pitchFamily="2" charset="0"/>
              </a:rPr>
              <a:t>2</a:t>
            </a:r>
            <a:r>
              <a:rPr lang="en-US" sz="2800" dirty="0">
                <a:solidFill>
                  <a:srgbClr val="FFC000"/>
                </a:solidFill>
                <a:latin typeface="iCiel Cadena" panose="02000503000000020004" pitchFamily="2" charset="0"/>
              </a:rPr>
              <a:t>S </a:t>
            </a:r>
            <a:r>
              <a:rPr lang="en-US" sz="2800" dirty="0" err="1">
                <a:solidFill>
                  <a:srgbClr val="FFC000"/>
                </a:solidFill>
                <a:latin typeface="iCiel Cadena" panose="02000503000000020004" pitchFamily="2" charset="0"/>
              </a:rPr>
              <a:t>cháy</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tạo</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ra</a:t>
            </a:r>
            <a:endParaRPr lang="en-US" sz="2800" dirty="0">
              <a:solidFill>
                <a:srgbClr val="FFC000"/>
              </a:solidFill>
              <a:latin typeface="iCiel Cadena" panose="02000503000000020004" pitchFamily="2"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srgbClr val="FFFF00"/>
              </a:solidFill>
              <a:latin typeface="Fira Sans Extra Condensed" panose="020B05030500000200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47620"/>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C. S</a:t>
            </a:r>
            <a:r>
              <a:rPr lang="en-US" sz="1800" dirty="0">
                <a:solidFill>
                  <a:srgbClr val="FFFF00"/>
                </a:solidFill>
                <a:latin typeface="Fira Sans Extra Condensed" panose="020B0503050000020004" pitchFamily="34" charset="0"/>
              </a:rPr>
              <a:t>.</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2"/>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B. </a:t>
            </a:r>
            <a:r>
              <a:rPr lang="en-US" sz="1800" dirty="0">
                <a:solidFill>
                  <a:srgbClr val="FFFF00"/>
                </a:solidFill>
                <a:latin typeface="Fira Sans Extra Condensed" panose="020B0503050000020004" pitchFamily="34" charset="0"/>
              </a:rPr>
              <a:t>SO</a:t>
            </a:r>
            <a:r>
              <a:rPr lang="en-US" sz="1800" baseline="-25000" dirty="0">
                <a:solidFill>
                  <a:srgbClr val="FFFF00"/>
                </a:solidFill>
                <a:latin typeface="Fira Sans Extra Condensed" panose="020B0503050000020004" pitchFamily="34" charset="0"/>
              </a:rPr>
              <a:t>3</a:t>
            </a:r>
            <a:r>
              <a:rPr lang="en-US" sz="1800" dirty="0">
                <a:solidFill>
                  <a:srgbClr val="FFFF00"/>
                </a:solidFill>
                <a:latin typeface="Fira Sans Extra Condensed" panose="020B0503050000020004" pitchFamily="34" charset="0"/>
              </a:rPr>
              <a:t>.</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srgbClr val="FFFF00"/>
              </a:solidFill>
              <a:latin typeface="Fira Sans Extra Condensed" panose="020B05030500000200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A. </a:t>
            </a:r>
            <a:r>
              <a:rPr lang="en-US" sz="1800" dirty="0">
                <a:solidFill>
                  <a:srgbClr val="FFFF00"/>
                </a:solidFill>
                <a:latin typeface="Fira Sans Extra Condensed" panose="020B0503050000020004" pitchFamily="34" charset="0"/>
              </a:rPr>
              <a:t>SO</a:t>
            </a:r>
            <a:r>
              <a:rPr lang="en-US" sz="1800" baseline="-25000" dirty="0">
                <a:solidFill>
                  <a:srgbClr val="FFFF00"/>
                </a:solidFill>
                <a:latin typeface="Fira Sans Extra Condensed" panose="020B0503050000020004" pitchFamily="34" charset="0"/>
              </a:rPr>
              <a:t>2</a:t>
            </a:r>
            <a:r>
              <a:rPr lang="en-US" sz="1800" dirty="0">
                <a:solidFill>
                  <a:srgbClr val="FFFF00"/>
                </a:solidFill>
                <a:latin typeface="Fira Sans Extra Condensed" panose="020B0503050000020004" pitchFamily="34" charset="0"/>
              </a:rPr>
              <a:t>.</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D. </a:t>
            </a:r>
            <a:r>
              <a:rPr lang="en-US" sz="1800" dirty="0">
                <a:solidFill>
                  <a:srgbClr val="FFFF00"/>
                </a:solidFill>
                <a:latin typeface="Fira Sans Extra Condensed" panose="020B0503050000020004" pitchFamily="34" charset="0"/>
              </a:rPr>
              <a:t>H</a:t>
            </a:r>
            <a:r>
              <a:rPr lang="en-US" sz="1800" baseline="-25000" dirty="0">
                <a:solidFill>
                  <a:srgbClr val="FFFF00"/>
                </a:solidFill>
                <a:latin typeface="Fira Sans Extra Condensed" panose="020B0503050000020004" pitchFamily="34" charset="0"/>
              </a:rPr>
              <a:t>2</a:t>
            </a:r>
            <a:r>
              <a:rPr lang="en-US" sz="1800" dirty="0">
                <a:solidFill>
                  <a:srgbClr val="FFFF00"/>
                </a:solidFill>
                <a:latin typeface="Fira Sans Extra Condensed" panose="020B0503050000020004" pitchFamily="34" charset="0"/>
              </a:rPr>
              <a:t>SO</a:t>
            </a:r>
            <a:r>
              <a:rPr lang="en-US" sz="1800" baseline="-25000" dirty="0">
                <a:solidFill>
                  <a:srgbClr val="FFFF00"/>
                </a:solidFill>
                <a:latin typeface="Fira Sans Extra Condensed" panose="020B0503050000020004" pitchFamily="34" charset="0"/>
              </a:rPr>
              <a:t>4</a:t>
            </a:r>
            <a:r>
              <a:rPr lang="en-US" sz="1800" dirty="0">
                <a:solidFill>
                  <a:srgbClr val="FFFF00"/>
                </a:solidFill>
                <a:latin typeface="Fira Sans Extra Condensed" panose="020B0503050000020004" pitchFamily="34" charset="0"/>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954107"/>
          </a:xfrm>
          <a:prstGeom prst="rect">
            <a:avLst/>
          </a:prstGeom>
          <a:noFill/>
        </p:spPr>
        <p:txBody>
          <a:bodyPr wrap="square" rtlCol="0">
            <a:spAutoFit/>
          </a:bodyPr>
          <a:lstStyle/>
          <a:p>
            <a:pPr defTabSz="685800">
              <a:buClrTx/>
              <a:defRPr/>
            </a:pPr>
            <a:r>
              <a:rPr lang="en-US" sz="2800" b="1" i="1" u="sng" dirty="0" err="1">
                <a:solidFill>
                  <a:srgbClr val="FFC000"/>
                </a:solidFill>
                <a:latin typeface="iCiel Cadena" panose="02000503000000020004" pitchFamily="2" charset="0"/>
              </a:rPr>
              <a:t>Câu</a:t>
            </a:r>
            <a:r>
              <a:rPr lang="en-US" sz="2800" b="1" i="1" u="sng" dirty="0">
                <a:solidFill>
                  <a:srgbClr val="FFC000"/>
                </a:solidFill>
                <a:latin typeface="iCiel Cadena" panose="02000503000000020004" pitchFamily="2" charset="0"/>
              </a:rPr>
              <a:t> 4:</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Để</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hấp</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thụ</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khí</a:t>
            </a:r>
            <a:r>
              <a:rPr lang="en-US" sz="2800" dirty="0">
                <a:solidFill>
                  <a:srgbClr val="FFC000"/>
                </a:solidFill>
                <a:latin typeface="iCiel Cadena" panose="02000503000000020004" pitchFamily="2" charset="0"/>
              </a:rPr>
              <a:t> H</a:t>
            </a:r>
            <a:r>
              <a:rPr lang="en-US" sz="2800" baseline="-25000" dirty="0">
                <a:solidFill>
                  <a:srgbClr val="FFC000"/>
                </a:solidFill>
                <a:latin typeface="iCiel Cadena" panose="02000503000000020004" pitchFamily="2" charset="0"/>
              </a:rPr>
              <a:t>2</a:t>
            </a:r>
            <a:r>
              <a:rPr lang="en-US" sz="2800" dirty="0">
                <a:solidFill>
                  <a:srgbClr val="FFC000"/>
                </a:solidFill>
                <a:latin typeface="iCiel Cadena" panose="02000503000000020004" pitchFamily="2" charset="0"/>
              </a:rPr>
              <a:t>S </a:t>
            </a:r>
            <a:r>
              <a:rPr lang="en-US" sz="2800" dirty="0" err="1">
                <a:solidFill>
                  <a:srgbClr val="FFC000"/>
                </a:solidFill>
                <a:latin typeface="iCiel Cadena" panose="02000503000000020004" pitchFamily="2" charset="0"/>
              </a:rPr>
              <a:t>thoát</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ra</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khi</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làm</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thí</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nghiệm</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người</a:t>
            </a:r>
            <a:r>
              <a:rPr lang="en-US" sz="2800" dirty="0">
                <a:solidFill>
                  <a:srgbClr val="FFC000"/>
                </a:solidFill>
                <a:latin typeface="iCiel Cadena" panose="02000503000000020004" pitchFamily="2" charset="0"/>
              </a:rPr>
              <a:t> ta </a:t>
            </a:r>
            <a:r>
              <a:rPr lang="en-US" sz="2800" dirty="0" err="1">
                <a:solidFill>
                  <a:srgbClr val="FFC000"/>
                </a:solidFill>
                <a:latin typeface="iCiel Cadena" panose="02000503000000020004" pitchFamily="2" charset="0"/>
              </a:rPr>
              <a:t>FeS</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tác</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dụng</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với</a:t>
            </a:r>
            <a:endParaRPr lang="en-US" sz="2800" dirty="0">
              <a:solidFill>
                <a:srgbClr val="FFC000"/>
              </a:solidFill>
              <a:latin typeface="iCiel Cadena" panose="02000503000000020004" pitchFamily="2"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800" kern="1200">
              <a:solidFill>
                <a:srgbClr val="FFFF00"/>
              </a:solidFill>
              <a:latin typeface="Fira Sans Extra Condensed" panose="020B05030500000200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D. </a:t>
            </a:r>
            <a:r>
              <a:rPr lang="en-US" sz="1800" dirty="0">
                <a:solidFill>
                  <a:srgbClr val="FFFF00"/>
                </a:solidFill>
                <a:latin typeface="Fira Sans Extra Condensed" panose="020B0503050000020004" pitchFamily="34" charset="0"/>
              </a:rPr>
              <a:t>dung </a:t>
            </a:r>
            <a:r>
              <a:rPr lang="en-US" sz="1800" dirty="0" err="1">
                <a:solidFill>
                  <a:srgbClr val="FFFF00"/>
                </a:solidFill>
                <a:latin typeface="Fira Sans Extra Condensed" panose="020B0503050000020004" pitchFamily="34" charset="0"/>
              </a:rPr>
              <a:t>dịch</a:t>
            </a:r>
            <a:r>
              <a:rPr lang="en-US" sz="1800" dirty="0">
                <a:solidFill>
                  <a:srgbClr val="FFFF00"/>
                </a:solidFill>
                <a:latin typeface="Fira Sans Extra Condensed" panose="020B0503050000020004" pitchFamily="34" charset="0"/>
              </a:rPr>
              <a:t> NaOH.</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B. </a:t>
            </a:r>
            <a:r>
              <a:rPr lang="en-US" sz="1800" dirty="0">
                <a:solidFill>
                  <a:srgbClr val="FFFF00"/>
                </a:solidFill>
                <a:latin typeface="Fira Sans Extra Condensed" panose="020B0503050000020004" pitchFamily="34" charset="0"/>
              </a:rPr>
              <a:t>dung </a:t>
            </a:r>
            <a:r>
              <a:rPr lang="en-US" sz="1800" dirty="0" err="1">
                <a:solidFill>
                  <a:srgbClr val="FFFF00"/>
                </a:solidFill>
                <a:latin typeface="Fira Sans Extra Condensed" panose="020B0503050000020004" pitchFamily="34" charset="0"/>
              </a:rPr>
              <a:t>dịch</a:t>
            </a:r>
            <a:r>
              <a:rPr lang="en-US" sz="1800" dirty="0">
                <a:solidFill>
                  <a:srgbClr val="FFFF00"/>
                </a:solidFill>
                <a:latin typeface="Fira Sans Extra Condensed" panose="020B0503050000020004" pitchFamily="34" charset="0"/>
              </a:rPr>
              <a:t> NaCl.</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A. </a:t>
            </a:r>
            <a:r>
              <a:rPr lang="en-US" sz="1800" dirty="0">
                <a:solidFill>
                  <a:srgbClr val="FFFF00"/>
                </a:solidFill>
                <a:latin typeface="Fira Sans Extra Condensed" panose="020B0503050000020004" pitchFamily="34" charset="0"/>
              </a:rPr>
              <a:t>dung </a:t>
            </a:r>
            <a:r>
              <a:rPr lang="en-US" sz="1800" dirty="0" err="1">
                <a:solidFill>
                  <a:srgbClr val="FFFF00"/>
                </a:solidFill>
                <a:latin typeface="Fira Sans Extra Condensed" panose="020B0503050000020004" pitchFamily="34" charset="0"/>
              </a:rPr>
              <a:t>dịch</a:t>
            </a:r>
            <a:r>
              <a:rPr lang="en-US" sz="1800" dirty="0">
                <a:solidFill>
                  <a:srgbClr val="FFFF00"/>
                </a:solidFill>
                <a:latin typeface="Fira Sans Extra Condensed" panose="020B0503050000020004" pitchFamily="34" charset="0"/>
              </a:rPr>
              <a:t> HCl.</a:t>
            </a: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C. </a:t>
            </a:r>
            <a:r>
              <a:rPr lang="en-US" sz="1800" dirty="0" err="1">
                <a:solidFill>
                  <a:srgbClr val="FFFF00"/>
                </a:solidFill>
                <a:latin typeface="Fira Sans Extra Condensed" panose="020B0503050000020004" pitchFamily="34" charset="0"/>
              </a:rPr>
              <a:t>nước</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cất</a:t>
            </a:r>
            <a:r>
              <a:rPr lang="en-US" sz="1800" dirty="0">
                <a:solidFill>
                  <a:srgbClr val="FFFF00"/>
                </a:solidFill>
                <a:latin typeface="Fira Sans Extra Condensed" panose="020B0503050000020004" pitchFamily="34" charset="0"/>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4605F6AC-8356-4661-B6A4-309609CF4CCF}"/>
              </a:ext>
            </a:extLst>
          </p:cNvPr>
          <p:cNvSpPr txBox="1"/>
          <p:nvPr/>
        </p:nvSpPr>
        <p:spPr>
          <a:xfrm>
            <a:off x="1053113" y="2896073"/>
            <a:ext cx="7037773" cy="523220"/>
          </a:xfrm>
          <a:prstGeom prst="rect">
            <a:avLst/>
          </a:prstGeom>
          <a:noFill/>
        </p:spPr>
        <p:txBody>
          <a:bodyPr wrap="square" rtlCol="0">
            <a:spAutoFit/>
          </a:bodyPr>
          <a:lstStyle/>
          <a:p>
            <a:r>
              <a:rPr lang="en-US" sz="2800" b="1" i="1" u="sng" dirty="0" err="1">
                <a:solidFill>
                  <a:srgbClr val="FFC000"/>
                </a:solidFill>
                <a:latin typeface="iCiel Cadena" panose="02000503000000020004" pitchFamily="2" charset="0"/>
              </a:rPr>
              <a:t>Câu</a:t>
            </a:r>
            <a:r>
              <a:rPr lang="en-US" sz="2800" b="1" i="1" u="sng" dirty="0">
                <a:solidFill>
                  <a:srgbClr val="FFC000"/>
                </a:solidFill>
                <a:latin typeface="iCiel Cadena" panose="02000503000000020004" pitchFamily="2" charset="0"/>
              </a:rPr>
              <a:t> 5:</a:t>
            </a:r>
            <a:r>
              <a:rPr lang="en-US" sz="2800" i="1" u="sng"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Trong</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tự</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nhiên</a:t>
            </a:r>
            <a:r>
              <a:rPr lang="en-US" sz="2800"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khí</a:t>
            </a:r>
            <a:r>
              <a:rPr lang="en-US" sz="2800" dirty="0">
                <a:solidFill>
                  <a:srgbClr val="FFC000"/>
                </a:solidFill>
                <a:latin typeface="iCiel Cadena" panose="02000503000000020004" pitchFamily="2" charset="0"/>
              </a:rPr>
              <a:t> H</a:t>
            </a:r>
            <a:r>
              <a:rPr lang="en-US" sz="2800" baseline="-25000" dirty="0">
                <a:solidFill>
                  <a:srgbClr val="FFC000"/>
                </a:solidFill>
                <a:latin typeface="iCiel Cadena" panose="02000503000000020004" pitchFamily="2" charset="0"/>
              </a:rPr>
              <a:t>2</a:t>
            </a:r>
            <a:r>
              <a:rPr lang="en-US" sz="2800" dirty="0">
                <a:solidFill>
                  <a:srgbClr val="FFC000"/>
                </a:solidFill>
                <a:latin typeface="iCiel Cadena" panose="02000503000000020004" pitchFamily="2" charset="0"/>
              </a:rPr>
              <a:t>S </a:t>
            </a:r>
            <a:r>
              <a:rPr lang="en-US" sz="2800" b="1" dirty="0" err="1">
                <a:solidFill>
                  <a:srgbClr val="FFC000"/>
                </a:solidFill>
                <a:latin typeface="iCiel Cadena" panose="02000503000000020004" pitchFamily="2" charset="0"/>
              </a:rPr>
              <a:t>không</a:t>
            </a:r>
            <a:r>
              <a:rPr lang="en-US" sz="2800" b="1" dirty="0">
                <a:solidFill>
                  <a:srgbClr val="FFC000"/>
                </a:solidFill>
                <a:latin typeface="iCiel Cadena" panose="02000503000000020004" pitchFamily="2" charset="0"/>
              </a:rPr>
              <a:t> </a:t>
            </a:r>
            <a:r>
              <a:rPr lang="en-US" sz="2800" dirty="0" err="1">
                <a:solidFill>
                  <a:srgbClr val="FFC000"/>
                </a:solidFill>
                <a:latin typeface="iCiel Cadena" panose="02000503000000020004" pitchFamily="2" charset="0"/>
              </a:rPr>
              <a:t>có</a:t>
            </a:r>
            <a:r>
              <a:rPr lang="en-US" sz="2800" dirty="0">
                <a:solidFill>
                  <a:srgbClr val="FFC000"/>
                </a:solidFill>
                <a:latin typeface="iCiel Cadena" panose="02000503000000020004" pitchFamily="2" charset="0"/>
              </a:rPr>
              <a:t> ở</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97873"/>
            <a:ext cx="3487814"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A. </a:t>
            </a:r>
            <a:r>
              <a:rPr lang="en-US" sz="1800" dirty="0" err="1">
                <a:solidFill>
                  <a:srgbClr val="FFFF00"/>
                </a:solidFill>
                <a:latin typeface="Fira Sans Extra Condensed" panose="020B0503050000020004" pitchFamily="34" charset="0"/>
                <a:ea typeface="Tahoma" panose="020B0604030504040204" pitchFamily="34" charset="0"/>
              </a:rPr>
              <a:t>lá</a:t>
            </a:r>
            <a:r>
              <a:rPr lang="en-US" sz="1800" dirty="0">
                <a:solidFill>
                  <a:srgbClr val="FFFF00"/>
                </a:solidFill>
                <a:latin typeface="Fira Sans Extra Condensed" panose="020B0503050000020004" pitchFamily="34" charset="0"/>
                <a:ea typeface="Tahoma" panose="020B0604030504040204" pitchFamily="34" charset="0"/>
              </a:rPr>
              <a:t> </a:t>
            </a:r>
            <a:r>
              <a:rPr lang="en-US" sz="1800" dirty="0" err="1">
                <a:solidFill>
                  <a:srgbClr val="FFFF00"/>
                </a:solidFill>
                <a:latin typeface="Fira Sans Extra Condensed" panose="020B0503050000020004" pitchFamily="34" charset="0"/>
                <a:ea typeface="Tahoma" panose="020B0604030504040204" pitchFamily="34" charset="0"/>
              </a:rPr>
              <a:t>khô</a:t>
            </a:r>
            <a:r>
              <a:rPr lang="en-US" sz="1800" dirty="0">
                <a:solidFill>
                  <a:srgbClr val="FFFF00"/>
                </a:solidFill>
                <a:latin typeface="Fira Sans Extra Condensed" panose="020B0503050000020004" pitchFamily="34" charset="0"/>
                <a:ea typeface="Tahoma" panose="020B0604030504040204" pitchFamily="34" charset="0"/>
              </a:rPr>
              <a:t>.</a:t>
            </a:r>
            <a:endParaRPr lang="en-US" sz="1800" dirty="0">
              <a:solidFill>
                <a:srgbClr val="FFFF00"/>
              </a:solidFill>
              <a:latin typeface="Fira Sans Extra Condensed" panose="020B05030500000200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8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C. </a:t>
            </a:r>
            <a:r>
              <a:rPr lang="en-US" sz="1800" dirty="0" err="1">
                <a:solidFill>
                  <a:srgbClr val="FFFF00"/>
                </a:solidFill>
                <a:latin typeface="Fira Sans Extra Condensed" panose="020B0503050000020004" pitchFamily="34" charset="0"/>
              </a:rPr>
              <a:t>trứng</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thối</a:t>
            </a:r>
            <a:r>
              <a:rPr lang="en-US" sz="1800" dirty="0">
                <a:solidFill>
                  <a:srgbClr val="FFFF00"/>
                </a:solidFill>
                <a:latin typeface="Fira Sans Extra Condensed" panose="020B0503050000020004" pitchFamily="34" charset="0"/>
              </a:rPr>
              <a:t>. </a:t>
            </a: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4"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8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B. </a:t>
            </a:r>
            <a:r>
              <a:rPr lang="en-US" sz="1800" dirty="0" err="1">
                <a:solidFill>
                  <a:srgbClr val="FFFF00"/>
                </a:solidFill>
                <a:latin typeface="Fira Sans Extra Condensed" panose="020B0503050000020004" pitchFamily="34" charset="0"/>
              </a:rPr>
              <a:t>khí</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núi</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lửa</a:t>
            </a:r>
            <a:r>
              <a:rPr lang="en-US" sz="1800" dirty="0">
                <a:solidFill>
                  <a:srgbClr val="FFFF00"/>
                </a:solidFill>
                <a:latin typeface="Fira Sans Extra Condensed" panose="020B0503050000020004" pitchFamily="34" charset="0"/>
              </a:rPr>
              <a:t>.</a:t>
            </a: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800" dirty="0">
                <a:solidFill>
                  <a:srgbClr val="FFFF00"/>
                </a:solidFill>
                <a:latin typeface="Fira Sans Extra Condensed" panose="020B0503050000020004" pitchFamily="34" charset="0"/>
                <a:ea typeface="Tahoma" panose="020B0604030504040204" pitchFamily="34" charset="0"/>
                <a:cs typeface="Tahoma" panose="020B0604030504040204" pitchFamily="34" charset="0"/>
              </a:rPr>
              <a:t>D. </a:t>
            </a:r>
            <a:r>
              <a:rPr lang="en-US" sz="1800" dirty="0" err="1">
                <a:solidFill>
                  <a:srgbClr val="FFFF00"/>
                </a:solidFill>
                <a:latin typeface="Fira Sans Extra Condensed" panose="020B0503050000020004" pitchFamily="34" charset="0"/>
              </a:rPr>
              <a:t>nước</a:t>
            </a:r>
            <a:r>
              <a:rPr lang="en-US" sz="1800" dirty="0">
                <a:solidFill>
                  <a:srgbClr val="FFFF00"/>
                </a:solidFill>
                <a:latin typeface="Fira Sans Extra Condensed" panose="020B0503050000020004" pitchFamily="34" charset="0"/>
              </a:rPr>
              <a:t> </a:t>
            </a:r>
            <a:r>
              <a:rPr lang="en-US" sz="1800" dirty="0" err="1">
                <a:solidFill>
                  <a:srgbClr val="FFFF00"/>
                </a:solidFill>
                <a:latin typeface="Fira Sans Extra Condensed" panose="020B0503050000020004" pitchFamily="34" charset="0"/>
              </a:rPr>
              <a:t>suối</a:t>
            </a:r>
            <a:r>
              <a:rPr lang="en-US" sz="1800" dirty="0">
                <a:solidFill>
                  <a:srgbClr val="FFFF00"/>
                </a:solidFill>
                <a:latin typeface="Fira Sans Extra Condensed" panose="020B0503050000020004" pitchFamily="34" charset="0"/>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06317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77DCCE-36DE-4B59-96F8-EF3C9D125FFA}"/>
              </a:ext>
            </a:extLst>
          </p:cNvPr>
          <p:cNvSpPr/>
          <p:nvPr/>
        </p:nvSpPr>
        <p:spPr>
          <a:xfrm>
            <a:off x="883664" y="1294477"/>
            <a:ext cx="7376672" cy="255454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nchor="ctr">
            <a:spAutoFit/>
          </a:bodyPr>
          <a:lstStyle/>
          <a:p>
            <a:pPr algn="ctr"/>
            <a:r>
              <a:rPr lang="en-US" sz="8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Cảm</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 </a:t>
            </a:r>
            <a:r>
              <a:rPr lang="en-US" sz="8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ơn</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 </a:t>
            </a:r>
            <a:r>
              <a:rPr lang="en-US" sz="8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thầy</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 </a:t>
            </a:r>
            <a:r>
              <a:rPr lang="en-US" sz="8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cô</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 </a:t>
            </a:r>
          </a:p>
          <a:p>
            <a:pPr algn="ctr"/>
            <a:r>
              <a:rPr lang="en-US" sz="8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và</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 </a:t>
            </a:r>
            <a:r>
              <a:rPr lang="en-US" sz="8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các</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 </a:t>
            </a:r>
            <a:r>
              <a:rPr lang="en-US" sz="8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em</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 </a:t>
            </a:r>
            <a:r>
              <a:rPr lang="en-US" sz="8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học</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 </a:t>
            </a:r>
            <a:r>
              <a:rPr lang="en-US" sz="8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sinh</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zone" panose="03020702060507090A04" pitchFamily="66" charset="0"/>
              </a:rPr>
              <a:t>!</a:t>
            </a:r>
          </a:p>
        </p:txBody>
      </p:sp>
      <p:pic>
        <p:nvPicPr>
          <p:cNvPr id="8" name="Picture 2" descr="graphic-design-companies | Dehydr8ed Studio">
            <a:extLst>
              <a:ext uri="{FF2B5EF4-FFF2-40B4-BE49-F238E27FC236}">
                <a16:creationId xmlns:a16="http://schemas.microsoft.com/office/drawing/2014/main" id="{D38FE514-FCAD-4411-BA51-838FAA0E8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75" y="3727799"/>
            <a:ext cx="2653091" cy="16054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5" descr="ATOM1">
            <a:extLst>
              <a:ext uri="{FF2B5EF4-FFF2-40B4-BE49-F238E27FC236}">
                <a16:creationId xmlns:a16="http://schemas.microsoft.com/office/drawing/2014/main" id="{D3078606-40EC-4ADC-8DB3-16FB9E1670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54266" y="92208"/>
            <a:ext cx="20574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Hoa 0004">
            <a:extLst>
              <a:ext uri="{FF2B5EF4-FFF2-40B4-BE49-F238E27FC236}">
                <a16:creationId xmlns:a16="http://schemas.microsoft.com/office/drawing/2014/main" id="{F25F8BB6-74FC-409A-BB65-A431B3450F6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3188"/>
            <a:ext cx="30480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Hoa 0004">
            <a:extLst>
              <a:ext uri="{FF2B5EF4-FFF2-40B4-BE49-F238E27FC236}">
                <a16:creationId xmlns:a16="http://schemas.microsoft.com/office/drawing/2014/main" id="{27A71E27-3CF4-4B33-93BD-5E4A9EFAF9E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3188"/>
            <a:ext cx="299085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Hoa 0004">
            <a:extLst>
              <a:ext uri="{FF2B5EF4-FFF2-40B4-BE49-F238E27FC236}">
                <a16:creationId xmlns:a16="http://schemas.microsoft.com/office/drawing/2014/main" id="{E44D8DCA-CEC8-40E5-8A1A-7CC30C14783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03188"/>
            <a:ext cx="314325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oa 0004">
            <a:extLst>
              <a:ext uri="{FF2B5EF4-FFF2-40B4-BE49-F238E27FC236}">
                <a16:creationId xmlns:a16="http://schemas.microsoft.com/office/drawing/2014/main" id="{52CFE3BB-F4E1-435C-A542-56B24060377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57300" y="4686300"/>
            <a:ext cx="29908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Hoa 0004">
            <a:extLst>
              <a:ext uri="{FF2B5EF4-FFF2-40B4-BE49-F238E27FC236}">
                <a16:creationId xmlns:a16="http://schemas.microsoft.com/office/drawing/2014/main" id="{0CE39773-BA52-4CE0-A354-2494F6FF148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333500" y="1638300"/>
            <a:ext cx="3143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oa 0004">
            <a:extLst>
              <a:ext uri="{FF2B5EF4-FFF2-40B4-BE49-F238E27FC236}">
                <a16:creationId xmlns:a16="http://schemas.microsoft.com/office/drawing/2014/main" id="{E2C3BDBF-0513-4E15-8DC2-97332937F12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10450" y="4686300"/>
            <a:ext cx="29908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Hoa 0004">
            <a:extLst>
              <a:ext uri="{FF2B5EF4-FFF2-40B4-BE49-F238E27FC236}">
                <a16:creationId xmlns:a16="http://schemas.microsoft.com/office/drawing/2014/main" id="{ECC1BEFB-E50C-4BBD-8DE7-8E80E0671D8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334250" y="1638300"/>
            <a:ext cx="3143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ye Pusheen">
            <a:extLst>
              <a:ext uri="{FF2B5EF4-FFF2-40B4-BE49-F238E27FC236}">
                <a16:creationId xmlns:a16="http://schemas.microsoft.com/office/drawing/2014/main" id="{02B0ADD7-21B6-4B43-87E6-B3018F7451EE}"/>
              </a:ext>
            </a:extLst>
          </p:cNvPr>
          <p:cNvPicPr>
            <a:picLocks noChangeAspect="1"/>
          </p:cNvPicPr>
          <p:nvPr/>
        </p:nvPicPr>
        <p:blipFill>
          <a:blip r:embed="rId5"/>
          <a:stretch>
            <a:fillRect/>
          </a:stretch>
        </p:blipFill>
        <p:spPr>
          <a:xfrm>
            <a:off x="-57150" y="23982"/>
            <a:ext cx="2219573" cy="2219573"/>
          </a:xfrm>
          <a:prstGeom prst="rect">
            <a:avLst/>
          </a:prstGeom>
        </p:spPr>
      </p:pic>
      <p:pic>
        <p:nvPicPr>
          <p:cNvPr id="20" name="Graphic 19" descr="A small arrangement of flowers">
            <a:extLst>
              <a:ext uri="{FF2B5EF4-FFF2-40B4-BE49-F238E27FC236}">
                <a16:creationId xmlns:a16="http://schemas.microsoft.com/office/drawing/2014/main" id="{020A43E7-5199-4CB0-B076-E2D520937A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0485" y="2623365"/>
            <a:ext cx="3492197" cy="3492197"/>
          </a:xfrm>
          <a:prstGeom prst="rect">
            <a:avLst/>
          </a:prstGeom>
        </p:spPr>
      </p:pic>
    </p:spTree>
    <p:extLst>
      <p:ext uri="{BB962C8B-B14F-4D97-AF65-F5344CB8AC3E}">
        <p14:creationId xmlns:p14="http://schemas.microsoft.com/office/powerpoint/2010/main" val="4267087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90"/>
        <p:cNvGrpSpPr/>
        <p:nvPr/>
      </p:nvGrpSpPr>
      <p:grpSpPr>
        <a:xfrm>
          <a:off x="0" y="0"/>
          <a:ext cx="0" cy="0"/>
          <a:chOff x="0" y="0"/>
          <a:chExt cx="0" cy="0"/>
        </a:xfrm>
      </p:grpSpPr>
      <p:cxnSp>
        <p:nvCxnSpPr>
          <p:cNvPr id="793" name="Google Shape;793;p29"/>
          <p:cNvCxnSpPr/>
          <p:nvPr/>
        </p:nvCxnSpPr>
        <p:spPr>
          <a:xfrm>
            <a:off x="549375" y="-15925"/>
            <a:ext cx="0" cy="5159400"/>
          </a:xfrm>
          <a:prstGeom prst="straightConnector1">
            <a:avLst/>
          </a:prstGeom>
          <a:noFill/>
          <a:ln w="19050" cap="flat" cmpd="sng">
            <a:solidFill>
              <a:schemeClr val="dk2"/>
            </a:solidFill>
            <a:prstDash val="solid"/>
            <a:round/>
            <a:headEnd type="none" w="med" len="med"/>
            <a:tailEnd type="none" w="med" len="med"/>
          </a:ln>
        </p:spPr>
      </p:cxnSp>
      <p:cxnSp>
        <p:nvCxnSpPr>
          <p:cNvPr id="794" name="Google Shape;794;p29"/>
          <p:cNvCxnSpPr/>
          <p:nvPr/>
        </p:nvCxnSpPr>
        <p:spPr>
          <a:xfrm>
            <a:off x="716575" y="-15925"/>
            <a:ext cx="0" cy="5159400"/>
          </a:xfrm>
          <a:prstGeom prst="straightConnector1">
            <a:avLst/>
          </a:prstGeom>
          <a:noFill/>
          <a:ln w="19050" cap="flat" cmpd="sng">
            <a:solidFill>
              <a:schemeClr val="dk2"/>
            </a:solidFill>
            <a:prstDash val="solid"/>
            <a:round/>
            <a:headEnd type="none" w="med" len="med"/>
            <a:tailEnd type="none" w="med" len="med"/>
          </a:ln>
        </p:spPr>
      </p:cxnSp>
      <p:grpSp>
        <p:nvGrpSpPr>
          <p:cNvPr id="795" name="Google Shape;795;p29"/>
          <p:cNvGrpSpPr/>
          <p:nvPr/>
        </p:nvGrpSpPr>
        <p:grpSpPr>
          <a:xfrm>
            <a:off x="4796078" y="4434972"/>
            <a:ext cx="2310700" cy="320922"/>
            <a:chOff x="1394800" y="3522000"/>
            <a:chExt cx="1048650" cy="138275"/>
          </a:xfrm>
        </p:grpSpPr>
        <p:sp>
          <p:nvSpPr>
            <p:cNvPr id="796" name="Google Shape;796;p29"/>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29"/>
          <p:cNvSpPr/>
          <p:nvPr/>
        </p:nvSpPr>
        <p:spPr>
          <a:xfrm rot="489382">
            <a:off x="6587619" y="458135"/>
            <a:ext cx="932338" cy="512411"/>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6" name="Google Shape;806;p29"/>
          <p:cNvGrpSpPr/>
          <p:nvPr/>
        </p:nvGrpSpPr>
        <p:grpSpPr>
          <a:xfrm rot="6705569">
            <a:off x="797958" y="1349623"/>
            <a:ext cx="806638" cy="421735"/>
            <a:chOff x="1822875" y="1377000"/>
            <a:chExt cx="548075" cy="286550"/>
          </a:xfrm>
        </p:grpSpPr>
        <p:sp>
          <p:nvSpPr>
            <p:cNvPr id="807" name="Google Shape;807;p29"/>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9"/>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9"/>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9"/>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9"/>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9"/>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9"/>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791;p29">
            <a:extLst>
              <a:ext uri="{FF2B5EF4-FFF2-40B4-BE49-F238E27FC236}">
                <a16:creationId xmlns:a16="http://schemas.microsoft.com/office/drawing/2014/main" id="{CD136CF3-10F9-46FB-8AE5-5AD2D186FC06}"/>
              </a:ext>
            </a:extLst>
          </p:cNvPr>
          <p:cNvSpPr txBox="1">
            <a:spLocks/>
          </p:cNvSpPr>
          <p:nvPr/>
        </p:nvSpPr>
        <p:spPr>
          <a:xfrm>
            <a:off x="378540" y="2380204"/>
            <a:ext cx="8483166" cy="1447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Itim"/>
              <a:buNone/>
              <a:defRPr sz="60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9pPr>
          </a:lstStyle>
          <a:p>
            <a:r>
              <a:rPr lang="en-US" sz="4400" dirty="0"/>
              <a:t>TỐC ĐỘ PHẢN ỨNG </a:t>
            </a:r>
          </a:p>
          <a:p>
            <a:r>
              <a:rPr lang="en-US" sz="4400" dirty="0"/>
              <a:t>VÀ CHẤT XÚC TÁC</a:t>
            </a:r>
            <a:endParaRPr lang="vi-VN" sz="4400" dirty="0"/>
          </a:p>
        </p:txBody>
      </p:sp>
      <p:sp>
        <p:nvSpPr>
          <p:cNvPr id="30" name="Google Shape;791;p29">
            <a:extLst>
              <a:ext uri="{FF2B5EF4-FFF2-40B4-BE49-F238E27FC236}">
                <a16:creationId xmlns:a16="http://schemas.microsoft.com/office/drawing/2014/main" id="{0C7655EF-F414-4A2F-830D-AD094BB1DA76}"/>
              </a:ext>
            </a:extLst>
          </p:cNvPr>
          <p:cNvSpPr txBox="1">
            <a:spLocks/>
          </p:cNvSpPr>
          <p:nvPr/>
        </p:nvSpPr>
        <p:spPr>
          <a:xfrm>
            <a:off x="1629463" y="1139623"/>
            <a:ext cx="5981320" cy="1447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Itim"/>
              <a:buNone/>
              <a:defRPr sz="60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9pPr>
          </a:lstStyle>
          <a:p>
            <a:r>
              <a:rPr lang="en-US" sz="5600" dirty="0"/>
              <a:t>BÀI 7:</a:t>
            </a:r>
            <a:endParaRPr lang="vi-VN" sz="5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grpId="1" nodeType="clickEffect">
                                  <p:stCondLst>
                                    <p:cond delay="0"/>
                                  </p:stCondLst>
                                  <p:iterate type="lt">
                                    <p:tmPct val="4000"/>
                                  </p:iterate>
                                  <p:childTnLst>
                                    <p:set>
                                      <p:cBhvr override="childStyle">
                                        <p:cTn id="11" dur="500" fill="hold"/>
                                        <p:tgtEl>
                                          <p:spTgt spid="30"/>
                                        </p:tgtEl>
                                        <p:attrNameLst>
                                          <p:attrName>style.textDecorationUnderline</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0"/>
                                  </p:iterate>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mph" presetSubtype="0" fill="hold" grpId="1" nodeType="clickEffect">
                                  <p:stCondLst>
                                    <p:cond delay="0"/>
                                  </p:stCondLst>
                                  <p:iterate type="lt">
                                    <p:tmPct val="4000"/>
                                  </p:iterate>
                                  <p:childTnLst>
                                    <p:set>
                                      <p:cBhvr override="childStyle">
                                        <p:cTn id="20" dur="500" fill="hold"/>
                                        <p:tgtEl>
                                          <p:spTgt spid="2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0" grpId="0"/>
      <p:bldP spid="3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536474-9C65-406D-9E3A-C7A7A8A9D0AE}"/>
              </a:ext>
            </a:extLst>
          </p:cNvPr>
          <p:cNvSpPr>
            <a:spLocks noGrp="1"/>
          </p:cNvSpPr>
          <p:nvPr>
            <p:ph type="title"/>
          </p:nvPr>
        </p:nvSpPr>
        <p:spPr>
          <a:xfrm>
            <a:off x="332620" y="84523"/>
            <a:ext cx="9077669" cy="583987"/>
          </a:xfrm>
        </p:spPr>
        <p:txBody>
          <a:bodyPr/>
          <a:lstStyle/>
          <a:p>
            <a:r>
              <a:rPr lang="en-US" sz="3200" dirty="0"/>
              <a:t>BÀI 7: TỐC ĐỘ PHẢN ỨNG VÀ CHẤT XÚC TÁC</a:t>
            </a:r>
          </a:p>
        </p:txBody>
      </p:sp>
      <p:sp>
        <p:nvSpPr>
          <p:cNvPr id="5" name="TextBox 4">
            <a:extLst>
              <a:ext uri="{FF2B5EF4-FFF2-40B4-BE49-F238E27FC236}">
                <a16:creationId xmlns:a16="http://schemas.microsoft.com/office/drawing/2014/main" id="{2D36B9F4-2938-415D-85EE-26E1B457035B}"/>
              </a:ext>
            </a:extLst>
          </p:cNvPr>
          <p:cNvSpPr txBox="1"/>
          <p:nvPr/>
        </p:nvSpPr>
        <p:spPr>
          <a:xfrm>
            <a:off x="2600879" y="455899"/>
            <a:ext cx="4295400" cy="461665"/>
          </a:xfrm>
          <a:prstGeom prst="rect">
            <a:avLst/>
          </a:prstGeom>
          <a:noFill/>
        </p:spPr>
        <p:txBody>
          <a:bodyPr wrap="square" rtlCol="0">
            <a:spAutoFit/>
          </a:bodyPr>
          <a:lstStyle/>
          <a:p>
            <a:pPr algn="ctr"/>
            <a:r>
              <a:rPr lang="en-US" sz="2400" dirty="0">
                <a:solidFill>
                  <a:schemeClr val="accent3">
                    <a:lumMod val="50000"/>
                  </a:schemeClr>
                </a:solidFill>
                <a:latin typeface="iCiel Cadena" panose="02000503000000020004" pitchFamily="2" charset="0"/>
              </a:rPr>
              <a:t>I. </a:t>
            </a:r>
            <a:r>
              <a:rPr lang="en-US" sz="2400" dirty="0" err="1">
                <a:solidFill>
                  <a:schemeClr val="accent3">
                    <a:lumMod val="50000"/>
                  </a:schemeClr>
                </a:solidFill>
                <a:latin typeface="iCiel Cadena" panose="02000503000000020004" pitchFamily="2" charset="0"/>
              </a:rPr>
              <a:t>Khái</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niệm</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tốc</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độ</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phản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ứng</a:t>
            </a:r>
            <a:endParaRPr lang="en-US" sz="2400" dirty="0">
              <a:solidFill>
                <a:schemeClr val="accent3">
                  <a:lumMod val="50000"/>
                </a:schemeClr>
              </a:solidFill>
              <a:latin typeface="iCiel Cadena" panose="02000503000000020004" pitchFamily="2" charset="0"/>
            </a:endParaRPr>
          </a:p>
        </p:txBody>
      </p:sp>
      <p:grpSp>
        <p:nvGrpSpPr>
          <p:cNvPr id="164" name="Google Shape;1017;p34">
            <a:extLst>
              <a:ext uri="{FF2B5EF4-FFF2-40B4-BE49-F238E27FC236}">
                <a16:creationId xmlns:a16="http://schemas.microsoft.com/office/drawing/2014/main" id="{E0424611-2E09-41BF-AE52-1342FDB4912F}"/>
              </a:ext>
            </a:extLst>
          </p:cNvPr>
          <p:cNvGrpSpPr/>
          <p:nvPr/>
        </p:nvGrpSpPr>
        <p:grpSpPr>
          <a:xfrm rot="3784413">
            <a:off x="-476060" y="577845"/>
            <a:ext cx="1559113" cy="441727"/>
            <a:chOff x="7051300" y="3461525"/>
            <a:chExt cx="2305989" cy="512912"/>
          </a:xfrm>
        </p:grpSpPr>
        <p:sp>
          <p:nvSpPr>
            <p:cNvPr id="165" name="Google Shape;1018;p34">
              <a:extLst>
                <a:ext uri="{FF2B5EF4-FFF2-40B4-BE49-F238E27FC236}">
                  <a16:creationId xmlns:a16="http://schemas.microsoft.com/office/drawing/2014/main" id="{19F186BF-2874-454B-8299-4A29C52B3C18}"/>
                </a:ext>
              </a:extLst>
            </p:cNvPr>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19;p34">
              <a:extLst>
                <a:ext uri="{FF2B5EF4-FFF2-40B4-BE49-F238E27FC236}">
                  <a16:creationId xmlns:a16="http://schemas.microsoft.com/office/drawing/2014/main" id="{C37214E3-205D-4339-B1F1-01B86ACF22E2}"/>
                </a:ext>
              </a:extLst>
            </p:cNvPr>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20;p34">
              <a:extLst>
                <a:ext uri="{FF2B5EF4-FFF2-40B4-BE49-F238E27FC236}">
                  <a16:creationId xmlns:a16="http://schemas.microsoft.com/office/drawing/2014/main" id="{1DD8C2C6-9CFB-4EDC-A067-D0AB9809D6D4}"/>
                </a:ext>
              </a:extLst>
            </p:cNvPr>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21;p34">
              <a:extLst>
                <a:ext uri="{FF2B5EF4-FFF2-40B4-BE49-F238E27FC236}">
                  <a16:creationId xmlns:a16="http://schemas.microsoft.com/office/drawing/2014/main" id="{9D4C0AE1-47C2-45DF-B063-AE1F02B2C756}"/>
                </a:ext>
              </a:extLst>
            </p:cNvPr>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22;p34">
              <a:extLst>
                <a:ext uri="{FF2B5EF4-FFF2-40B4-BE49-F238E27FC236}">
                  <a16:creationId xmlns:a16="http://schemas.microsoft.com/office/drawing/2014/main" id="{A757F489-1828-4E84-88A1-0E116F1982BF}"/>
                </a:ext>
              </a:extLst>
            </p:cNvPr>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023;p34">
              <a:extLst>
                <a:ext uri="{FF2B5EF4-FFF2-40B4-BE49-F238E27FC236}">
                  <a16:creationId xmlns:a16="http://schemas.microsoft.com/office/drawing/2014/main" id="{28006F79-7EF4-4EF2-B5F9-2438ADD5C506}"/>
                </a:ext>
              </a:extLst>
            </p:cNvPr>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024;p34">
              <a:extLst>
                <a:ext uri="{FF2B5EF4-FFF2-40B4-BE49-F238E27FC236}">
                  <a16:creationId xmlns:a16="http://schemas.microsoft.com/office/drawing/2014/main" id="{F52CC30A-324A-4B60-BA70-E5126DB8EB9A}"/>
                </a:ext>
              </a:extLst>
            </p:cNvPr>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025;p34">
              <a:extLst>
                <a:ext uri="{FF2B5EF4-FFF2-40B4-BE49-F238E27FC236}">
                  <a16:creationId xmlns:a16="http://schemas.microsoft.com/office/drawing/2014/main" id="{42A85ACB-5495-4F6F-A0F6-234CD5714C6B}"/>
                </a:ext>
              </a:extLst>
            </p:cNvPr>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026;p34">
              <a:extLst>
                <a:ext uri="{FF2B5EF4-FFF2-40B4-BE49-F238E27FC236}">
                  <a16:creationId xmlns:a16="http://schemas.microsoft.com/office/drawing/2014/main" id="{711B28B6-9C34-44EB-A78F-5BD0AB598291}"/>
                </a:ext>
              </a:extLst>
            </p:cNvPr>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027;p34">
              <a:extLst>
                <a:ext uri="{FF2B5EF4-FFF2-40B4-BE49-F238E27FC236}">
                  <a16:creationId xmlns:a16="http://schemas.microsoft.com/office/drawing/2014/main" id="{EA7164D5-C787-4E30-9A3A-56226BDB6906}"/>
                </a:ext>
              </a:extLst>
            </p:cNvPr>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028;p34">
              <a:extLst>
                <a:ext uri="{FF2B5EF4-FFF2-40B4-BE49-F238E27FC236}">
                  <a16:creationId xmlns:a16="http://schemas.microsoft.com/office/drawing/2014/main" id="{2173072F-33F8-4B40-9D99-8F91D2DCB1E2}"/>
                </a:ext>
              </a:extLst>
            </p:cNvPr>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029;p34">
              <a:extLst>
                <a:ext uri="{FF2B5EF4-FFF2-40B4-BE49-F238E27FC236}">
                  <a16:creationId xmlns:a16="http://schemas.microsoft.com/office/drawing/2014/main" id="{E8AAEB59-4662-46B0-9F67-E34C1A985A54}"/>
                </a:ext>
              </a:extLst>
            </p:cNvPr>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030;p34">
              <a:extLst>
                <a:ext uri="{FF2B5EF4-FFF2-40B4-BE49-F238E27FC236}">
                  <a16:creationId xmlns:a16="http://schemas.microsoft.com/office/drawing/2014/main" id="{4BA5087D-0A92-4339-ABD6-7186BA8908DC}"/>
                </a:ext>
              </a:extLst>
            </p:cNvPr>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031;p34">
              <a:extLst>
                <a:ext uri="{FF2B5EF4-FFF2-40B4-BE49-F238E27FC236}">
                  <a16:creationId xmlns:a16="http://schemas.microsoft.com/office/drawing/2014/main" id="{47AD00E3-1790-4B56-BA6F-35FF9717F883}"/>
                </a:ext>
              </a:extLst>
            </p:cNvPr>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032;p34">
              <a:extLst>
                <a:ext uri="{FF2B5EF4-FFF2-40B4-BE49-F238E27FC236}">
                  <a16:creationId xmlns:a16="http://schemas.microsoft.com/office/drawing/2014/main" id="{61078F53-30F4-46DC-835B-07C8F2C84577}"/>
                </a:ext>
              </a:extLst>
            </p:cNvPr>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033;p34">
              <a:extLst>
                <a:ext uri="{FF2B5EF4-FFF2-40B4-BE49-F238E27FC236}">
                  <a16:creationId xmlns:a16="http://schemas.microsoft.com/office/drawing/2014/main" id="{CD26BB5B-510F-4022-B241-BA87D75C9484}"/>
                </a:ext>
              </a:extLst>
            </p:cNvPr>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034;p34">
              <a:extLst>
                <a:ext uri="{FF2B5EF4-FFF2-40B4-BE49-F238E27FC236}">
                  <a16:creationId xmlns:a16="http://schemas.microsoft.com/office/drawing/2014/main" id="{4D653FB0-1D30-495D-B49B-D442B842D3F1}"/>
                </a:ext>
              </a:extLst>
            </p:cNvPr>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035;p34">
              <a:extLst>
                <a:ext uri="{FF2B5EF4-FFF2-40B4-BE49-F238E27FC236}">
                  <a16:creationId xmlns:a16="http://schemas.microsoft.com/office/drawing/2014/main" id="{7F1F833C-8C4C-4B2C-91C6-416B744F2CE5}"/>
                </a:ext>
              </a:extLst>
            </p:cNvPr>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Graphic 11" descr="Artificial Intelligence outline">
            <a:extLst>
              <a:ext uri="{FF2B5EF4-FFF2-40B4-BE49-F238E27FC236}">
                <a16:creationId xmlns:a16="http://schemas.microsoft.com/office/drawing/2014/main" id="{7DB3BA0A-3B5A-41D3-A865-AF23B3197E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3666" y="108053"/>
            <a:ext cx="914400" cy="914400"/>
          </a:xfrm>
          <a:prstGeom prst="rect">
            <a:avLst/>
          </a:prstGeom>
        </p:spPr>
      </p:pic>
      <p:pic>
        <p:nvPicPr>
          <p:cNvPr id="16" name="Graphic 15" descr="Calligraphy Pen outline">
            <a:extLst>
              <a:ext uri="{FF2B5EF4-FFF2-40B4-BE49-F238E27FC236}">
                <a16:creationId xmlns:a16="http://schemas.microsoft.com/office/drawing/2014/main" id="{5716928A-7FBE-47F4-AC5B-37157A2EA2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2991" y="3940523"/>
            <a:ext cx="2067298" cy="1202977"/>
          </a:xfrm>
          <a:prstGeom prst="rect">
            <a:avLst/>
          </a:prstGeom>
        </p:spPr>
      </p:pic>
      <p:pic>
        <p:nvPicPr>
          <p:cNvPr id="1026" name="Picture 2" descr="So sánh tốc độ của một số phản ứng. Phản ứng sắt bị gỉ, đốt cháy cồn được  minh hoạ ở các Hình 7.1 và 7.2">
            <a:extLst>
              <a:ext uri="{FF2B5EF4-FFF2-40B4-BE49-F238E27FC236}">
                <a16:creationId xmlns:a16="http://schemas.microsoft.com/office/drawing/2014/main" id="{380F3563-11C8-0CF7-A925-021FA7EA8D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2143" y="931107"/>
            <a:ext cx="5705475" cy="2095500"/>
          </a:xfrm>
          <a:prstGeom prst="rect">
            <a:avLst/>
          </a:prstGeom>
          <a:noFill/>
          <a:extLst>
            <a:ext uri="{909E8E84-426E-40DD-AFC4-6F175D3DCCD1}">
              <a14:hiddenFill xmlns:a14="http://schemas.microsoft.com/office/drawing/2010/main">
                <a:solidFill>
                  <a:srgbClr val="FFFFFF"/>
                </a:solidFill>
              </a14:hiddenFill>
            </a:ext>
          </a:extLst>
        </p:spPr>
      </p:pic>
      <p:sp>
        <p:nvSpPr>
          <p:cNvPr id="10" name="Wave 9">
            <a:extLst>
              <a:ext uri="{FF2B5EF4-FFF2-40B4-BE49-F238E27FC236}">
                <a16:creationId xmlns:a16="http://schemas.microsoft.com/office/drawing/2014/main" id="{FCF7C852-9AC1-DCBD-AEA3-7CEC039F89A6}"/>
              </a:ext>
            </a:extLst>
          </p:cNvPr>
          <p:cNvSpPr/>
          <p:nvPr/>
        </p:nvSpPr>
        <p:spPr>
          <a:xfrm>
            <a:off x="2711829" y="3339034"/>
            <a:ext cx="5555557" cy="1202977"/>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solidFill>
                  <a:srgbClr val="000000"/>
                </a:solidFill>
                <a:latin typeface="UVN Van" panose="00000400000000000000" pitchFamily="2" charset="0"/>
                <a:ea typeface="Calibri" panose="020F0502020204030204" pitchFamily="34" charset="0"/>
                <a:cs typeface="Times New Roman" panose="02020603050405020304" pitchFamily="18" charset="0"/>
              </a:rPr>
              <a:t>T</a:t>
            </a:r>
            <a:r>
              <a:rPr lang="nl-NL" sz="2800" dirty="0">
                <a:solidFill>
                  <a:srgbClr val="000000"/>
                </a:solidFill>
                <a:effectLst/>
                <a:latin typeface="UVN Van" panose="00000400000000000000" pitchFamily="2" charset="0"/>
                <a:ea typeface="Calibri" panose="020F0502020204030204" pitchFamily="34" charset="0"/>
                <a:cs typeface="Times New Roman" panose="02020603050405020304" pitchFamily="18" charset="0"/>
              </a:rPr>
              <a:t>hảo luận nhóm 4 hoàn thành phiếu học tập Số 1:</a:t>
            </a:r>
            <a:endParaRPr lang="en-US" sz="2800" dirty="0">
              <a:effectLst/>
              <a:latin typeface="UVN Van" panose="00000400000000000000" pitchFamily="2"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FA4E855A-4E63-0E65-9304-E03FEDAA228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062" b="96392" l="3077" r="98846">
                        <a14:foregroundMark x1="15769" y1="37113" x2="13846" y2="68557"/>
                        <a14:foregroundMark x1="15769" y1="81443" x2="15385" y2="92784"/>
                        <a14:foregroundMark x1="23462" y1="79381" x2="23462" y2="60825"/>
                        <a14:foregroundMark x1="5769" y1="60309" x2="5000" y2="80928"/>
                        <a14:foregroundMark x1="6538" y1="53093" x2="7308" y2="62887"/>
                        <a14:foregroundMark x1="31538" y1="78351" x2="21538" y2="93299"/>
                        <a14:foregroundMark x1="29615" y1="92784" x2="35000" y2="89175"/>
                        <a14:foregroundMark x1="3077" y1="84021" x2="4615" y2="91237"/>
                        <a14:foregroundMark x1="20769" y1="96907" x2="26154" y2="95876"/>
                        <a14:foregroundMark x1="43846" y1="67526" x2="62308" y2="69588"/>
                        <a14:foregroundMark x1="65385" y1="67010" x2="34231" y2="82990"/>
                        <a14:foregroundMark x1="34231" y1="82990" x2="33462" y2="82990"/>
                        <a14:foregroundMark x1="40385" y1="86598" x2="63846" y2="86598"/>
                        <a14:foregroundMark x1="33846" y1="76804" x2="43077" y2="68041"/>
                        <a14:foregroundMark x1="41923" y1="60825" x2="33462" y2="67526"/>
                        <a14:foregroundMark x1="81538" y1="30928" x2="85769" y2="43299"/>
                        <a14:foregroundMark x1="74615" y1="22165" x2="88846" y2="41237"/>
                        <a14:foregroundMark x1="88846" y1="41237" x2="89231" y2="41237"/>
                        <a14:foregroundMark x1="59231" y1="6701" x2="52692" y2="14948"/>
                        <a14:foregroundMark x1="32692" y1="8247" x2="33077" y2="2577"/>
                        <a14:foregroundMark x1="49231" y1="78351" x2="63846" y2="67010"/>
                        <a14:foregroundMark x1="66538" y1="62887" x2="46154" y2="75773"/>
                        <a14:foregroundMark x1="63846" y1="75773" x2="46538" y2="81443"/>
                        <a14:foregroundMark x1="63077" y1="65979" x2="50000" y2="63918"/>
                        <a14:foregroundMark x1="39615" y1="77835" x2="45769" y2="62371"/>
                        <a14:foregroundMark x1="78846" y1="69588" x2="78077" y2="88660"/>
                        <a14:foregroundMark x1="83462" y1="81959" x2="93462" y2="51546"/>
                        <a14:foregroundMark x1="97692" y1="65979" x2="98846" y2="84536"/>
                      </a14:backgroundRemoval>
                    </a14:imgEffect>
                  </a14:imgLayer>
                </a14:imgProps>
              </a:ext>
            </a:extLst>
          </a:blip>
          <a:stretch>
            <a:fillRect/>
          </a:stretch>
        </p:blipFill>
        <p:spPr>
          <a:xfrm>
            <a:off x="36561" y="2961110"/>
            <a:ext cx="2476500" cy="1847850"/>
          </a:xfrm>
          <a:prstGeom prst="rect">
            <a:avLst/>
          </a:prstGeom>
        </p:spPr>
      </p:pic>
    </p:spTree>
    <p:extLst>
      <p:ext uri="{BB962C8B-B14F-4D97-AF65-F5344CB8AC3E}">
        <p14:creationId xmlns:p14="http://schemas.microsoft.com/office/powerpoint/2010/main" val="158298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E852A5-1841-FC85-E4D8-E7ED4D7FA97C}"/>
              </a:ext>
            </a:extLst>
          </p:cNvPr>
          <p:cNvSpPr txBox="1"/>
          <p:nvPr/>
        </p:nvSpPr>
        <p:spPr>
          <a:xfrm>
            <a:off x="3571155" y="0"/>
            <a:ext cx="4575842" cy="307777"/>
          </a:xfrm>
          <a:prstGeom prst="rect">
            <a:avLst/>
          </a:prstGeom>
          <a:noFill/>
        </p:spPr>
        <p:txBody>
          <a:bodyPr wrap="square">
            <a:spAutoFit/>
          </a:bodyPr>
          <a:lstStyle/>
          <a:p>
            <a:r>
              <a:rPr lang="en-US" sz="1400" b="1" u="sng" dirty="0">
                <a:effectLst/>
                <a:latin typeface="Times New Roman" panose="02020603050405020304" pitchFamily="18" charset="0"/>
                <a:ea typeface="Calibri" panose="020F0502020204030204" pitchFamily="34" charset="0"/>
              </a:rPr>
              <a:t>PHIẾU HỌC TẬP SỐ 1</a:t>
            </a:r>
            <a:endParaRPr lang="en-US" dirty="0"/>
          </a:p>
        </p:txBody>
      </p:sp>
      <p:sp>
        <p:nvSpPr>
          <p:cNvPr id="8" name="Rectangle: Rounded Corners 7">
            <a:extLst>
              <a:ext uri="{FF2B5EF4-FFF2-40B4-BE49-F238E27FC236}">
                <a16:creationId xmlns:a16="http://schemas.microsoft.com/office/drawing/2014/main" id="{C46F01DD-80D6-A558-068D-17479450749B}"/>
              </a:ext>
            </a:extLst>
          </p:cNvPr>
          <p:cNvSpPr/>
          <p:nvPr/>
        </p:nvSpPr>
        <p:spPr>
          <a:xfrm>
            <a:off x="826032" y="369250"/>
            <a:ext cx="7491933" cy="45715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 sát các Hình 7.1 và 7.2 trả lời các câu hỏi sau:</a:t>
            </a:r>
          </a:p>
          <a:p>
            <a:pPr algn="ctr"/>
            <a:endParaRPr lang="nl-NL"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nl-N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sắt bị gỉ xảy ra nhanh hơn hay chậm hơn phản ứng đốt cháy cồn?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Tốc độ phản ứng là gì?</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Dựa vào tốc độ xảy ra, chia phản ứng thành mấy loại? Đó là những loại nào? Lấy ví dụ?</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p>
        </p:txBody>
      </p:sp>
      <p:pic>
        <p:nvPicPr>
          <p:cNvPr id="13" name="Picture 12">
            <a:extLst>
              <a:ext uri="{FF2B5EF4-FFF2-40B4-BE49-F238E27FC236}">
                <a16:creationId xmlns:a16="http://schemas.microsoft.com/office/drawing/2014/main" id="{71E6C0D4-C1B4-3982-D4F9-527603378C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6988" y="918913"/>
            <a:ext cx="4510023" cy="1294089"/>
          </a:xfrm>
          <a:prstGeom prst="rect">
            <a:avLst/>
          </a:prstGeom>
          <a:noFill/>
          <a:ln>
            <a:noFill/>
          </a:ln>
        </p:spPr>
      </p:pic>
    </p:spTree>
    <p:extLst>
      <p:ext uri="{BB962C8B-B14F-4D97-AF65-F5344CB8AC3E}">
        <p14:creationId xmlns:p14="http://schemas.microsoft.com/office/powerpoint/2010/main" val="1513683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066EE-9B30-09CF-CD70-5913ABF41FD0}"/>
              </a:ext>
            </a:extLst>
          </p:cNvPr>
          <p:cNvSpPr>
            <a:spLocks noGrp="1"/>
          </p:cNvSpPr>
          <p:nvPr>
            <p:ph type="title"/>
          </p:nvPr>
        </p:nvSpPr>
        <p:spPr>
          <a:xfrm>
            <a:off x="332620" y="84523"/>
            <a:ext cx="9077669" cy="583987"/>
          </a:xfrm>
        </p:spPr>
        <p:txBody>
          <a:bodyPr/>
          <a:lstStyle/>
          <a:p>
            <a:r>
              <a:rPr lang="en-US" sz="3200" dirty="0"/>
              <a:t>BÀI 7: TỐC ĐỘ PHẢN ỨNG VÀ CHẤT XÚC TÁC</a:t>
            </a:r>
          </a:p>
        </p:txBody>
      </p:sp>
      <p:sp>
        <p:nvSpPr>
          <p:cNvPr id="5" name="TextBox 4">
            <a:extLst>
              <a:ext uri="{FF2B5EF4-FFF2-40B4-BE49-F238E27FC236}">
                <a16:creationId xmlns:a16="http://schemas.microsoft.com/office/drawing/2014/main" id="{2595E56D-593E-175C-CCAB-A22AEC114868}"/>
              </a:ext>
            </a:extLst>
          </p:cNvPr>
          <p:cNvSpPr txBox="1"/>
          <p:nvPr/>
        </p:nvSpPr>
        <p:spPr>
          <a:xfrm>
            <a:off x="2600879" y="455899"/>
            <a:ext cx="4295400" cy="461665"/>
          </a:xfrm>
          <a:prstGeom prst="rect">
            <a:avLst/>
          </a:prstGeom>
          <a:noFill/>
        </p:spPr>
        <p:txBody>
          <a:bodyPr wrap="square" rtlCol="0">
            <a:spAutoFit/>
          </a:bodyPr>
          <a:lstStyle/>
          <a:p>
            <a:pPr algn="ctr"/>
            <a:r>
              <a:rPr lang="en-US" sz="2400" dirty="0">
                <a:solidFill>
                  <a:schemeClr val="accent3">
                    <a:lumMod val="50000"/>
                  </a:schemeClr>
                </a:solidFill>
                <a:latin typeface="iCiel Cadena" panose="02000503000000020004" pitchFamily="2" charset="0"/>
              </a:rPr>
              <a:t>I. </a:t>
            </a:r>
            <a:r>
              <a:rPr lang="en-US" sz="2400" dirty="0" err="1">
                <a:solidFill>
                  <a:schemeClr val="accent3">
                    <a:lumMod val="50000"/>
                  </a:schemeClr>
                </a:solidFill>
                <a:latin typeface="iCiel Cadena" panose="02000503000000020004" pitchFamily="2" charset="0"/>
              </a:rPr>
              <a:t>Khái</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niệm</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tốc</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độ</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phản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ứng</a:t>
            </a:r>
            <a:endParaRPr lang="en-US" sz="2400" dirty="0">
              <a:solidFill>
                <a:schemeClr val="accent3">
                  <a:lumMod val="50000"/>
                </a:schemeClr>
              </a:solidFill>
              <a:latin typeface="iCiel Cadena" panose="02000503000000020004" pitchFamily="2" charset="0"/>
            </a:endParaRPr>
          </a:p>
        </p:txBody>
      </p:sp>
      <p:sp>
        <p:nvSpPr>
          <p:cNvPr id="6" name="TextBox 5">
            <a:extLst>
              <a:ext uri="{FF2B5EF4-FFF2-40B4-BE49-F238E27FC236}">
                <a16:creationId xmlns:a16="http://schemas.microsoft.com/office/drawing/2014/main" id="{A644050F-9A92-3807-9660-9D5A95E7BD45}"/>
              </a:ext>
            </a:extLst>
          </p:cNvPr>
          <p:cNvSpPr txBox="1"/>
          <p:nvPr/>
        </p:nvSpPr>
        <p:spPr>
          <a:xfrm>
            <a:off x="245889" y="1039886"/>
            <a:ext cx="3672968"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a:latin typeface="UVN Van" panose="00000400000000000000" pitchFamily="2" charset="0"/>
              </a:rPr>
              <a:t>Quan </a:t>
            </a:r>
            <a:r>
              <a:rPr lang="en-US" sz="2400" dirty="0" err="1">
                <a:latin typeface="UVN Van" panose="00000400000000000000" pitchFamily="2" charset="0"/>
              </a:rPr>
              <a:t>sát</a:t>
            </a:r>
            <a:r>
              <a:rPr lang="en-US" sz="2400" dirty="0">
                <a:latin typeface="UVN Van" panose="00000400000000000000" pitchFamily="2" charset="0"/>
              </a:rPr>
              <a:t> </a:t>
            </a:r>
            <a:r>
              <a:rPr lang="en-US" sz="2400" dirty="0" err="1">
                <a:latin typeface="UVN Van" panose="00000400000000000000" pitchFamily="2" charset="0"/>
              </a:rPr>
              <a:t>giáo</a:t>
            </a:r>
            <a:r>
              <a:rPr lang="en-US" sz="2400" dirty="0">
                <a:latin typeface="UVN Van" panose="00000400000000000000" pitchFamily="2" charset="0"/>
              </a:rPr>
              <a:t> </a:t>
            </a:r>
            <a:r>
              <a:rPr lang="en-US" sz="2400" dirty="0" err="1">
                <a:latin typeface="UVN Van" panose="00000400000000000000" pitchFamily="2" charset="0"/>
              </a:rPr>
              <a:t>viên</a:t>
            </a:r>
            <a:r>
              <a:rPr lang="en-US" sz="2400" dirty="0">
                <a:latin typeface="UVN Van" panose="00000400000000000000" pitchFamily="2" charset="0"/>
              </a:rPr>
              <a:t> </a:t>
            </a:r>
            <a:r>
              <a:rPr lang="en-US" sz="2400" dirty="0" err="1">
                <a:latin typeface="UVN Van" panose="00000400000000000000" pitchFamily="2" charset="0"/>
              </a:rPr>
              <a:t>làm</a:t>
            </a:r>
            <a:r>
              <a:rPr lang="en-US" sz="2400" dirty="0">
                <a:latin typeface="UVN Van" panose="00000400000000000000" pitchFamily="2" charset="0"/>
              </a:rPr>
              <a:t> </a:t>
            </a:r>
            <a:r>
              <a:rPr lang="en-US" sz="2400" dirty="0" err="1">
                <a:latin typeface="UVN Van" panose="00000400000000000000" pitchFamily="2" charset="0"/>
              </a:rPr>
              <a:t>thí</a:t>
            </a:r>
            <a:r>
              <a:rPr lang="en-US" sz="2400" dirty="0">
                <a:latin typeface="UVN Van" panose="00000400000000000000" pitchFamily="2" charset="0"/>
              </a:rPr>
              <a:t> </a:t>
            </a:r>
            <a:r>
              <a:rPr lang="en-US" sz="2400" dirty="0" err="1">
                <a:latin typeface="UVN Van" panose="00000400000000000000" pitchFamily="2" charset="0"/>
              </a:rPr>
              <a:t>nghiệm</a:t>
            </a:r>
            <a:r>
              <a:rPr lang="en-US" sz="2400" dirty="0">
                <a:latin typeface="UVN Van" panose="00000400000000000000" pitchFamily="2" charset="0"/>
              </a:rPr>
              <a:t> </a:t>
            </a:r>
            <a:r>
              <a:rPr lang="en-US" sz="2400" dirty="0" err="1">
                <a:latin typeface="UVN Van" panose="00000400000000000000" pitchFamily="2" charset="0"/>
              </a:rPr>
              <a:t>và</a:t>
            </a:r>
            <a:r>
              <a:rPr lang="en-US" sz="2400" dirty="0">
                <a:latin typeface="UVN Van" panose="00000400000000000000" pitchFamily="2" charset="0"/>
              </a:rPr>
              <a:t> </a:t>
            </a:r>
            <a:r>
              <a:rPr lang="en-US" sz="2400" dirty="0" err="1">
                <a:latin typeface="UVN Van" panose="00000400000000000000" pitchFamily="2" charset="0"/>
              </a:rPr>
              <a:t>trả</a:t>
            </a:r>
            <a:r>
              <a:rPr lang="en-US" sz="2400" dirty="0">
                <a:latin typeface="UVN Van" panose="00000400000000000000" pitchFamily="2" charset="0"/>
              </a:rPr>
              <a:t> </a:t>
            </a:r>
            <a:r>
              <a:rPr lang="en-US" sz="2400" dirty="0" err="1">
                <a:latin typeface="UVN Van" panose="00000400000000000000" pitchFamily="2" charset="0"/>
              </a:rPr>
              <a:t>lời</a:t>
            </a:r>
            <a:r>
              <a:rPr lang="en-US" sz="2400" dirty="0">
                <a:latin typeface="UVN Van" panose="00000400000000000000" pitchFamily="2" charset="0"/>
              </a:rPr>
              <a:t> </a:t>
            </a:r>
            <a:r>
              <a:rPr lang="en-US" sz="2400" dirty="0" err="1">
                <a:latin typeface="UVN Van" panose="00000400000000000000" pitchFamily="2" charset="0"/>
              </a:rPr>
              <a:t>các</a:t>
            </a:r>
            <a:r>
              <a:rPr lang="en-US" sz="2400" dirty="0">
                <a:latin typeface="UVN Van" panose="00000400000000000000" pitchFamily="2" charset="0"/>
              </a:rPr>
              <a:t> </a:t>
            </a:r>
            <a:r>
              <a:rPr lang="en-US" sz="2400" dirty="0" err="1">
                <a:latin typeface="UVN Van" panose="00000400000000000000" pitchFamily="2" charset="0"/>
              </a:rPr>
              <a:t>câu</a:t>
            </a:r>
            <a:r>
              <a:rPr lang="en-US" sz="2400" dirty="0">
                <a:latin typeface="UVN Van" panose="00000400000000000000" pitchFamily="2" charset="0"/>
              </a:rPr>
              <a:t> </a:t>
            </a:r>
            <a:r>
              <a:rPr lang="en-US" sz="2400" dirty="0" err="1">
                <a:latin typeface="UVN Van" panose="00000400000000000000" pitchFamily="2" charset="0"/>
              </a:rPr>
              <a:t>hỏi</a:t>
            </a:r>
            <a:r>
              <a:rPr lang="en-US" sz="2400" dirty="0">
                <a:latin typeface="UVN Van" panose="00000400000000000000" pitchFamily="2" charset="0"/>
              </a:rPr>
              <a:t> </a:t>
            </a:r>
            <a:r>
              <a:rPr lang="en-US" sz="2400" dirty="0" err="1">
                <a:latin typeface="UVN Van" panose="00000400000000000000" pitchFamily="2" charset="0"/>
              </a:rPr>
              <a:t>sau</a:t>
            </a:r>
            <a:r>
              <a:rPr lang="en-US" sz="2400" dirty="0">
                <a:latin typeface="UVN Van" panose="00000400000000000000" pitchFamily="2" charset="0"/>
              </a:rPr>
              <a:t>:</a:t>
            </a:r>
          </a:p>
        </p:txBody>
      </p:sp>
      <p:pic>
        <p:nvPicPr>
          <p:cNvPr id="7" name="Picture 6">
            <a:extLst>
              <a:ext uri="{FF2B5EF4-FFF2-40B4-BE49-F238E27FC236}">
                <a16:creationId xmlns:a16="http://schemas.microsoft.com/office/drawing/2014/main" id="{39352A97-6FAB-1DC0-AC09-7DAFAC0DED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2889" l="9778" r="89778">
                        <a14:foregroundMark x1="48444" y1="89778" x2="45333" y2="92889"/>
                        <a14:foregroundMark x1="23111" y1="41333" x2="25778" y2="45333"/>
                        <a14:foregroundMark x1="16889" y1="50222" x2="16889" y2="39556"/>
                      </a14:backgroundRemoval>
                    </a14:imgEffect>
                  </a14:imgLayer>
                </a14:imgProps>
              </a:ext>
            </a:extLst>
          </a:blip>
          <a:stretch>
            <a:fillRect/>
          </a:stretch>
        </p:blipFill>
        <p:spPr>
          <a:xfrm>
            <a:off x="734185" y="2544476"/>
            <a:ext cx="2143125" cy="2143125"/>
          </a:xfrm>
          <a:prstGeom prst="rect">
            <a:avLst/>
          </a:prstGeom>
        </p:spPr>
      </p:pic>
      <p:pic>
        <p:nvPicPr>
          <p:cNvPr id="9" name="Graphic 8" descr="Questions outline">
            <a:extLst>
              <a:ext uri="{FF2B5EF4-FFF2-40B4-BE49-F238E27FC236}">
                <a16:creationId xmlns:a16="http://schemas.microsoft.com/office/drawing/2014/main" id="{E1F157C5-86BA-BFAD-049C-F8C9951CE1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9408" y="3777264"/>
            <a:ext cx="1349738" cy="1349738"/>
          </a:xfrm>
          <a:prstGeom prst="rect">
            <a:avLst/>
          </a:prstGeom>
        </p:spPr>
      </p:pic>
      <p:sp>
        <p:nvSpPr>
          <p:cNvPr id="11" name="Speech Bubble: Rectangle with Corners Rounded 10">
            <a:extLst>
              <a:ext uri="{FF2B5EF4-FFF2-40B4-BE49-F238E27FC236}">
                <a16:creationId xmlns:a16="http://schemas.microsoft.com/office/drawing/2014/main" id="{021271B8-CC7D-707C-BE5E-8C21B9CDC336}"/>
              </a:ext>
            </a:extLst>
          </p:cNvPr>
          <p:cNvSpPr/>
          <p:nvPr/>
        </p:nvSpPr>
        <p:spPr>
          <a:xfrm>
            <a:off x="5079146" y="813688"/>
            <a:ext cx="4195481" cy="3516123"/>
          </a:xfrm>
          <a:prstGeom prst="wedgeRoundRectCallout">
            <a:avLst>
              <a:gd name="adj1" fmla="val -63690"/>
              <a:gd name="adj2" fmla="val 3933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spcAft>
                <a:spcPts val="1000"/>
              </a:spcAft>
            </a:pPr>
            <a:r>
              <a:rPr lang="nl-NL" sz="1800" dirty="0">
                <a:solidFill>
                  <a:srgbClr val="0070C0"/>
                </a:solidFill>
                <a:effectLst/>
                <a:latin typeface="UVN Van" panose="00000400000000000000" pitchFamily="2" charset="0"/>
                <a:ea typeface="Calibri" panose="020F0502020204030204" pitchFamily="34" charset="0"/>
                <a:cs typeface="Times New Roman" panose="02020603050405020304" pitchFamily="18" charset="0"/>
              </a:rPr>
              <a:t>? Nêu hiện tượng xảy ra ở mỗi ống nghiệm.</a:t>
            </a:r>
          </a:p>
          <a:p>
            <a:pPr algn="just">
              <a:lnSpc>
                <a:spcPct val="150000"/>
              </a:lnSpc>
              <a:spcAft>
                <a:spcPts val="1000"/>
              </a:spcAft>
            </a:pPr>
            <a:r>
              <a:rPr lang="nl-NL" sz="1800" dirty="0">
                <a:solidFill>
                  <a:srgbClr val="0070C0"/>
                </a:solidFill>
                <a:effectLst/>
                <a:latin typeface="UVN Van" panose="00000400000000000000" pitchFamily="2" charset="0"/>
                <a:ea typeface="Calibri" panose="020F0502020204030204" pitchFamily="34" charset="0"/>
                <a:cs typeface="Times New Roman" panose="02020603050405020304" pitchFamily="18" charset="0"/>
              </a:rPr>
              <a:t>? Bọt khí ở ống nghiệm nào xuất hiện nhiều hơn, đá vôi ở ống nghiệm nào tan hết trước.</a:t>
            </a:r>
            <a:endParaRPr lang="en-US" sz="1800" dirty="0">
              <a:solidFill>
                <a:srgbClr val="0070C0"/>
              </a:solidFill>
              <a:effectLst/>
              <a:latin typeface="UVN Van" panose="00000400000000000000" pitchFamily="2" charset="0"/>
              <a:ea typeface="Calibri" panose="020F0502020204030204" pitchFamily="34" charset="0"/>
              <a:cs typeface="Times New Roman" panose="02020603050405020304" pitchFamily="18" charset="0"/>
            </a:endParaRPr>
          </a:p>
          <a:p>
            <a:pPr algn="just">
              <a:lnSpc>
                <a:spcPct val="150000"/>
              </a:lnSpc>
              <a:spcAft>
                <a:spcPts val="1000"/>
              </a:spcAft>
            </a:pPr>
            <a:r>
              <a:rPr lang="nl-NL" sz="1800" dirty="0">
                <a:solidFill>
                  <a:srgbClr val="0070C0"/>
                </a:solidFill>
                <a:effectLst/>
                <a:latin typeface="UVN Van" panose="00000400000000000000" pitchFamily="2" charset="0"/>
                <a:ea typeface="Calibri" panose="020F0502020204030204" pitchFamily="34" charset="0"/>
                <a:cs typeface="Times New Roman" panose="02020603050405020304" pitchFamily="18" charset="0"/>
              </a:rPr>
              <a:t>? Phản ứng giữa hydrochloric acid với đá vôi ở dạng nào xảy ra nhanh hơn?</a:t>
            </a:r>
            <a:endParaRPr lang="en-US" sz="1800" dirty="0">
              <a:solidFill>
                <a:srgbClr val="0070C0"/>
              </a:solidFill>
              <a:effectLst/>
              <a:latin typeface="UVN Van" panose="00000400000000000000" pitchFamily="2" charset="0"/>
              <a:ea typeface="Calibri" panose="020F0502020204030204" pitchFamily="34" charset="0"/>
              <a:cs typeface="Times New Roman" panose="02020603050405020304" pitchFamily="18" charset="0"/>
            </a:endParaRPr>
          </a:p>
          <a:p>
            <a:pPr algn="ctr"/>
            <a:endParaRPr lang="en-US" dirty="0">
              <a:solidFill>
                <a:srgbClr val="0070C0"/>
              </a:solidFill>
              <a:latin typeface="UVN Van" panose="00000400000000000000" pitchFamily="2" charset="0"/>
            </a:endParaRPr>
          </a:p>
        </p:txBody>
      </p:sp>
    </p:spTree>
    <p:extLst>
      <p:ext uri="{BB962C8B-B14F-4D97-AF65-F5344CB8AC3E}">
        <p14:creationId xmlns:p14="http://schemas.microsoft.com/office/powerpoint/2010/main" val="2775176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C7E8E83-8FA0-E2B1-B783-64F7CE7A8A8F}"/>
              </a:ext>
            </a:extLst>
          </p:cNvPr>
          <p:cNvSpPr>
            <a:spLocks noGrp="1"/>
          </p:cNvSpPr>
          <p:nvPr>
            <p:ph type="title"/>
          </p:nvPr>
        </p:nvSpPr>
        <p:spPr>
          <a:xfrm>
            <a:off x="332620" y="84523"/>
            <a:ext cx="9077669" cy="583987"/>
          </a:xfrm>
        </p:spPr>
        <p:txBody>
          <a:bodyPr/>
          <a:lstStyle/>
          <a:p>
            <a:r>
              <a:rPr lang="en-US" sz="3200" dirty="0"/>
              <a:t>BÀI 7: TỐC ĐỘ PHẢN ỨNG VÀ CHẤT XÚC TÁC</a:t>
            </a:r>
          </a:p>
        </p:txBody>
      </p:sp>
      <p:sp>
        <p:nvSpPr>
          <p:cNvPr id="4" name="TextBox 3">
            <a:extLst>
              <a:ext uri="{FF2B5EF4-FFF2-40B4-BE49-F238E27FC236}">
                <a16:creationId xmlns:a16="http://schemas.microsoft.com/office/drawing/2014/main" id="{DEFB57CB-4F24-660D-6736-9DE8E77F3A49}"/>
              </a:ext>
            </a:extLst>
          </p:cNvPr>
          <p:cNvSpPr txBox="1"/>
          <p:nvPr/>
        </p:nvSpPr>
        <p:spPr>
          <a:xfrm>
            <a:off x="1194644" y="437677"/>
            <a:ext cx="7353620" cy="461665"/>
          </a:xfrm>
          <a:prstGeom prst="rect">
            <a:avLst/>
          </a:prstGeom>
          <a:noFill/>
        </p:spPr>
        <p:txBody>
          <a:bodyPr wrap="square" rtlCol="0">
            <a:spAutoFit/>
          </a:bodyPr>
          <a:lstStyle/>
          <a:p>
            <a:pPr algn="ctr"/>
            <a:r>
              <a:rPr lang="en-US" sz="2400" dirty="0">
                <a:solidFill>
                  <a:schemeClr val="accent3">
                    <a:lumMod val="50000"/>
                  </a:schemeClr>
                </a:solidFill>
                <a:latin typeface="iCiel Cadena" panose="02000503000000020004" pitchFamily="2" charset="0"/>
              </a:rPr>
              <a:t>I. </a:t>
            </a:r>
            <a:r>
              <a:rPr lang="en-US" sz="2400" dirty="0" err="1">
                <a:solidFill>
                  <a:schemeClr val="accent3">
                    <a:lumMod val="50000"/>
                  </a:schemeClr>
                </a:solidFill>
                <a:latin typeface="iCiel Cadena" panose="02000503000000020004" pitchFamily="2" charset="0"/>
              </a:rPr>
              <a:t>Một</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số</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yếu</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ảnh</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hưởng</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đến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tốc</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độ</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phản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ứng</a:t>
            </a:r>
            <a:endParaRPr lang="en-US" sz="2400" dirty="0">
              <a:solidFill>
                <a:schemeClr val="accent3">
                  <a:lumMod val="50000"/>
                </a:schemeClr>
              </a:solidFill>
              <a:latin typeface="iCiel Cadena" panose="02000503000000020004" pitchFamily="2" charset="0"/>
            </a:endParaRPr>
          </a:p>
        </p:txBody>
      </p:sp>
      <p:graphicFrame>
        <p:nvGraphicFramePr>
          <p:cNvPr id="5" name="Diagram 4">
            <a:extLst>
              <a:ext uri="{FF2B5EF4-FFF2-40B4-BE49-F238E27FC236}">
                <a16:creationId xmlns:a16="http://schemas.microsoft.com/office/drawing/2014/main" id="{5D18229D-C530-E245-3A94-2DBCCB39DECB}"/>
              </a:ext>
            </a:extLst>
          </p:cNvPr>
          <p:cNvGraphicFramePr/>
          <p:nvPr>
            <p:extLst>
              <p:ext uri="{D42A27DB-BD31-4B8C-83A1-F6EECF244321}">
                <p14:modId xmlns:p14="http://schemas.microsoft.com/office/powerpoint/2010/main" val="2868739716"/>
              </p:ext>
            </p:extLst>
          </p:nvPr>
        </p:nvGraphicFramePr>
        <p:xfrm>
          <a:off x="201923" y="1375517"/>
          <a:ext cx="4070399" cy="3035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61F65EEC-52BD-8D17-440F-01B8F30EEE41}"/>
              </a:ext>
            </a:extLst>
          </p:cNvPr>
          <p:cNvGraphicFramePr/>
          <p:nvPr>
            <p:extLst>
              <p:ext uri="{D42A27DB-BD31-4B8C-83A1-F6EECF244321}">
                <p14:modId xmlns:p14="http://schemas.microsoft.com/office/powerpoint/2010/main" val="447428231"/>
              </p:ext>
            </p:extLst>
          </p:nvPr>
        </p:nvGraphicFramePr>
        <p:xfrm>
          <a:off x="3875738" y="1123347"/>
          <a:ext cx="5268262" cy="35394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16286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raphic-design-companies | Dehydr8ed Studio">
            <a:extLst>
              <a:ext uri="{FF2B5EF4-FFF2-40B4-BE49-F238E27FC236}">
                <a16:creationId xmlns:a16="http://schemas.microsoft.com/office/drawing/2014/main" id="{CF1BAE01-3DEF-1EFF-FEBE-86D473C92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1329"/>
            <a:ext cx="2046130" cy="16431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BC9601-161C-91A5-1D36-B5AC18A326A8}"/>
              </a:ext>
            </a:extLst>
          </p:cNvPr>
          <p:cNvSpPr>
            <a:spLocks noGrp="1"/>
          </p:cNvSpPr>
          <p:nvPr>
            <p:ph type="title"/>
          </p:nvPr>
        </p:nvSpPr>
        <p:spPr>
          <a:xfrm>
            <a:off x="332620" y="84523"/>
            <a:ext cx="9077669" cy="583987"/>
          </a:xfrm>
        </p:spPr>
        <p:txBody>
          <a:bodyPr/>
          <a:lstStyle/>
          <a:p>
            <a:r>
              <a:rPr lang="en-US" sz="3200" dirty="0"/>
              <a:t>BÀI 7: TỐC ĐỘ PHẢN ỨNG VÀ CHẤT XÚC TÁC</a:t>
            </a:r>
          </a:p>
        </p:txBody>
      </p:sp>
      <p:sp>
        <p:nvSpPr>
          <p:cNvPr id="5" name="TextBox 4">
            <a:extLst>
              <a:ext uri="{FF2B5EF4-FFF2-40B4-BE49-F238E27FC236}">
                <a16:creationId xmlns:a16="http://schemas.microsoft.com/office/drawing/2014/main" id="{74AE5558-8633-6FEB-E719-8EE8B6CBA535}"/>
              </a:ext>
            </a:extLst>
          </p:cNvPr>
          <p:cNvSpPr txBox="1"/>
          <p:nvPr/>
        </p:nvSpPr>
        <p:spPr>
          <a:xfrm>
            <a:off x="1194644" y="437677"/>
            <a:ext cx="7353620" cy="461665"/>
          </a:xfrm>
          <a:prstGeom prst="rect">
            <a:avLst/>
          </a:prstGeom>
          <a:noFill/>
        </p:spPr>
        <p:txBody>
          <a:bodyPr wrap="square" rtlCol="0">
            <a:spAutoFit/>
          </a:bodyPr>
          <a:lstStyle/>
          <a:p>
            <a:pPr algn="ctr"/>
            <a:r>
              <a:rPr lang="en-US" sz="2400" dirty="0">
                <a:solidFill>
                  <a:schemeClr val="accent3">
                    <a:lumMod val="50000"/>
                  </a:schemeClr>
                </a:solidFill>
                <a:latin typeface="iCiel Cadena" panose="02000503000000020004" pitchFamily="2" charset="0"/>
              </a:rPr>
              <a:t>I. </a:t>
            </a:r>
            <a:r>
              <a:rPr lang="en-US" sz="2400" dirty="0" err="1">
                <a:solidFill>
                  <a:schemeClr val="accent3">
                    <a:lumMod val="50000"/>
                  </a:schemeClr>
                </a:solidFill>
                <a:latin typeface="iCiel Cadena" panose="02000503000000020004" pitchFamily="2" charset="0"/>
              </a:rPr>
              <a:t>Một</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số</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yếu</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ảnh</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hưởng</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đến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tốc</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độ</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phản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ứng</a:t>
            </a:r>
            <a:endParaRPr lang="en-US" sz="2400" dirty="0">
              <a:solidFill>
                <a:schemeClr val="accent3">
                  <a:lumMod val="50000"/>
                </a:schemeClr>
              </a:solidFill>
              <a:latin typeface="iCiel Cadena" panose="02000503000000020004" pitchFamily="2" charset="0"/>
            </a:endParaRPr>
          </a:p>
        </p:txBody>
      </p:sp>
      <p:sp>
        <p:nvSpPr>
          <p:cNvPr id="6" name="TextBox 5">
            <a:extLst>
              <a:ext uri="{FF2B5EF4-FFF2-40B4-BE49-F238E27FC236}">
                <a16:creationId xmlns:a16="http://schemas.microsoft.com/office/drawing/2014/main" id="{FB6F0433-B935-ACDD-E27A-795A8649B721}"/>
              </a:ext>
            </a:extLst>
          </p:cNvPr>
          <p:cNvSpPr txBox="1"/>
          <p:nvPr/>
        </p:nvSpPr>
        <p:spPr>
          <a:xfrm>
            <a:off x="161364" y="836277"/>
            <a:ext cx="3526972" cy="646331"/>
          </a:xfrm>
          <a:prstGeom prst="rect">
            <a:avLst/>
          </a:prstGeom>
          <a:noFill/>
        </p:spPr>
        <p:txBody>
          <a:bodyPr wrap="square" rtlCol="0">
            <a:spAutoFit/>
          </a:bodyPr>
          <a:lstStyle/>
          <a:p>
            <a:r>
              <a:rPr lang="en-US" sz="1800" dirty="0">
                <a:solidFill>
                  <a:schemeClr val="accent2">
                    <a:lumMod val="25000"/>
                  </a:schemeClr>
                </a:solidFill>
                <a:latin typeface="Tenorite" panose="00000500000000000000" pitchFamily="2" charset="0"/>
              </a:rPr>
              <a:t>1</a:t>
            </a:r>
            <a:r>
              <a:rPr lang="vi-VN" sz="1800" dirty="0">
                <a:solidFill>
                  <a:schemeClr val="accent2">
                    <a:lumMod val="25000"/>
                  </a:schemeClr>
                </a:solidFill>
                <a:latin typeface="Tenorite" panose="00000500000000000000" pitchFamily="2" charset="0"/>
              </a:rPr>
              <a:t>. Ảnh </a:t>
            </a:r>
            <a:r>
              <a:rPr lang="en-US" sz="1800" dirty="0" err="1">
                <a:solidFill>
                  <a:schemeClr val="accent2">
                    <a:lumMod val="25000"/>
                  </a:schemeClr>
                </a:solidFill>
                <a:latin typeface="Tenorite" panose="00000500000000000000" pitchFamily="2" charset="0"/>
              </a:rPr>
              <a:t>hưởng</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của</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nồng</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độ</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đến</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tốc</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độ</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phản</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ứng</a:t>
            </a:r>
            <a:endParaRPr lang="en-US" sz="1800" dirty="0">
              <a:solidFill>
                <a:schemeClr val="accent2">
                  <a:lumMod val="25000"/>
                </a:schemeClr>
              </a:solidFill>
              <a:latin typeface="Tenorite" panose="00000500000000000000" pitchFamily="2" charset="0"/>
            </a:endParaRPr>
          </a:p>
        </p:txBody>
      </p:sp>
      <p:pic>
        <p:nvPicPr>
          <p:cNvPr id="7" name="Picture 6">
            <a:extLst>
              <a:ext uri="{FF2B5EF4-FFF2-40B4-BE49-F238E27FC236}">
                <a16:creationId xmlns:a16="http://schemas.microsoft.com/office/drawing/2014/main" id="{86A7DC17-578E-A09A-E5C6-51A72D9107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547" y="1825840"/>
            <a:ext cx="2046605" cy="2229485"/>
          </a:xfrm>
          <a:prstGeom prst="rect">
            <a:avLst/>
          </a:prstGeom>
          <a:ln w="127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2563A8D0-481A-538A-47A4-5E442FB5F699}"/>
              </a:ext>
            </a:extLst>
          </p:cNvPr>
          <p:cNvSpPr txBox="1"/>
          <p:nvPr/>
        </p:nvSpPr>
        <p:spPr>
          <a:xfrm>
            <a:off x="5198025" y="1540698"/>
            <a:ext cx="3526972" cy="2062103"/>
          </a:xfrm>
          <a:prstGeom prst="rect">
            <a:avLst/>
          </a:prstGeom>
          <a:noFill/>
        </p:spPr>
        <p:txBody>
          <a:bodyPr wrap="square">
            <a:spAutoFit/>
          </a:bodyPr>
          <a:lstStyle/>
          <a:p>
            <a:pPr algn="just">
              <a:spcAft>
                <a:spcPts val="10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tăng nồng độ của chất tham gia phản ứng, tốc độ phản ứng tăng lên.</a:t>
            </a:r>
            <a:endParaRPr lang="en-US" sz="3200" dirty="0">
              <a:effectLst/>
              <a:latin typeface="Tenorite" panose="00000500000000000000" pitchFamily="2" charset="0"/>
              <a:ea typeface="Calibri" panose="020F0502020204030204" pitchFamily="34" charset="0"/>
              <a:cs typeface="Times New Roman" panose="02020603050405020304" pitchFamily="18" charset="0"/>
            </a:endParaRPr>
          </a:p>
        </p:txBody>
      </p:sp>
      <p:pic>
        <p:nvPicPr>
          <p:cNvPr id="10" name="Graphic 9" descr="Calligraphy Pen outline">
            <a:extLst>
              <a:ext uri="{FF2B5EF4-FFF2-40B4-BE49-F238E27FC236}">
                <a16:creationId xmlns:a16="http://schemas.microsoft.com/office/drawing/2014/main" id="{6A41FB54-CB15-71DA-4CCE-0903E01128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3726" y="308522"/>
            <a:ext cx="2067298" cy="1202977"/>
          </a:xfrm>
          <a:prstGeom prst="rect">
            <a:avLst/>
          </a:prstGeom>
        </p:spPr>
      </p:pic>
      <p:pic>
        <p:nvPicPr>
          <p:cNvPr id="13" name="Graphic 12" descr="Flask with solid fill">
            <a:extLst>
              <a:ext uri="{FF2B5EF4-FFF2-40B4-BE49-F238E27FC236}">
                <a16:creationId xmlns:a16="http://schemas.microsoft.com/office/drawing/2014/main" id="{8481798F-C1FC-FAEF-6A45-774A718F98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88446" y="3066947"/>
            <a:ext cx="914400" cy="914400"/>
          </a:xfrm>
          <a:prstGeom prst="rect">
            <a:avLst/>
          </a:prstGeom>
        </p:spPr>
      </p:pic>
      <p:pic>
        <p:nvPicPr>
          <p:cNvPr id="14" name="Graphic 13" descr="Flask outline">
            <a:extLst>
              <a:ext uri="{FF2B5EF4-FFF2-40B4-BE49-F238E27FC236}">
                <a16:creationId xmlns:a16="http://schemas.microsoft.com/office/drawing/2014/main" id="{E1E2E778-EFC8-5519-B5FE-712EE84FE4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63256" y="856294"/>
            <a:ext cx="914400" cy="914400"/>
          </a:xfrm>
          <a:prstGeom prst="rect">
            <a:avLst/>
          </a:prstGeom>
        </p:spPr>
      </p:pic>
      <p:pic>
        <p:nvPicPr>
          <p:cNvPr id="15" name="Graphic 14" descr="Potion with solid fill">
            <a:extLst>
              <a:ext uri="{FF2B5EF4-FFF2-40B4-BE49-F238E27FC236}">
                <a16:creationId xmlns:a16="http://schemas.microsoft.com/office/drawing/2014/main" id="{1F261807-8EE1-B85E-9E24-BFC735848A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63256" y="1976740"/>
            <a:ext cx="914400" cy="914400"/>
          </a:xfrm>
          <a:prstGeom prst="rect">
            <a:avLst/>
          </a:prstGeom>
        </p:spPr>
      </p:pic>
      <p:pic>
        <p:nvPicPr>
          <p:cNvPr id="16" name="Graphic 15" descr="Potion outline">
            <a:extLst>
              <a:ext uri="{FF2B5EF4-FFF2-40B4-BE49-F238E27FC236}">
                <a16:creationId xmlns:a16="http://schemas.microsoft.com/office/drawing/2014/main" id="{8B69B794-18E5-DE2F-457E-84C5DE3DEE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89151" y="4155681"/>
            <a:ext cx="914400" cy="914400"/>
          </a:xfrm>
          <a:prstGeom prst="rect">
            <a:avLst/>
          </a:prstGeom>
        </p:spPr>
      </p:pic>
    </p:spTree>
    <p:extLst>
      <p:ext uri="{BB962C8B-B14F-4D97-AF65-F5344CB8AC3E}">
        <p14:creationId xmlns:p14="http://schemas.microsoft.com/office/powerpoint/2010/main" val="215350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aphic-design-companies | Dehydr8ed Studio">
            <a:extLst>
              <a:ext uri="{FF2B5EF4-FFF2-40B4-BE49-F238E27FC236}">
                <a16:creationId xmlns:a16="http://schemas.microsoft.com/office/drawing/2014/main" id="{0E6474B8-BA74-A09A-8D7C-BD7CB158B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80" y="3884271"/>
            <a:ext cx="2046130" cy="16431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BC9601-161C-91A5-1D36-B5AC18A326A8}"/>
              </a:ext>
            </a:extLst>
          </p:cNvPr>
          <p:cNvSpPr>
            <a:spLocks noGrp="1"/>
          </p:cNvSpPr>
          <p:nvPr>
            <p:ph type="title"/>
          </p:nvPr>
        </p:nvSpPr>
        <p:spPr>
          <a:xfrm>
            <a:off x="332620" y="84523"/>
            <a:ext cx="9077669" cy="583987"/>
          </a:xfrm>
        </p:spPr>
        <p:txBody>
          <a:bodyPr/>
          <a:lstStyle/>
          <a:p>
            <a:r>
              <a:rPr lang="en-US" sz="3200" dirty="0"/>
              <a:t>BÀI 7: TỐC ĐỘ PHẢN ỨNG VÀ CHẤT XÚC TÁC</a:t>
            </a:r>
          </a:p>
        </p:txBody>
      </p:sp>
      <p:sp>
        <p:nvSpPr>
          <p:cNvPr id="5" name="TextBox 4">
            <a:extLst>
              <a:ext uri="{FF2B5EF4-FFF2-40B4-BE49-F238E27FC236}">
                <a16:creationId xmlns:a16="http://schemas.microsoft.com/office/drawing/2014/main" id="{74AE5558-8633-6FEB-E719-8EE8B6CBA535}"/>
              </a:ext>
            </a:extLst>
          </p:cNvPr>
          <p:cNvSpPr txBox="1"/>
          <p:nvPr/>
        </p:nvSpPr>
        <p:spPr>
          <a:xfrm>
            <a:off x="1194644" y="437677"/>
            <a:ext cx="7353620" cy="461665"/>
          </a:xfrm>
          <a:prstGeom prst="rect">
            <a:avLst/>
          </a:prstGeom>
          <a:noFill/>
        </p:spPr>
        <p:txBody>
          <a:bodyPr wrap="square" rtlCol="0">
            <a:spAutoFit/>
          </a:bodyPr>
          <a:lstStyle/>
          <a:p>
            <a:pPr algn="ctr"/>
            <a:r>
              <a:rPr lang="en-US" sz="2400" dirty="0">
                <a:solidFill>
                  <a:schemeClr val="accent3">
                    <a:lumMod val="50000"/>
                  </a:schemeClr>
                </a:solidFill>
                <a:latin typeface="iCiel Cadena" panose="02000503000000020004" pitchFamily="2" charset="0"/>
              </a:rPr>
              <a:t>I. </a:t>
            </a:r>
            <a:r>
              <a:rPr lang="en-US" sz="2400" dirty="0" err="1">
                <a:solidFill>
                  <a:schemeClr val="accent3">
                    <a:lumMod val="50000"/>
                  </a:schemeClr>
                </a:solidFill>
                <a:latin typeface="iCiel Cadena" panose="02000503000000020004" pitchFamily="2" charset="0"/>
              </a:rPr>
              <a:t>Một</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số</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yếu</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ảnh</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hưởng</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đến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tốc</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độ</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phản</a:t>
            </a:r>
            <a:r>
              <a:rPr lang="en-US" sz="2400" dirty="0">
                <a:solidFill>
                  <a:schemeClr val="accent3">
                    <a:lumMod val="50000"/>
                  </a:schemeClr>
                </a:solidFill>
                <a:latin typeface="iCiel Cadena" panose="02000503000000020004" pitchFamily="2" charset="0"/>
              </a:rPr>
              <a:t> </a:t>
            </a:r>
            <a:r>
              <a:rPr lang="en-US" sz="2400" dirty="0" err="1">
                <a:solidFill>
                  <a:schemeClr val="accent3">
                    <a:lumMod val="50000"/>
                  </a:schemeClr>
                </a:solidFill>
                <a:latin typeface="iCiel Cadena" panose="02000503000000020004" pitchFamily="2" charset="0"/>
              </a:rPr>
              <a:t>ứng</a:t>
            </a:r>
            <a:endParaRPr lang="en-US" sz="2400" dirty="0">
              <a:solidFill>
                <a:schemeClr val="accent3">
                  <a:lumMod val="50000"/>
                </a:schemeClr>
              </a:solidFill>
              <a:latin typeface="iCiel Cadena" panose="02000503000000020004" pitchFamily="2" charset="0"/>
            </a:endParaRPr>
          </a:p>
        </p:txBody>
      </p:sp>
      <p:sp>
        <p:nvSpPr>
          <p:cNvPr id="6" name="TextBox 5">
            <a:extLst>
              <a:ext uri="{FF2B5EF4-FFF2-40B4-BE49-F238E27FC236}">
                <a16:creationId xmlns:a16="http://schemas.microsoft.com/office/drawing/2014/main" id="{FB6F0433-B935-ACDD-E27A-795A8649B721}"/>
              </a:ext>
            </a:extLst>
          </p:cNvPr>
          <p:cNvSpPr txBox="1"/>
          <p:nvPr/>
        </p:nvSpPr>
        <p:spPr>
          <a:xfrm>
            <a:off x="161364" y="836277"/>
            <a:ext cx="3526972" cy="646331"/>
          </a:xfrm>
          <a:prstGeom prst="rect">
            <a:avLst/>
          </a:prstGeom>
          <a:noFill/>
        </p:spPr>
        <p:txBody>
          <a:bodyPr wrap="square" rtlCol="0">
            <a:spAutoFit/>
          </a:bodyPr>
          <a:lstStyle/>
          <a:p>
            <a:r>
              <a:rPr lang="vi-VN" sz="1800" dirty="0">
                <a:solidFill>
                  <a:schemeClr val="accent2">
                    <a:lumMod val="25000"/>
                  </a:schemeClr>
                </a:solidFill>
                <a:latin typeface="Tenorite" panose="00000500000000000000" pitchFamily="2" charset="0"/>
              </a:rPr>
              <a:t>2. Ảnh </a:t>
            </a:r>
            <a:r>
              <a:rPr lang="en-US" sz="1800" dirty="0" err="1">
                <a:solidFill>
                  <a:schemeClr val="accent2">
                    <a:lumMod val="25000"/>
                  </a:schemeClr>
                </a:solidFill>
                <a:latin typeface="Tenorite" panose="00000500000000000000" pitchFamily="2" charset="0"/>
              </a:rPr>
              <a:t>hưởng</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của</a:t>
            </a:r>
            <a:r>
              <a:rPr lang="en-US" sz="1800" dirty="0">
                <a:solidFill>
                  <a:schemeClr val="accent2">
                    <a:lumMod val="25000"/>
                  </a:schemeClr>
                </a:solidFill>
                <a:latin typeface="Tenorite" panose="00000500000000000000" pitchFamily="2" charset="0"/>
              </a:rPr>
              <a:t> </a:t>
            </a:r>
            <a:r>
              <a:rPr lang="vi-VN" sz="1800" dirty="0">
                <a:solidFill>
                  <a:schemeClr val="accent2">
                    <a:lumMod val="25000"/>
                  </a:schemeClr>
                </a:solidFill>
                <a:latin typeface="Tenorite" panose="00000500000000000000" pitchFamily="2" charset="0"/>
              </a:rPr>
              <a:t>nhiệt độ </a:t>
            </a:r>
            <a:r>
              <a:rPr lang="en-US" sz="1800" dirty="0" err="1">
                <a:solidFill>
                  <a:schemeClr val="accent2">
                    <a:lumMod val="25000"/>
                  </a:schemeClr>
                </a:solidFill>
                <a:latin typeface="Tenorite" panose="00000500000000000000" pitchFamily="2" charset="0"/>
              </a:rPr>
              <a:t>đến</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tốc</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độ</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phản</a:t>
            </a:r>
            <a:r>
              <a:rPr lang="en-US" sz="1800" dirty="0">
                <a:solidFill>
                  <a:schemeClr val="accent2">
                    <a:lumMod val="25000"/>
                  </a:schemeClr>
                </a:solidFill>
                <a:latin typeface="Tenorite" panose="00000500000000000000" pitchFamily="2" charset="0"/>
              </a:rPr>
              <a:t> </a:t>
            </a:r>
            <a:r>
              <a:rPr lang="en-US" sz="1800" dirty="0" err="1">
                <a:solidFill>
                  <a:schemeClr val="accent2">
                    <a:lumMod val="25000"/>
                  </a:schemeClr>
                </a:solidFill>
                <a:latin typeface="Tenorite" panose="00000500000000000000" pitchFamily="2" charset="0"/>
              </a:rPr>
              <a:t>ứng</a:t>
            </a:r>
            <a:endParaRPr lang="en-US" sz="1800" dirty="0">
              <a:solidFill>
                <a:schemeClr val="accent2">
                  <a:lumMod val="25000"/>
                </a:schemeClr>
              </a:solidFill>
              <a:latin typeface="Tenorite" panose="00000500000000000000" pitchFamily="2" charset="0"/>
            </a:endParaRPr>
          </a:p>
        </p:txBody>
      </p:sp>
      <p:pic>
        <p:nvPicPr>
          <p:cNvPr id="2" name="Picture 1">
            <a:extLst>
              <a:ext uri="{FF2B5EF4-FFF2-40B4-BE49-F238E27FC236}">
                <a16:creationId xmlns:a16="http://schemas.microsoft.com/office/drawing/2014/main" id="{CC419445-1E19-063A-8BE6-0DCB3971DC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850" y="1727136"/>
            <a:ext cx="2218075" cy="2314666"/>
          </a:xfrm>
          <a:prstGeom prst="rect">
            <a:avLst/>
          </a:prstGeom>
          <a:solidFill>
            <a:srgbClr val="000000">
              <a:shade val="95000"/>
            </a:srgbClr>
          </a:solidFill>
          <a:ln w="12700" cap="sq">
            <a:solidFill>
              <a:srgbClr val="000000"/>
            </a:solidFill>
            <a:miter lim="800000"/>
          </a:ln>
          <a:effectLst>
            <a:outerShdw blurRad="254000" dist="190500" dir="2700000" sy="90000" algn="bl" rotWithShape="0">
              <a:srgbClr val="000000">
                <a:alpha val="40000"/>
              </a:srgbClr>
            </a:outerShdw>
          </a:effectLst>
        </p:spPr>
      </p:pic>
      <p:sp>
        <p:nvSpPr>
          <p:cNvPr id="7" name="TextBox 6">
            <a:extLst>
              <a:ext uri="{FF2B5EF4-FFF2-40B4-BE49-F238E27FC236}">
                <a16:creationId xmlns:a16="http://schemas.microsoft.com/office/drawing/2014/main" id="{5A3F7636-D903-3558-D2EE-7C6208C401A3}"/>
              </a:ext>
            </a:extLst>
          </p:cNvPr>
          <p:cNvSpPr txBox="1"/>
          <p:nvPr/>
        </p:nvSpPr>
        <p:spPr>
          <a:xfrm>
            <a:off x="5109883" y="1540698"/>
            <a:ext cx="3801391" cy="2062103"/>
          </a:xfrm>
          <a:prstGeom prst="rect">
            <a:avLst/>
          </a:prstGeom>
          <a:noFill/>
        </p:spPr>
        <p:txBody>
          <a:bodyPr wrap="square">
            <a:spAutoFit/>
          </a:bodyPr>
          <a:lstStyle/>
          <a:p>
            <a:pPr algn="just">
              <a:spcAft>
                <a:spcPts val="10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tăng nhiệt độ của chất tham gia phản ứng, tốc độ phản ứng tăng lên.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Graphic 7" descr="Calligraphy Pen outline">
            <a:extLst>
              <a:ext uri="{FF2B5EF4-FFF2-40B4-BE49-F238E27FC236}">
                <a16:creationId xmlns:a16="http://schemas.microsoft.com/office/drawing/2014/main" id="{C8BB099B-5D73-EEB6-7A7D-75EA199D4F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3726" y="308522"/>
            <a:ext cx="2067298" cy="1202977"/>
          </a:xfrm>
          <a:prstGeom prst="rect">
            <a:avLst/>
          </a:prstGeom>
        </p:spPr>
      </p:pic>
      <p:pic>
        <p:nvPicPr>
          <p:cNvPr id="11" name="Graphic 10" descr="Flask with solid fill">
            <a:extLst>
              <a:ext uri="{FF2B5EF4-FFF2-40B4-BE49-F238E27FC236}">
                <a16:creationId xmlns:a16="http://schemas.microsoft.com/office/drawing/2014/main" id="{3019FC29-3CE9-F7C8-BCD7-E625353FCE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88446" y="3066947"/>
            <a:ext cx="914400" cy="914400"/>
          </a:xfrm>
          <a:prstGeom prst="rect">
            <a:avLst/>
          </a:prstGeom>
        </p:spPr>
      </p:pic>
      <p:pic>
        <p:nvPicPr>
          <p:cNvPr id="12" name="Graphic 11" descr="Flask outline">
            <a:extLst>
              <a:ext uri="{FF2B5EF4-FFF2-40B4-BE49-F238E27FC236}">
                <a16:creationId xmlns:a16="http://schemas.microsoft.com/office/drawing/2014/main" id="{54E89F24-6ECC-9891-A1AE-EF0B94AED6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63256" y="856294"/>
            <a:ext cx="914400" cy="914400"/>
          </a:xfrm>
          <a:prstGeom prst="rect">
            <a:avLst/>
          </a:prstGeom>
        </p:spPr>
      </p:pic>
      <p:pic>
        <p:nvPicPr>
          <p:cNvPr id="13" name="Graphic 12" descr="Potion with solid fill">
            <a:extLst>
              <a:ext uri="{FF2B5EF4-FFF2-40B4-BE49-F238E27FC236}">
                <a16:creationId xmlns:a16="http://schemas.microsoft.com/office/drawing/2014/main" id="{9FE807F4-5E31-8171-4802-2B32BE095E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63256" y="1976740"/>
            <a:ext cx="914400" cy="914400"/>
          </a:xfrm>
          <a:prstGeom prst="rect">
            <a:avLst/>
          </a:prstGeom>
        </p:spPr>
      </p:pic>
      <p:pic>
        <p:nvPicPr>
          <p:cNvPr id="14" name="Graphic 13" descr="Potion outline">
            <a:extLst>
              <a:ext uri="{FF2B5EF4-FFF2-40B4-BE49-F238E27FC236}">
                <a16:creationId xmlns:a16="http://schemas.microsoft.com/office/drawing/2014/main" id="{465C2931-EB0A-1C15-41DC-62F5CF3314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89151" y="4155681"/>
            <a:ext cx="914400" cy="914400"/>
          </a:xfrm>
          <a:prstGeom prst="rect">
            <a:avLst/>
          </a:prstGeom>
        </p:spPr>
      </p:pic>
    </p:spTree>
    <p:extLst>
      <p:ext uri="{BB962C8B-B14F-4D97-AF65-F5344CB8AC3E}">
        <p14:creationId xmlns:p14="http://schemas.microsoft.com/office/powerpoint/2010/main" val="56670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1FA4D78DA197419E3E2FAC814E0CF5" ma:contentTypeVersion="11" ma:contentTypeDescription="Create a new document." ma:contentTypeScope="" ma:versionID="688d79604832576f9fe7a9984c7f2551">
  <xsd:schema xmlns:xsd="http://www.w3.org/2001/XMLSchema" xmlns:xs="http://www.w3.org/2001/XMLSchema" xmlns:p="http://schemas.microsoft.com/office/2006/metadata/properties" xmlns:ns3="3459f965-0184-46e3-a045-32af15466450" xmlns:ns4="421438b0-36cc-44f9-9d72-7c98d10ecd45" targetNamespace="http://schemas.microsoft.com/office/2006/metadata/properties" ma:root="true" ma:fieldsID="1084e5206b2e64fd0fc36beddd61e015" ns3:_="" ns4:_="">
    <xsd:import namespace="3459f965-0184-46e3-a045-32af15466450"/>
    <xsd:import namespace="421438b0-36cc-44f9-9d72-7c98d10ecd4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9f965-0184-46e3-a045-32af154664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1438b0-36cc-44f9-9d72-7c98d10ecd4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163233-661F-4796-98E1-110EC86D23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59f965-0184-46e3-a045-32af15466450"/>
    <ds:schemaRef ds:uri="421438b0-36cc-44f9-9d72-7c98d10ec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70BF6A-550F-4ED1-89BF-001558A9D8E6}">
  <ds:schemaRefs>
    <ds:schemaRef ds:uri="http://schemas.microsoft.com/office/2006/documentManagement/types"/>
    <ds:schemaRef ds:uri="http://www.w3.org/XML/1998/namespace"/>
    <ds:schemaRef ds:uri="http://purl.org/dc/terms/"/>
    <ds:schemaRef ds:uri="http://schemas.openxmlformats.org/package/2006/metadata/core-properties"/>
    <ds:schemaRef ds:uri="http://purl.org/dc/dcmitype/"/>
    <ds:schemaRef ds:uri="http://purl.org/dc/elements/1.1/"/>
    <ds:schemaRef ds:uri="421438b0-36cc-44f9-9d72-7c98d10ecd45"/>
    <ds:schemaRef ds:uri="3459f965-0184-46e3-a045-32af15466450"/>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018FC33A-2B90-4AB0-96A7-41DB23C083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2305</TotalTime>
  <Words>1158</Words>
  <PresentationFormat>On-screen Show (16:9)</PresentationFormat>
  <Paragraphs>96</Paragraphs>
  <Slides>23</Slides>
  <Notes>6</Notes>
  <HiddenSlides>0</HiddenSlides>
  <MMClips>25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23</vt:i4>
      </vt:variant>
    </vt:vector>
  </HeadingPairs>
  <TitlesOfParts>
    <vt:vector size="40" baseType="lpstr">
      <vt:lpstr>Wingdings</vt:lpstr>
      <vt:lpstr>iCiel Cadena</vt:lpstr>
      <vt:lpstr>Amazone</vt:lpstr>
      <vt:lpstr>UVN Van</vt:lpstr>
      <vt:lpstr>Architecture</vt:lpstr>
      <vt:lpstr>Times New Roman</vt:lpstr>
      <vt:lpstr>Itim</vt:lpstr>
      <vt:lpstr>AGOldFace-Outline</vt:lpstr>
      <vt:lpstr>Arial</vt:lpstr>
      <vt:lpstr>Tohoma</vt:lpstr>
      <vt:lpstr>Tahoma</vt:lpstr>
      <vt:lpstr>Muli</vt:lpstr>
      <vt:lpstr>Open Sans</vt:lpstr>
      <vt:lpstr>Tenorite</vt:lpstr>
      <vt:lpstr>Calibri</vt:lpstr>
      <vt:lpstr>Fira Sans Extra Condensed</vt:lpstr>
      <vt:lpstr>Online Notebook by Slidesgo</vt:lpstr>
      <vt:lpstr>PowerPoint Presentation</vt:lpstr>
      <vt:lpstr>PowerPoint Presentation</vt:lpstr>
      <vt:lpstr>PowerPoint Presentation</vt:lpstr>
      <vt:lpstr>BÀI 7: TỐC ĐỘ PHẢN ỨNG VÀ CHẤT XÚC TÁC</vt:lpstr>
      <vt:lpstr>PowerPoint Presentation</vt:lpstr>
      <vt:lpstr>BÀI 7: TỐC ĐỘ PHẢN ỨNG VÀ CHẤT XÚC TÁC</vt:lpstr>
      <vt:lpstr>BÀI 7: TỐC ĐỘ PHẢN ỨNG VÀ CHẤT XÚC TÁC</vt:lpstr>
      <vt:lpstr>BÀI 7: TỐC ĐỘ PHẢN ỨNG VÀ CHẤT XÚC TÁC</vt:lpstr>
      <vt:lpstr>BÀI 7: TỐC ĐỘ PHẢN ỨNG VÀ CHẤT XÚC TÁC</vt:lpstr>
      <vt:lpstr>BÀI 7: TỐC ĐỘ PHẢN ỨNG VÀ CHẤT XÚC TÁC</vt:lpstr>
      <vt:lpstr>BÀI 7: TỐC ĐỘ PHẢN ỨNG VÀ CHẤT XÚC TÁC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2023-05-15T07:28:13Z</dcterms:modified>
  <cp:version>n</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0x010100201FA4D78DA197419E3E2FAC814E0CF5</vt:lpwstr>
  </property>
</Properties>
</file>