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9" r:id="rId4"/>
    <p:sldId id="260" r:id="rId5"/>
    <p:sldId id="261" r:id="rId6"/>
    <p:sldId id="262" r:id="rId7"/>
    <p:sldId id="263" r:id="rId8"/>
    <p:sldId id="425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54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58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75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11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234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57415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1143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01487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58371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67984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58749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21194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11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31961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68352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14427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11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36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0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15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5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88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60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E011B-7CC6-4939-851B-6CA56146200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3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6050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Layout" Target="../slideLayouts/slideLayout7.xml"/><Relationship Id="rId7" Type="http://schemas.openxmlformats.org/officeDocument/2006/relationships/slide" Target="slide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10" Type="http://schemas.openxmlformats.org/officeDocument/2006/relationships/slide" Target="slide6.xml"/><Relationship Id="rId4" Type="http://schemas.openxmlformats.org/officeDocument/2006/relationships/image" Target="../media/image1.jpg"/><Relationship Id="rId9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9" name="Group 1028"/>
          <p:cNvGrpSpPr/>
          <p:nvPr/>
        </p:nvGrpSpPr>
        <p:grpSpPr>
          <a:xfrm>
            <a:off x="1684378" y="556812"/>
            <a:ext cx="5699678" cy="5568236"/>
            <a:chOff x="2475700" y="1677717"/>
            <a:chExt cx="3881038" cy="3791536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027" name="Group 1026"/>
            <p:cNvGrpSpPr/>
            <p:nvPr/>
          </p:nvGrpSpPr>
          <p:grpSpPr>
            <a:xfrm>
              <a:off x="2535238" y="1679890"/>
              <a:ext cx="3794126" cy="3789363"/>
              <a:chOff x="2674938" y="1647826"/>
              <a:chExt cx="3794126" cy="3789363"/>
            </a:xfrm>
          </p:grpSpPr>
          <p:sp>
            <p:nvSpPr>
              <p:cNvPr id="5" name="Freeform 6"/>
              <p:cNvSpPr>
                <a:spLocks/>
              </p:cNvSpPr>
              <p:nvPr/>
            </p:nvSpPr>
            <p:spPr bwMode="auto">
              <a:xfrm>
                <a:off x="4572001" y="1647826"/>
                <a:ext cx="407988" cy="1892300"/>
              </a:xfrm>
              <a:custGeom>
                <a:avLst/>
                <a:gdLst>
                  <a:gd name="T0" fmla="*/ 0 w 684"/>
                  <a:gd name="T1" fmla="*/ 3179 h 3179"/>
                  <a:gd name="T2" fmla="*/ 684 w 684"/>
                  <a:gd name="T3" fmla="*/ 74 h 3179"/>
                  <a:gd name="T4" fmla="*/ 0 w 684"/>
                  <a:gd name="T5" fmla="*/ 0 h 3179"/>
                  <a:gd name="T6" fmla="*/ 0 w 684"/>
                  <a:gd name="T7" fmla="*/ 3179 h 3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4" h="3179">
                    <a:moveTo>
                      <a:pt x="0" y="3179"/>
                    </a:moveTo>
                    <a:lnTo>
                      <a:pt x="684" y="74"/>
                    </a:lnTo>
                    <a:cubicBezTo>
                      <a:pt x="459" y="25"/>
                      <a:pt x="230" y="0"/>
                      <a:pt x="0" y="0"/>
                    </a:cubicBezTo>
                    <a:lnTo>
                      <a:pt x="0" y="3179"/>
                    </a:lnTo>
                    <a:close/>
                  </a:path>
                </a:pathLst>
              </a:custGeom>
              <a:solidFill>
                <a:srgbClr val="39608E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Freeform 7"/>
              <p:cNvSpPr>
                <a:spLocks/>
              </p:cNvSpPr>
              <p:nvPr/>
            </p:nvSpPr>
            <p:spPr bwMode="auto">
              <a:xfrm>
                <a:off x="4572001" y="1692276"/>
                <a:ext cx="795338" cy="1847850"/>
              </a:xfrm>
              <a:custGeom>
                <a:avLst/>
                <a:gdLst>
                  <a:gd name="T0" fmla="*/ 0 w 1335"/>
                  <a:gd name="T1" fmla="*/ 3105 h 3105"/>
                  <a:gd name="T2" fmla="*/ 1335 w 1335"/>
                  <a:gd name="T3" fmla="*/ 220 h 3105"/>
                  <a:gd name="T4" fmla="*/ 684 w 1335"/>
                  <a:gd name="T5" fmla="*/ 0 h 3105"/>
                  <a:gd name="T6" fmla="*/ 0 w 1335"/>
                  <a:gd name="T7" fmla="*/ 3105 h 3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5" h="3105">
                    <a:moveTo>
                      <a:pt x="0" y="3105"/>
                    </a:moveTo>
                    <a:lnTo>
                      <a:pt x="1335" y="220"/>
                    </a:lnTo>
                    <a:cubicBezTo>
                      <a:pt x="1127" y="123"/>
                      <a:pt x="908" y="50"/>
                      <a:pt x="684" y="0"/>
                    </a:cubicBezTo>
                    <a:lnTo>
                      <a:pt x="0" y="3105"/>
                    </a:lnTo>
                    <a:close/>
                  </a:path>
                </a:pathLst>
              </a:custGeom>
              <a:solidFill>
                <a:srgbClr val="92D050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Freeform 8"/>
              <p:cNvSpPr>
                <a:spLocks/>
              </p:cNvSpPr>
              <p:nvPr/>
            </p:nvSpPr>
            <p:spPr bwMode="auto">
              <a:xfrm>
                <a:off x="4572001" y="1822451"/>
                <a:ext cx="1146175" cy="1717675"/>
              </a:xfrm>
              <a:custGeom>
                <a:avLst/>
                <a:gdLst>
                  <a:gd name="T0" fmla="*/ 0 w 1924"/>
                  <a:gd name="T1" fmla="*/ 2885 h 2885"/>
                  <a:gd name="T2" fmla="*/ 1924 w 1924"/>
                  <a:gd name="T3" fmla="*/ 354 h 2885"/>
                  <a:gd name="T4" fmla="*/ 1335 w 1924"/>
                  <a:gd name="T5" fmla="*/ 0 h 2885"/>
                  <a:gd name="T6" fmla="*/ 0 w 1924"/>
                  <a:gd name="T7" fmla="*/ 2885 h 2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4" h="2885">
                    <a:moveTo>
                      <a:pt x="0" y="2885"/>
                    </a:moveTo>
                    <a:lnTo>
                      <a:pt x="1924" y="354"/>
                    </a:lnTo>
                    <a:cubicBezTo>
                      <a:pt x="1741" y="215"/>
                      <a:pt x="1544" y="96"/>
                      <a:pt x="1335" y="0"/>
                    </a:cubicBezTo>
                    <a:lnTo>
                      <a:pt x="0" y="2885"/>
                    </a:lnTo>
                    <a:close/>
                  </a:path>
                </a:pathLst>
              </a:custGeom>
              <a:solidFill>
                <a:srgbClr val="748C41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9"/>
              <p:cNvSpPr>
                <a:spLocks/>
              </p:cNvSpPr>
              <p:nvPr/>
            </p:nvSpPr>
            <p:spPr bwMode="auto">
              <a:xfrm>
                <a:off x="4572001" y="2033589"/>
                <a:ext cx="1443038" cy="1506538"/>
              </a:xfrm>
              <a:custGeom>
                <a:avLst/>
                <a:gdLst>
                  <a:gd name="T0" fmla="*/ 0 w 2423"/>
                  <a:gd name="T1" fmla="*/ 2531 h 2531"/>
                  <a:gd name="T2" fmla="*/ 2423 w 2423"/>
                  <a:gd name="T3" fmla="*/ 473 h 2531"/>
                  <a:gd name="T4" fmla="*/ 1924 w 2423"/>
                  <a:gd name="T5" fmla="*/ 0 h 2531"/>
                  <a:gd name="T6" fmla="*/ 0 w 2423"/>
                  <a:gd name="T7" fmla="*/ 2531 h 2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23" h="2531">
                    <a:moveTo>
                      <a:pt x="0" y="2531"/>
                    </a:moveTo>
                    <a:lnTo>
                      <a:pt x="2423" y="473"/>
                    </a:lnTo>
                    <a:cubicBezTo>
                      <a:pt x="2274" y="298"/>
                      <a:pt x="2107" y="139"/>
                      <a:pt x="1924" y="0"/>
                    </a:cubicBezTo>
                    <a:lnTo>
                      <a:pt x="0" y="2531"/>
                    </a:lnTo>
                    <a:close/>
                  </a:path>
                </a:pathLst>
              </a:custGeom>
              <a:solidFill>
                <a:srgbClr val="00B0F0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10"/>
              <p:cNvSpPr>
                <a:spLocks/>
              </p:cNvSpPr>
              <p:nvPr/>
            </p:nvSpPr>
            <p:spPr bwMode="auto">
              <a:xfrm>
                <a:off x="4572001" y="2316164"/>
                <a:ext cx="1671638" cy="1223963"/>
              </a:xfrm>
              <a:custGeom>
                <a:avLst/>
                <a:gdLst>
                  <a:gd name="T0" fmla="*/ 0 w 2809"/>
                  <a:gd name="T1" fmla="*/ 2058 h 2058"/>
                  <a:gd name="T2" fmla="*/ 2809 w 2809"/>
                  <a:gd name="T3" fmla="*/ 569 h 2058"/>
                  <a:gd name="T4" fmla="*/ 2423 w 2809"/>
                  <a:gd name="T5" fmla="*/ 0 h 2058"/>
                  <a:gd name="T6" fmla="*/ 0 w 2809"/>
                  <a:gd name="T7" fmla="*/ 2058 h 2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09" h="2058">
                    <a:moveTo>
                      <a:pt x="0" y="2058"/>
                    </a:moveTo>
                    <a:lnTo>
                      <a:pt x="2809" y="569"/>
                    </a:lnTo>
                    <a:cubicBezTo>
                      <a:pt x="2701" y="366"/>
                      <a:pt x="2572" y="175"/>
                      <a:pt x="2423" y="0"/>
                    </a:cubicBezTo>
                    <a:lnTo>
                      <a:pt x="0" y="2058"/>
                    </a:lnTo>
                    <a:close/>
                  </a:path>
                </a:pathLst>
              </a:custGeom>
              <a:solidFill>
                <a:srgbClr val="368195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auto">
              <a:xfrm>
                <a:off x="4572001" y="2654301"/>
                <a:ext cx="1824038" cy="885825"/>
              </a:xfrm>
              <a:custGeom>
                <a:avLst/>
                <a:gdLst>
                  <a:gd name="T0" fmla="*/ 0 w 3063"/>
                  <a:gd name="T1" fmla="*/ 1489 h 1489"/>
                  <a:gd name="T2" fmla="*/ 3063 w 3063"/>
                  <a:gd name="T3" fmla="*/ 638 h 1489"/>
                  <a:gd name="T4" fmla="*/ 2809 w 3063"/>
                  <a:gd name="T5" fmla="*/ 0 h 1489"/>
                  <a:gd name="T6" fmla="*/ 0 w 3063"/>
                  <a:gd name="T7" fmla="*/ 1489 h 1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63" h="1489">
                    <a:moveTo>
                      <a:pt x="0" y="1489"/>
                    </a:moveTo>
                    <a:lnTo>
                      <a:pt x="3063" y="638"/>
                    </a:lnTo>
                    <a:cubicBezTo>
                      <a:pt x="3002" y="417"/>
                      <a:pt x="2916" y="203"/>
                      <a:pt x="2809" y="0"/>
                    </a:cubicBezTo>
                    <a:lnTo>
                      <a:pt x="0" y="1489"/>
                    </a:lnTo>
                    <a:close/>
                  </a:path>
                </a:pathLst>
              </a:custGeom>
              <a:solidFill>
                <a:srgbClr val="BA703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auto">
              <a:xfrm>
                <a:off x="4572001" y="3033714"/>
                <a:ext cx="1889125" cy="506413"/>
              </a:xfrm>
              <a:custGeom>
                <a:avLst/>
                <a:gdLst>
                  <a:gd name="T0" fmla="*/ 0 w 3174"/>
                  <a:gd name="T1" fmla="*/ 851 h 851"/>
                  <a:gd name="T2" fmla="*/ 3174 w 3174"/>
                  <a:gd name="T3" fmla="*/ 679 h 851"/>
                  <a:gd name="T4" fmla="*/ 3063 w 3174"/>
                  <a:gd name="T5" fmla="*/ 0 h 851"/>
                  <a:gd name="T6" fmla="*/ 0 w 3174"/>
                  <a:gd name="T7" fmla="*/ 851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74" h="851">
                    <a:moveTo>
                      <a:pt x="0" y="851"/>
                    </a:moveTo>
                    <a:lnTo>
                      <a:pt x="3174" y="679"/>
                    </a:lnTo>
                    <a:cubicBezTo>
                      <a:pt x="3162" y="449"/>
                      <a:pt x="3125" y="222"/>
                      <a:pt x="3063" y="0"/>
                    </a:cubicBezTo>
                    <a:lnTo>
                      <a:pt x="0" y="851"/>
                    </a:lnTo>
                    <a:close/>
                  </a:path>
                </a:pathLst>
              </a:custGeom>
              <a:solidFill>
                <a:srgbClr val="4572A7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4572001" y="3438526"/>
                <a:ext cx="1897063" cy="407988"/>
              </a:xfrm>
              <a:custGeom>
                <a:avLst/>
                <a:gdLst>
                  <a:gd name="T0" fmla="*/ 0 w 3187"/>
                  <a:gd name="T1" fmla="*/ 172 h 686"/>
                  <a:gd name="T2" fmla="*/ 3137 w 3187"/>
                  <a:gd name="T3" fmla="*/ 686 h 686"/>
                  <a:gd name="T4" fmla="*/ 3174 w 3187"/>
                  <a:gd name="T5" fmla="*/ 0 h 686"/>
                  <a:gd name="T6" fmla="*/ 0 w 3187"/>
                  <a:gd name="T7" fmla="*/ 172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87" h="686">
                    <a:moveTo>
                      <a:pt x="0" y="172"/>
                    </a:moveTo>
                    <a:lnTo>
                      <a:pt x="3137" y="686"/>
                    </a:lnTo>
                    <a:cubicBezTo>
                      <a:pt x="3174" y="459"/>
                      <a:pt x="3187" y="229"/>
                      <a:pt x="3174" y="0"/>
                    </a:cubicBezTo>
                    <a:lnTo>
                      <a:pt x="0" y="172"/>
                    </a:lnTo>
                    <a:close/>
                  </a:path>
                </a:pathLst>
              </a:custGeom>
              <a:solidFill>
                <a:srgbClr val="AA4643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4572001" y="3540126"/>
                <a:ext cx="1866900" cy="700088"/>
              </a:xfrm>
              <a:custGeom>
                <a:avLst/>
                <a:gdLst>
                  <a:gd name="T0" fmla="*/ 0 w 3137"/>
                  <a:gd name="T1" fmla="*/ 0 h 1176"/>
                  <a:gd name="T2" fmla="*/ 2953 w 3137"/>
                  <a:gd name="T3" fmla="*/ 1176 h 1176"/>
                  <a:gd name="T4" fmla="*/ 3137 w 3137"/>
                  <a:gd name="T5" fmla="*/ 514 h 1176"/>
                  <a:gd name="T6" fmla="*/ 0 w 3137"/>
                  <a:gd name="T7" fmla="*/ 0 h 1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37" h="1176">
                    <a:moveTo>
                      <a:pt x="0" y="0"/>
                    </a:moveTo>
                    <a:lnTo>
                      <a:pt x="2953" y="1176"/>
                    </a:lnTo>
                    <a:cubicBezTo>
                      <a:pt x="3038" y="963"/>
                      <a:pt x="3100" y="741"/>
                      <a:pt x="3137" y="51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9A54E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4572001" y="3540126"/>
                <a:ext cx="1757363" cy="1062038"/>
              </a:xfrm>
              <a:custGeom>
                <a:avLst/>
                <a:gdLst>
                  <a:gd name="T0" fmla="*/ 0 w 2953"/>
                  <a:gd name="T1" fmla="*/ 0 h 1784"/>
                  <a:gd name="T2" fmla="*/ 2631 w 2953"/>
                  <a:gd name="T3" fmla="*/ 1784 h 1784"/>
                  <a:gd name="T4" fmla="*/ 2953 w 2953"/>
                  <a:gd name="T5" fmla="*/ 1176 h 1784"/>
                  <a:gd name="T6" fmla="*/ 0 w 2953"/>
                  <a:gd name="T7" fmla="*/ 0 h 1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53" h="1784">
                    <a:moveTo>
                      <a:pt x="0" y="0"/>
                    </a:moveTo>
                    <a:lnTo>
                      <a:pt x="2631" y="1784"/>
                    </a:lnTo>
                    <a:cubicBezTo>
                      <a:pt x="2760" y="1593"/>
                      <a:pt x="2868" y="1390"/>
                      <a:pt x="2953" y="117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588F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4572001" y="3540126"/>
                <a:ext cx="1566863" cy="1373188"/>
              </a:xfrm>
              <a:custGeom>
                <a:avLst/>
                <a:gdLst>
                  <a:gd name="T0" fmla="*/ 0 w 2631"/>
                  <a:gd name="T1" fmla="*/ 0 h 2307"/>
                  <a:gd name="T2" fmla="*/ 2186 w 2631"/>
                  <a:gd name="T3" fmla="*/ 2307 h 2307"/>
                  <a:gd name="T4" fmla="*/ 2631 w 2631"/>
                  <a:gd name="T5" fmla="*/ 1784 h 2307"/>
                  <a:gd name="T6" fmla="*/ 0 w 2631"/>
                  <a:gd name="T7" fmla="*/ 0 h 2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31" h="2307">
                    <a:moveTo>
                      <a:pt x="0" y="0"/>
                    </a:moveTo>
                    <a:lnTo>
                      <a:pt x="2186" y="2307"/>
                    </a:lnTo>
                    <a:cubicBezTo>
                      <a:pt x="2353" y="2149"/>
                      <a:pt x="2502" y="1974"/>
                      <a:pt x="2631" y="178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198AF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4572001" y="3540126"/>
                <a:ext cx="1301750" cy="1620838"/>
              </a:xfrm>
              <a:custGeom>
                <a:avLst/>
                <a:gdLst>
                  <a:gd name="T0" fmla="*/ 0 w 2186"/>
                  <a:gd name="T1" fmla="*/ 0 h 2723"/>
                  <a:gd name="T2" fmla="*/ 1639 w 2186"/>
                  <a:gd name="T3" fmla="*/ 2723 h 2723"/>
                  <a:gd name="T4" fmla="*/ 2186 w 2186"/>
                  <a:gd name="T5" fmla="*/ 2307 h 2723"/>
                  <a:gd name="T6" fmla="*/ 0 w 2186"/>
                  <a:gd name="T7" fmla="*/ 0 h 2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86" h="2723">
                    <a:moveTo>
                      <a:pt x="0" y="0"/>
                    </a:moveTo>
                    <a:lnTo>
                      <a:pt x="1639" y="2723"/>
                    </a:lnTo>
                    <a:cubicBezTo>
                      <a:pt x="1836" y="2605"/>
                      <a:pt x="2020" y="2466"/>
                      <a:pt x="2186" y="230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843D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4572001" y="3540126"/>
                <a:ext cx="976313" cy="1793875"/>
              </a:xfrm>
              <a:custGeom>
                <a:avLst/>
                <a:gdLst>
                  <a:gd name="T0" fmla="*/ 0 w 1639"/>
                  <a:gd name="T1" fmla="*/ 0 h 3012"/>
                  <a:gd name="T2" fmla="*/ 1015 w 1639"/>
                  <a:gd name="T3" fmla="*/ 3012 h 3012"/>
                  <a:gd name="T4" fmla="*/ 1639 w 1639"/>
                  <a:gd name="T5" fmla="*/ 2723 h 3012"/>
                  <a:gd name="T6" fmla="*/ 0 w 1639"/>
                  <a:gd name="T7" fmla="*/ 0 h 30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39" h="3012">
                    <a:moveTo>
                      <a:pt x="0" y="0"/>
                    </a:moveTo>
                    <a:lnTo>
                      <a:pt x="1015" y="3012"/>
                    </a:lnTo>
                    <a:cubicBezTo>
                      <a:pt x="1233" y="2939"/>
                      <a:pt x="1442" y="2842"/>
                      <a:pt x="1639" y="272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81BD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9"/>
              <p:cNvSpPr>
                <a:spLocks/>
              </p:cNvSpPr>
              <p:nvPr/>
            </p:nvSpPr>
            <p:spPr bwMode="auto">
              <a:xfrm>
                <a:off x="4572001" y="3540126"/>
                <a:ext cx="604838" cy="1881188"/>
              </a:xfrm>
              <a:custGeom>
                <a:avLst/>
                <a:gdLst>
                  <a:gd name="T0" fmla="*/ 0 w 1015"/>
                  <a:gd name="T1" fmla="*/ 0 h 3160"/>
                  <a:gd name="T2" fmla="*/ 344 w 1015"/>
                  <a:gd name="T3" fmla="*/ 3160 h 3160"/>
                  <a:gd name="T4" fmla="*/ 1015 w 1015"/>
                  <a:gd name="T5" fmla="*/ 3012 h 3160"/>
                  <a:gd name="T6" fmla="*/ 0 w 1015"/>
                  <a:gd name="T7" fmla="*/ 0 h 3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5" h="3160">
                    <a:moveTo>
                      <a:pt x="0" y="0"/>
                    </a:moveTo>
                    <a:lnTo>
                      <a:pt x="344" y="3160"/>
                    </a:lnTo>
                    <a:cubicBezTo>
                      <a:pt x="573" y="3135"/>
                      <a:pt x="798" y="3085"/>
                      <a:pt x="1015" y="301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504D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>
                <a:off x="4367213" y="3540126"/>
                <a:ext cx="409575" cy="1897063"/>
              </a:xfrm>
              <a:custGeom>
                <a:avLst/>
                <a:gdLst>
                  <a:gd name="T0" fmla="*/ 343 w 687"/>
                  <a:gd name="T1" fmla="*/ 0 h 3185"/>
                  <a:gd name="T2" fmla="*/ 0 w 687"/>
                  <a:gd name="T3" fmla="*/ 3160 h 3185"/>
                  <a:gd name="T4" fmla="*/ 687 w 687"/>
                  <a:gd name="T5" fmla="*/ 3160 h 3185"/>
                  <a:gd name="T6" fmla="*/ 343 w 687"/>
                  <a:gd name="T7" fmla="*/ 0 h 3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7" h="3185">
                    <a:moveTo>
                      <a:pt x="343" y="0"/>
                    </a:moveTo>
                    <a:lnTo>
                      <a:pt x="0" y="3160"/>
                    </a:lnTo>
                    <a:cubicBezTo>
                      <a:pt x="228" y="3185"/>
                      <a:pt x="459" y="3185"/>
                      <a:pt x="687" y="3160"/>
                    </a:cubicBezTo>
                    <a:lnTo>
                      <a:pt x="343" y="0"/>
                    </a:lnTo>
                    <a:close/>
                  </a:path>
                </a:pathLst>
              </a:custGeom>
              <a:solidFill>
                <a:srgbClr val="9BBB59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1"/>
              <p:cNvSpPr>
                <a:spLocks/>
              </p:cNvSpPr>
              <p:nvPr/>
            </p:nvSpPr>
            <p:spPr bwMode="auto">
              <a:xfrm>
                <a:off x="3968751" y="3540126"/>
                <a:ext cx="603250" cy="1881188"/>
              </a:xfrm>
              <a:custGeom>
                <a:avLst/>
                <a:gdLst>
                  <a:gd name="T0" fmla="*/ 1014 w 1014"/>
                  <a:gd name="T1" fmla="*/ 0 h 3160"/>
                  <a:gd name="T2" fmla="*/ 0 w 1014"/>
                  <a:gd name="T3" fmla="*/ 3012 h 3160"/>
                  <a:gd name="T4" fmla="*/ 671 w 1014"/>
                  <a:gd name="T5" fmla="*/ 3160 h 3160"/>
                  <a:gd name="T6" fmla="*/ 1014 w 1014"/>
                  <a:gd name="T7" fmla="*/ 0 h 3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4" h="3160">
                    <a:moveTo>
                      <a:pt x="1014" y="0"/>
                    </a:moveTo>
                    <a:lnTo>
                      <a:pt x="0" y="3012"/>
                    </a:lnTo>
                    <a:cubicBezTo>
                      <a:pt x="217" y="3085"/>
                      <a:pt x="442" y="3135"/>
                      <a:pt x="671" y="3160"/>
                    </a:cubicBezTo>
                    <a:lnTo>
                      <a:pt x="1014" y="0"/>
                    </a:lnTo>
                    <a:close/>
                  </a:path>
                </a:pathLst>
              </a:custGeom>
              <a:solidFill>
                <a:srgbClr val="8064A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2"/>
              <p:cNvSpPr>
                <a:spLocks/>
              </p:cNvSpPr>
              <p:nvPr/>
            </p:nvSpPr>
            <p:spPr bwMode="auto">
              <a:xfrm>
                <a:off x="3597276" y="3540126"/>
                <a:ext cx="974725" cy="1793875"/>
              </a:xfrm>
              <a:custGeom>
                <a:avLst/>
                <a:gdLst>
                  <a:gd name="T0" fmla="*/ 1638 w 1638"/>
                  <a:gd name="T1" fmla="*/ 0 h 3012"/>
                  <a:gd name="T2" fmla="*/ 0 w 1638"/>
                  <a:gd name="T3" fmla="*/ 2723 h 3012"/>
                  <a:gd name="T4" fmla="*/ 624 w 1638"/>
                  <a:gd name="T5" fmla="*/ 3012 h 3012"/>
                  <a:gd name="T6" fmla="*/ 1638 w 1638"/>
                  <a:gd name="T7" fmla="*/ 0 h 30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38" h="3012">
                    <a:moveTo>
                      <a:pt x="1638" y="0"/>
                    </a:moveTo>
                    <a:lnTo>
                      <a:pt x="0" y="2723"/>
                    </a:lnTo>
                    <a:cubicBezTo>
                      <a:pt x="197" y="2842"/>
                      <a:pt x="406" y="2939"/>
                      <a:pt x="624" y="3012"/>
                    </a:cubicBezTo>
                    <a:lnTo>
                      <a:pt x="1638" y="0"/>
                    </a:lnTo>
                    <a:close/>
                  </a:path>
                </a:pathLst>
              </a:custGeom>
              <a:solidFill>
                <a:srgbClr val="4BACC6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3"/>
              <p:cNvSpPr>
                <a:spLocks/>
              </p:cNvSpPr>
              <p:nvPr/>
            </p:nvSpPr>
            <p:spPr bwMode="auto">
              <a:xfrm>
                <a:off x="3271838" y="3540126"/>
                <a:ext cx="1300163" cy="1620838"/>
              </a:xfrm>
              <a:custGeom>
                <a:avLst/>
                <a:gdLst>
                  <a:gd name="T0" fmla="*/ 2185 w 2185"/>
                  <a:gd name="T1" fmla="*/ 0 h 2723"/>
                  <a:gd name="T2" fmla="*/ 0 w 2185"/>
                  <a:gd name="T3" fmla="*/ 2308 h 2723"/>
                  <a:gd name="T4" fmla="*/ 547 w 2185"/>
                  <a:gd name="T5" fmla="*/ 2723 h 2723"/>
                  <a:gd name="T6" fmla="*/ 2185 w 2185"/>
                  <a:gd name="T7" fmla="*/ 0 h 2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85" h="2723">
                    <a:moveTo>
                      <a:pt x="2185" y="0"/>
                    </a:moveTo>
                    <a:lnTo>
                      <a:pt x="0" y="2308"/>
                    </a:lnTo>
                    <a:cubicBezTo>
                      <a:pt x="166" y="2466"/>
                      <a:pt x="350" y="2605"/>
                      <a:pt x="547" y="2723"/>
                    </a:cubicBezTo>
                    <a:lnTo>
                      <a:pt x="2185" y="0"/>
                    </a:lnTo>
                    <a:close/>
                  </a:path>
                </a:pathLst>
              </a:custGeom>
              <a:solidFill>
                <a:srgbClr val="F79646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4"/>
              <p:cNvSpPr>
                <a:spLocks/>
              </p:cNvSpPr>
              <p:nvPr/>
            </p:nvSpPr>
            <p:spPr bwMode="auto">
              <a:xfrm>
                <a:off x="3006726" y="3540126"/>
                <a:ext cx="1565275" cy="1374775"/>
              </a:xfrm>
              <a:custGeom>
                <a:avLst/>
                <a:gdLst>
                  <a:gd name="T0" fmla="*/ 2630 w 2630"/>
                  <a:gd name="T1" fmla="*/ 0 h 2308"/>
                  <a:gd name="T2" fmla="*/ 0 w 2630"/>
                  <a:gd name="T3" fmla="*/ 1784 h 2308"/>
                  <a:gd name="T4" fmla="*/ 445 w 2630"/>
                  <a:gd name="T5" fmla="*/ 2308 h 2308"/>
                  <a:gd name="T6" fmla="*/ 2630 w 2630"/>
                  <a:gd name="T7" fmla="*/ 0 h 2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30" h="2308">
                    <a:moveTo>
                      <a:pt x="2630" y="0"/>
                    </a:moveTo>
                    <a:lnTo>
                      <a:pt x="0" y="1784"/>
                    </a:lnTo>
                    <a:cubicBezTo>
                      <a:pt x="128" y="1974"/>
                      <a:pt x="278" y="2149"/>
                      <a:pt x="445" y="2308"/>
                    </a:cubicBezTo>
                    <a:lnTo>
                      <a:pt x="2630" y="0"/>
                    </a:lnTo>
                    <a:close/>
                  </a:path>
                </a:pathLst>
              </a:custGeom>
              <a:solidFill>
                <a:srgbClr val="93A9CF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5"/>
              <p:cNvSpPr>
                <a:spLocks/>
              </p:cNvSpPr>
              <p:nvPr/>
            </p:nvSpPr>
            <p:spPr bwMode="auto">
              <a:xfrm>
                <a:off x="2814638" y="3540126"/>
                <a:ext cx="1757363" cy="1062038"/>
              </a:xfrm>
              <a:custGeom>
                <a:avLst/>
                <a:gdLst>
                  <a:gd name="T0" fmla="*/ 2952 w 2952"/>
                  <a:gd name="T1" fmla="*/ 0 h 1784"/>
                  <a:gd name="T2" fmla="*/ 0 w 2952"/>
                  <a:gd name="T3" fmla="*/ 1176 h 1784"/>
                  <a:gd name="T4" fmla="*/ 322 w 2952"/>
                  <a:gd name="T5" fmla="*/ 1784 h 1784"/>
                  <a:gd name="T6" fmla="*/ 2952 w 2952"/>
                  <a:gd name="T7" fmla="*/ 0 h 1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52" h="1784">
                    <a:moveTo>
                      <a:pt x="2952" y="0"/>
                    </a:moveTo>
                    <a:lnTo>
                      <a:pt x="0" y="1176"/>
                    </a:lnTo>
                    <a:cubicBezTo>
                      <a:pt x="85" y="1390"/>
                      <a:pt x="193" y="1593"/>
                      <a:pt x="322" y="1784"/>
                    </a:cubicBezTo>
                    <a:lnTo>
                      <a:pt x="2952" y="0"/>
                    </a:lnTo>
                    <a:close/>
                  </a:path>
                </a:pathLst>
              </a:custGeom>
              <a:solidFill>
                <a:srgbClr val="D1939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6"/>
              <p:cNvSpPr>
                <a:spLocks/>
              </p:cNvSpPr>
              <p:nvPr/>
            </p:nvSpPr>
            <p:spPr bwMode="auto">
              <a:xfrm>
                <a:off x="2705101" y="3540126"/>
                <a:ext cx="1866900" cy="700088"/>
              </a:xfrm>
              <a:custGeom>
                <a:avLst/>
                <a:gdLst>
                  <a:gd name="T0" fmla="*/ 3136 w 3136"/>
                  <a:gd name="T1" fmla="*/ 0 h 1176"/>
                  <a:gd name="T2" fmla="*/ 0 w 3136"/>
                  <a:gd name="T3" fmla="*/ 514 h 1176"/>
                  <a:gd name="T4" fmla="*/ 184 w 3136"/>
                  <a:gd name="T5" fmla="*/ 1176 h 1176"/>
                  <a:gd name="T6" fmla="*/ 3136 w 3136"/>
                  <a:gd name="T7" fmla="*/ 0 h 1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36" h="1176">
                    <a:moveTo>
                      <a:pt x="3136" y="0"/>
                    </a:moveTo>
                    <a:lnTo>
                      <a:pt x="0" y="514"/>
                    </a:lnTo>
                    <a:cubicBezTo>
                      <a:pt x="37" y="741"/>
                      <a:pt x="99" y="963"/>
                      <a:pt x="184" y="1176"/>
                    </a:cubicBezTo>
                    <a:lnTo>
                      <a:pt x="3136" y="0"/>
                    </a:lnTo>
                    <a:close/>
                  </a:path>
                </a:pathLst>
              </a:custGeom>
              <a:solidFill>
                <a:srgbClr val="B9CD96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7"/>
              <p:cNvSpPr>
                <a:spLocks/>
              </p:cNvSpPr>
              <p:nvPr/>
            </p:nvSpPr>
            <p:spPr bwMode="auto">
              <a:xfrm>
                <a:off x="2674938" y="3438526"/>
                <a:ext cx="1897063" cy="407988"/>
              </a:xfrm>
              <a:custGeom>
                <a:avLst/>
                <a:gdLst>
                  <a:gd name="T0" fmla="*/ 3186 w 3186"/>
                  <a:gd name="T1" fmla="*/ 172 h 686"/>
                  <a:gd name="T2" fmla="*/ 12 w 3186"/>
                  <a:gd name="T3" fmla="*/ 0 h 686"/>
                  <a:gd name="T4" fmla="*/ 50 w 3186"/>
                  <a:gd name="T5" fmla="*/ 686 h 686"/>
                  <a:gd name="T6" fmla="*/ 3186 w 3186"/>
                  <a:gd name="T7" fmla="*/ 172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86" h="686">
                    <a:moveTo>
                      <a:pt x="3186" y="172"/>
                    </a:moveTo>
                    <a:lnTo>
                      <a:pt x="12" y="0"/>
                    </a:lnTo>
                    <a:cubicBezTo>
                      <a:pt x="0" y="229"/>
                      <a:pt x="13" y="459"/>
                      <a:pt x="50" y="686"/>
                    </a:cubicBezTo>
                    <a:lnTo>
                      <a:pt x="3186" y="172"/>
                    </a:lnTo>
                    <a:close/>
                  </a:path>
                </a:pathLst>
              </a:custGeom>
              <a:solidFill>
                <a:srgbClr val="A99BBD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8"/>
              <p:cNvSpPr>
                <a:spLocks/>
              </p:cNvSpPr>
              <p:nvPr/>
            </p:nvSpPr>
            <p:spPr bwMode="auto">
              <a:xfrm>
                <a:off x="2682876" y="3033714"/>
                <a:ext cx="1889125" cy="506413"/>
              </a:xfrm>
              <a:custGeom>
                <a:avLst/>
                <a:gdLst>
                  <a:gd name="T0" fmla="*/ 3174 w 3174"/>
                  <a:gd name="T1" fmla="*/ 851 h 851"/>
                  <a:gd name="T2" fmla="*/ 112 w 3174"/>
                  <a:gd name="T3" fmla="*/ 0 h 851"/>
                  <a:gd name="T4" fmla="*/ 0 w 3174"/>
                  <a:gd name="T5" fmla="*/ 679 h 851"/>
                  <a:gd name="T6" fmla="*/ 3174 w 3174"/>
                  <a:gd name="T7" fmla="*/ 851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74" h="851">
                    <a:moveTo>
                      <a:pt x="3174" y="851"/>
                    </a:moveTo>
                    <a:lnTo>
                      <a:pt x="112" y="0"/>
                    </a:lnTo>
                    <a:cubicBezTo>
                      <a:pt x="50" y="222"/>
                      <a:pt x="13" y="449"/>
                      <a:pt x="0" y="679"/>
                    </a:cubicBezTo>
                    <a:lnTo>
                      <a:pt x="3174" y="851"/>
                    </a:lnTo>
                    <a:close/>
                  </a:path>
                </a:pathLst>
              </a:custGeom>
              <a:solidFill>
                <a:srgbClr val="91C3D5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9"/>
              <p:cNvSpPr>
                <a:spLocks/>
              </p:cNvSpPr>
              <p:nvPr/>
            </p:nvSpPr>
            <p:spPr bwMode="auto">
              <a:xfrm>
                <a:off x="2749551" y="2654301"/>
                <a:ext cx="1822450" cy="885825"/>
              </a:xfrm>
              <a:custGeom>
                <a:avLst/>
                <a:gdLst>
                  <a:gd name="T0" fmla="*/ 3062 w 3062"/>
                  <a:gd name="T1" fmla="*/ 1489 h 1489"/>
                  <a:gd name="T2" fmla="*/ 254 w 3062"/>
                  <a:gd name="T3" fmla="*/ 0 h 1489"/>
                  <a:gd name="T4" fmla="*/ 0 w 3062"/>
                  <a:gd name="T5" fmla="*/ 638 h 1489"/>
                  <a:gd name="T6" fmla="*/ 3062 w 3062"/>
                  <a:gd name="T7" fmla="*/ 1489 h 1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62" h="1489">
                    <a:moveTo>
                      <a:pt x="3062" y="1489"/>
                    </a:moveTo>
                    <a:lnTo>
                      <a:pt x="254" y="0"/>
                    </a:lnTo>
                    <a:cubicBezTo>
                      <a:pt x="146" y="203"/>
                      <a:pt x="61" y="417"/>
                      <a:pt x="0" y="638"/>
                    </a:cubicBezTo>
                    <a:lnTo>
                      <a:pt x="3062" y="1489"/>
                    </a:lnTo>
                    <a:close/>
                  </a:path>
                </a:pathLst>
              </a:custGeom>
              <a:solidFill>
                <a:srgbClr val="F9B590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30"/>
              <p:cNvSpPr>
                <a:spLocks/>
              </p:cNvSpPr>
              <p:nvPr/>
            </p:nvSpPr>
            <p:spPr bwMode="auto">
              <a:xfrm>
                <a:off x="2900363" y="2316164"/>
                <a:ext cx="1671638" cy="1223963"/>
              </a:xfrm>
              <a:custGeom>
                <a:avLst/>
                <a:gdLst>
                  <a:gd name="T0" fmla="*/ 2808 w 2808"/>
                  <a:gd name="T1" fmla="*/ 2058 h 2058"/>
                  <a:gd name="T2" fmla="*/ 386 w 2808"/>
                  <a:gd name="T3" fmla="*/ 0 h 2058"/>
                  <a:gd name="T4" fmla="*/ 0 w 2808"/>
                  <a:gd name="T5" fmla="*/ 569 h 2058"/>
                  <a:gd name="T6" fmla="*/ 2808 w 2808"/>
                  <a:gd name="T7" fmla="*/ 2058 h 2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08" h="2058">
                    <a:moveTo>
                      <a:pt x="2808" y="2058"/>
                    </a:moveTo>
                    <a:lnTo>
                      <a:pt x="386" y="0"/>
                    </a:lnTo>
                    <a:cubicBezTo>
                      <a:pt x="237" y="175"/>
                      <a:pt x="108" y="366"/>
                      <a:pt x="0" y="569"/>
                    </a:cubicBezTo>
                    <a:lnTo>
                      <a:pt x="2808" y="2058"/>
                    </a:lnTo>
                    <a:close/>
                  </a:path>
                </a:pathLst>
              </a:custGeom>
              <a:solidFill>
                <a:srgbClr val="BCC8DF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31"/>
              <p:cNvSpPr>
                <a:spLocks/>
              </p:cNvSpPr>
              <p:nvPr/>
            </p:nvSpPr>
            <p:spPr bwMode="auto">
              <a:xfrm>
                <a:off x="3130551" y="2033589"/>
                <a:ext cx="1441450" cy="1506538"/>
              </a:xfrm>
              <a:custGeom>
                <a:avLst/>
                <a:gdLst>
                  <a:gd name="T0" fmla="*/ 2422 w 2422"/>
                  <a:gd name="T1" fmla="*/ 2531 h 2531"/>
                  <a:gd name="T2" fmla="*/ 499 w 2422"/>
                  <a:gd name="T3" fmla="*/ 0 h 2531"/>
                  <a:gd name="T4" fmla="*/ 0 w 2422"/>
                  <a:gd name="T5" fmla="*/ 473 h 2531"/>
                  <a:gd name="T6" fmla="*/ 2422 w 2422"/>
                  <a:gd name="T7" fmla="*/ 2531 h 2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22" h="2531">
                    <a:moveTo>
                      <a:pt x="2422" y="2531"/>
                    </a:moveTo>
                    <a:lnTo>
                      <a:pt x="499" y="0"/>
                    </a:lnTo>
                    <a:cubicBezTo>
                      <a:pt x="316" y="139"/>
                      <a:pt x="149" y="298"/>
                      <a:pt x="0" y="473"/>
                    </a:cubicBezTo>
                    <a:lnTo>
                      <a:pt x="2422" y="2531"/>
                    </a:lnTo>
                    <a:close/>
                  </a:path>
                </a:pathLst>
              </a:custGeom>
              <a:solidFill>
                <a:srgbClr val="E0BCBC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32"/>
              <p:cNvSpPr>
                <a:spLocks/>
              </p:cNvSpPr>
              <p:nvPr/>
            </p:nvSpPr>
            <p:spPr bwMode="auto">
              <a:xfrm>
                <a:off x="3427413" y="1822451"/>
                <a:ext cx="1144588" cy="1717675"/>
              </a:xfrm>
              <a:custGeom>
                <a:avLst/>
                <a:gdLst>
                  <a:gd name="T0" fmla="*/ 1923 w 1923"/>
                  <a:gd name="T1" fmla="*/ 2885 h 2885"/>
                  <a:gd name="T2" fmla="*/ 589 w 1923"/>
                  <a:gd name="T3" fmla="*/ 0 h 2885"/>
                  <a:gd name="T4" fmla="*/ 0 w 1923"/>
                  <a:gd name="T5" fmla="*/ 354 h 2885"/>
                  <a:gd name="T6" fmla="*/ 1923 w 1923"/>
                  <a:gd name="T7" fmla="*/ 2885 h 2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3" h="2885">
                    <a:moveTo>
                      <a:pt x="1923" y="2885"/>
                    </a:moveTo>
                    <a:lnTo>
                      <a:pt x="589" y="0"/>
                    </a:lnTo>
                    <a:cubicBezTo>
                      <a:pt x="380" y="96"/>
                      <a:pt x="183" y="215"/>
                      <a:pt x="0" y="354"/>
                    </a:cubicBezTo>
                    <a:lnTo>
                      <a:pt x="1923" y="2885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" name="Freeform 33"/>
              <p:cNvSpPr>
                <a:spLocks/>
              </p:cNvSpPr>
              <p:nvPr/>
            </p:nvSpPr>
            <p:spPr bwMode="auto">
              <a:xfrm>
                <a:off x="3778251" y="1692276"/>
                <a:ext cx="793750" cy="1847850"/>
              </a:xfrm>
              <a:custGeom>
                <a:avLst/>
                <a:gdLst>
                  <a:gd name="T0" fmla="*/ 1334 w 1334"/>
                  <a:gd name="T1" fmla="*/ 3105 h 3105"/>
                  <a:gd name="T2" fmla="*/ 651 w 1334"/>
                  <a:gd name="T3" fmla="*/ 0 h 3105"/>
                  <a:gd name="T4" fmla="*/ 0 w 1334"/>
                  <a:gd name="T5" fmla="*/ 220 h 3105"/>
                  <a:gd name="T6" fmla="*/ 1334 w 1334"/>
                  <a:gd name="T7" fmla="*/ 3105 h 3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4" h="3105">
                    <a:moveTo>
                      <a:pt x="1334" y="3105"/>
                    </a:moveTo>
                    <a:lnTo>
                      <a:pt x="651" y="0"/>
                    </a:lnTo>
                    <a:cubicBezTo>
                      <a:pt x="427" y="50"/>
                      <a:pt x="208" y="123"/>
                      <a:pt x="0" y="220"/>
                    </a:cubicBezTo>
                    <a:lnTo>
                      <a:pt x="1334" y="3105"/>
                    </a:lnTo>
                    <a:close/>
                  </a:path>
                </a:pathLst>
              </a:custGeom>
              <a:solidFill>
                <a:srgbClr val="C8C0D4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5" name="Freeform 34"/>
              <p:cNvSpPr>
                <a:spLocks/>
              </p:cNvSpPr>
              <p:nvPr/>
            </p:nvSpPr>
            <p:spPr bwMode="auto">
              <a:xfrm>
                <a:off x="4165601" y="1647826"/>
                <a:ext cx="406400" cy="1892300"/>
              </a:xfrm>
              <a:custGeom>
                <a:avLst/>
                <a:gdLst>
                  <a:gd name="T0" fmla="*/ 683 w 683"/>
                  <a:gd name="T1" fmla="*/ 3179 h 3179"/>
                  <a:gd name="T2" fmla="*/ 683 w 683"/>
                  <a:gd name="T3" fmla="*/ 0 h 3179"/>
                  <a:gd name="T4" fmla="*/ 0 w 683"/>
                  <a:gd name="T5" fmla="*/ 74 h 3179"/>
                  <a:gd name="T6" fmla="*/ 683 w 683"/>
                  <a:gd name="T7" fmla="*/ 3179 h 3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3" h="3179">
                    <a:moveTo>
                      <a:pt x="683" y="3179"/>
                    </a:moveTo>
                    <a:lnTo>
                      <a:pt x="683" y="0"/>
                    </a:lnTo>
                    <a:cubicBezTo>
                      <a:pt x="454" y="0"/>
                      <a:pt x="225" y="25"/>
                      <a:pt x="0" y="74"/>
                    </a:cubicBezTo>
                    <a:lnTo>
                      <a:pt x="683" y="3179"/>
                    </a:lnTo>
                    <a:close/>
                  </a:path>
                </a:pathLst>
              </a:custGeom>
              <a:solidFill>
                <a:srgbClr val="BBD7E3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8" name="TextBox 1027"/>
            <p:cNvSpPr txBox="1"/>
            <p:nvPr/>
          </p:nvSpPr>
          <p:spPr>
            <a:xfrm rot="18410248">
              <a:off x="4890418" y="2402609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 rot="19552894">
              <a:off x="5125099" y="2608132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 rot="20091146">
              <a:off x="5311969" y="2879826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366138" y="3509250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 rot="20845902">
              <a:off x="5364347" y="3216992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 rot="1287321">
              <a:off x="5308861" y="3842981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 rot="2223586">
              <a:off x="4991469" y="4315238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 rot="3764361">
              <a:off x="4541839" y="4726073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 rot="1664434">
              <a:off x="5186190" y="4118390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 rot="3135074">
              <a:off x="4744270" y="4552418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 rot="5055293">
              <a:off x="4222461" y="4791272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 rot="5400000">
              <a:off x="3945269" y="4810539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 rot="6462750">
              <a:off x="3593898" y="4744653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 rot="7002405">
              <a:off x="3286918" y="4726920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 rot="7563710">
              <a:off x="3081479" y="4518132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 rot="8648676">
              <a:off x="2842173" y="4333759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 rot="9520400">
              <a:off x="2665516" y="4035412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 rot="9806271">
              <a:off x="2588718" y="3791229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 rot="10800000">
              <a:off x="2486120" y="3474971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 rot="11539924">
              <a:off x="2475700" y="3176879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 rot="12217304">
              <a:off x="2555400" y="2861881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 rot="12878863">
              <a:off x="2754244" y="2609212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 rot="13423944">
              <a:off x="2950394" y="2381252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 rot="14455027">
              <a:off x="3218659" y="2208279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 rot="14830393">
              <a:off x="3497442" y="2090783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 rot="15693974">
              <a:off x="3783112" y="2034744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 rot="16743352">
              <a:off x="4088139" y="2019128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 rot="17422641">
              <a:off x="4391756" y="2090243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 rot="17972616">
              <a:off x="4666586" y="2249567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Học sinh</a:t>
              </a:r>
            </a:p>
          </p:txBody>
        </p:sp>
      </p:grpSp>
      <p:sp>
        <p:nvSpPr>
          <p:cNvPr id="66" name="AutoShape 5"/>
          <p:cNvSpPr>
            <a:spLocks noChangeArrowheads="1"/>
          </p:cNvSpPr>
          <p:nvPr/>
        </p:nvSpPr>
        <p:spPr bwMode="auto">
          <a:xfrm rot="11289578">
            <a:off x="4649656" y="219848"/>
            <a:ext cx="457200" cy="965200"/>
          </a:xfrm>
          <a:prstGeom prst="flowChartExtract">
            <a:avLst/>
          </a:prstGeom>
          <a:gradFill rotWithShape="1">
            <a:gsLst>
              <a:gs pos="0">
                <a:srgbClr val="6A570A"/>
              </a:gs>
              <a:gs pos="50000">
                <a:srgbClr val="E4BD16"/>
              </a:gs>
              <a:gs pos="100000">
                <a:srgbClr val="6A570A"/>
              </a:gs>
            </a:gsLst>
            <a:lin ang="0" scaled="1"/>
          </a:gra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Flowchart: Connector 1029"/>
          <p:cNvSpPr/>
          <p:nvPr/>
        </p:nvSpPr>
        <p:spPr>
          <a:xfrm>
            <a:off x="4024320" y="2685410"/>
            <a:ext cx="1091316" cy="1122369"/>
          </a:xfrm>
          <a:prstGeom prst="flowChartConnector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1" name="PartOfYourWorld-V.A-356548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0" y="92848"/>
            <a:ext cx="609600" cy="609600"/>
          </a:xfrm>
          <a:prstGeom prst="rect">
            <a:avLst/>
          </a:prstGeom>
        </p:spPr>
      </p:pic>
      <p:sp>
        <p:nvSpPr>
          <p:cNvPr id="1033" name="Pentagon 1032">
            <a:hlinkClick r:id="rId6" action="ppaction://hlinksldjump"/>
          </p:cNvPr>
          <p:cNvSpPr/>
          <p:nvPr/>
        </p:nvSpPr>
        <p:spPr>
          <a:xfrm>
            <a:off x="-25400" y="816456"/>
            <a:ext cx="838200" cy="572983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Pentagon 70">
            <a:hlinkClick r:id="rId7" action="ppaction://hlinksldjump"/>
          </p:cNvPr>
          <p:cNvSpPr/>
          <p:nvPr/>
        </p:nvSpPr>
        <p:spPr>
          <a:xfrm>
            <a:off x="0" y="4159055"/>
            <a:ext cx="838200" cy="572983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Pentagon 71">
            <a:hlinkClick r:id="rId8" action="ppaction://hlinksldjump"/>
          </p:cNvPr>
          <p:cNvSpPr/>
          <p:nvPr/>
        </p:nvSpPr>
        <p:spPr>
          <a:xfrm>
            <a:off x="0" y="3061912"/>
            <a:ext cx="838200" cy="572983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Pentagon 72">
            <a:hlinkClick r:id="rId9" action="ppaction://hlinksldjump"/>
          </p:cNvPr>
          <p:cNvSpPr/>
          <p:nvPr/>
        </p:nvSpPr>
        <p:spPr>
          <a:xfrm>
            <a:off x="0" y="1931612"/>
            <a:ext cx="838200" cy="572983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TextBox 1033"/>
          <p:cNvSpPr txBox="1"/>
          <p:nvPr/>
        </p:nvSpPr>
        <p:spPr>
          <a:xfrm>
            <a:off x="76200" y="837336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>
            <a:hlinkClick r:id="rId7" action="ppaction://hlinksldjump"/>
          </p:cNvPr>
          <p:cNvSpPr txBox="1"/>
          <p:nvPr/>
        </p:nvSpPr>
        <p:spPr>
          <a:xfrm>
            <a:off x="76200" y="4153158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6200" y="3061336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7" name="TextBox 76">
            <a:hlinkClick r:id="rId9" action="ppaction://hlinksldjump"/>
          </p:cNvPr>
          <p:cNvSpPr txBox="1"/>
          <p:nvPr/>
        </p:nvSpPr>
        <p:spPr>
          <a:xfrm>
            <a:off x="76200" y="1940393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35" name="TextBox 1034"/>
          <p:cNvSpPr txBox="1"/>
          <p:nvPr/>
        </p:nvSpPr>
        <p:spPr>
          <a:xfrm>
            <a:off x="7620000" y="1931612"/>
            <a:ext cx="1349828" cy="20621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KIỂM TRA BÀI CŨ</a:t>
            </a:r>
          </a:p>
        </p:txBody>
      </p:sp>
      <p:sp>
        <p:nvSpPr>
          <p:cNvPr id="74" name="Rounded Rectangle 73">
            <a:hlinkClick r:id="rId10" action="ppaction://hlinksldjump"/>
          </p:cNvPr>
          <p:cNvSpPr/>
          <p:nvPr/>
        </p:nvSpPr>
        <p:spPr>
          <a:xfrm>
            <a:off x="7626716" y="331402"/>
            <a:ext cx="1485900" cy="457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</a:p>
        </p:txBody>
      </p:sp>
    </p:spTree>
    <p:extLst>
      <p:ext uri="{BB962C8B-B14F-4D97-AF65-F5344CB8AC3E}">
        <p14:creationId xmlns:p14="http://schemas.microsoft.com/office/powerpoint/2010/main" val="240966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autoRev="1" fill="remove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250" autoRev="1" fill="remove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50" autoRev="1" fill="remove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audio>
              <p:cMediaNode vol="80000" numSld="999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1"/>
                </p:tgtEl>
              </p:cMediaNode>
            </p:audio>
          </p:childTnLst>
        </p:cTn>
      </p:par>
    </p:tnLst>
    <p:bldLst>
      <p:bldP spid="10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168400" y="381000"/>
            <a:ext cx="5943600" cy="28194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57400" y="1252091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6" name="Cloud 5"/>
          <p:cNvSpPr/>
          <p:nvPr/>
        </p:nvSpPr>
        <p:spPr>
          <a:xfrm>
            <a:off x="3390900" y="3657600"/>
            <a:ext cx="5486400" cy="22860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64000" y="4261991"/>
            <a:ext cx="4356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Thầy cô điền câu trả lời vào đây</a:t>
            </a: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949825"/>
            <a:ext cx="23145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6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168400" y="381000"/>
            <a:ext cx="5943600" cy="28194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57400" y="1252091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6" name="Cloud 5"/>
          <p:cNvSpPr/>
          <p:nvPr/>
        </p:nvSpPr>
        <p:spPr>
          <a:xfrm>
            <a:off x="3390900" y="3657600"/>
            <a:ext cx="5486400" cy="22860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64000" y="4261991"/>
            <a:ext cx="4356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Thầy cô điền câu trả lời vào đây</a:t>
            </a: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" y="4957762"/>
            <a:ext cx="23145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168400" y="381000"/>
            <a:ext cx="5943600" cy="28194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57400" y="1252091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6" name="Cloud 5"/>
          <p:cNvSpPr/>
          <p:nvPr/>
        </p:nvSpPr>
        <p:spPr>
          <a:xfrm>
            <a:off x="3390900" y="3657600"/>
            <a:ext cx="5486400" cy="22860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64000" y="4261991"/>
            <a:ext cx="4356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Thầy cô điền câu trả lời vào đây</a:t>
            </a: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949825"/>
            <a:ext cx="23145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168400" y="381000"/>
            <a:ext cx="5943600" cy="28194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57400" y="1252091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6" name="Cloud 5"/>
          <p:cNvSpPr/>
          <p:nvPr/>
        </p:nvSpPr>
        <p:spPr>
          <a:xfrm>
            <a:off x="3390900" y="3657600"/>
            <a:ext cx="5486400" cy="22860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64000" y="4261991"/>
            <a:ext cx="4356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Thầy cô điền câu trả lời vào đây</a:t>
            </a: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949825"/>
            <a:ext cx="23145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nextslide"/>
          </p:cNvPr>
          <p:cNvSpPr/>
          <p:nvPr/>
        </p:nvSpPr>
        <p:spPr>
          <a:xfrm>
            <a:off x="2057400" y="1752600"/>
            <a:ext cx="5162550" cy="2362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</a:p>
        </p:txBody>
      </p:sp>
    </p:spTree>
    <p:extLst>
      <p:ext uri="{BB962C8B-B14F-4D97-AF65-F5344CB8AC3E}">
        <p14:creationId xmlns:p14="http://schemas.microsoft.com/office/powerpoint/2010/main" val="357000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996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8&quot;/&gt;&lt;/object&gt;&lt;object type=&quot;3&quot; unique_id=&quot;10004&quot;&gt;&lt;property id=&quot;20148&quot; value=&quot;5&quot;/&gt;&lt;property id=&quot;20300&quot; value=&quot;Slide 2&quot;/&gt;&lt;property id=&quot;20307&quot; value=&quot;259&quot;/&gt;&lt;/object&gt;&lt;object type=&quot;3&quot; unique_id=&quot;10005&quot;&gt;&lt;property id=&quot;20148&quot; value=&quot;5&quot;/&gt;&lt;property id=&quot;20300&quot; value=&quot;Slide 3&quot;/&gt;&lt;property id=&quot;20307&quot; value=&quot;260&quot;/&gt;&lt;/object&gt;&lt;object type=&quot;3&quot; unique_id=&quot;10006&quot;&gt;&lt;property id=&quot;20148&quot; value=&quot;5&quot;/&gt;&lt;property id=&quot;20300&quot; value=&quot;Slide 4&quot;/&gt;&lt;property id=&quot;20307&quot; value=&quot;261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29&quot;&gt;&lt;property id=&quot;20148&quot; value=&quot;5&quot;/&gt;&lt;property id=&quot;20300&quot; value=&quot;Slide 6&quot;/&gt;&lt;property id=&quot;20307&quot; value=&quot;263&quot;/&gt;&lt;/object&gt;&lt;/object&gt;&lt;object type=&quot;8&quot; unique_id=&quot;1001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175</Words>
  <PresentationFormat>Trình chiếu Trên màn hình (4:3)</PresentationFormat>
  <Paragraphs>47</Paragraphs>
  <Slides>7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2020-08-13T16:18:19Z</dcterms:created>
  <dcterms:modified xsi:type="dcterms:W3CDTF">2023-09-16T12:18:41Z</dcterms:modified>
</cp:coreProperties>
</file>