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96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298" r:id="rId13"/>
    <p:sldId id="264" r:id="rId14"/>
    <p:sldId id="265" r:id="rId15"/>
    <p:sldId id="266" r:id="rId16"/>
    <p:sldId id="267" r:id="rId17"/>
    <p:sldId id="302" r:id="rId18"/>
    <p:sldId id="268" r:id="rId19"/>
    <p:sldId id="269" r:id="rId20"/>
    <p:sldId id="270" r:id="rId21"/>
    <p:sldId id="271" r:id="rId22"/>
    <p:sldId id="272" r:id="rId23"/>
    <p:sldId id="273" r:id="rId24"/>
    <p:sldId id="299" r:id="rId25"/>
    <p:sldId id="300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301" r:id="rId46"/>
    <p:sldId id="29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B5F9-89ED-4AC4-844B-5AC86E46A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72B82-F34E-4F6A-98B5-AEFF93DD0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A31FC-7E4A-46CB-8E98-13C416EA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A08D0-FEED-4579-AD02-7B4472E4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11F0B-C02F-4F2F-A640-ADDEAE69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0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C7B7-0542-444F-BE81-C6AB3960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6F3D5-74B8-46EA-BEBF-C8BC21134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B54E-2883-4130-9075-90612A46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30B5E-33A5-49C9-A15B-5EE3F16F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6226F-4A8B-4BA9-AFCC-D14A3743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CD5744-2E20-4E07-ACDD-DC2360D62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79020-4C66-4A41-A129-B126F47E2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74033-0C68-4A7C-9FD5-A2644845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15042-B111-4A3D-8DD5-A1076782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5B8BF-8FD7-4E91-86A5-BFC7C32A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8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0295-17AE-48E8-8D7E-0F3E752F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81E3B-B296-4B2A-AA5A-BBEB9075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CBB1-4F97-4D43-8CE3-3D942FF2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73428-B2D0-4429-9C28-D2079927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7F33C-C16F-409C-9F0A-6545A261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0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7FE6-ED1F-414C-8408-1A77E9D0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E2DD0-F5F5-4645-8C07-2BD3FD147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C334B-41DB-4F97-A108-59D8E6BC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EA7C2-4AFA-4050-8A2A-FC3C6828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1EFED-FC62-4C8D-A1D7-8578AEEA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5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F12E-D7A5-4F61-96A8-0AC6D64E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22CF5-753B-4953-B0CE-7E6188C8D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A3A36-97F4-4EB6-843B-E388D2B75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E5060-3C8D-44CD-BEA7-1BC771D5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ABA57-79B9-4687-B1FC-A5B95F94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D3EEB-DA66-4569-99DA-8121F1CD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192A-63BC-479E-B478-9DA3234A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60A5B-AC96-4971-8B56-4D4667EBB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CD800-FAC2-4DE6-BAED-87DDB865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B877B-FAF7-4C23-84C0-03857888A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90461-CC6B-4A86-8A8F-C31F4BF3D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FB395-6A9A-46AB-B2AF-82A8ABFF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14784-2FCA-455F-B089-A1DB0F3E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343EA-E165-4741-A3DA-FA94F769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9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BF1B-8E8B-4047-92FA-F5A07AB9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D244C-6B68-4661-A1E2-5E1A0222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5EE43-353F-4043-B4D9-2DE1053D0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186DD-B4F7-4936-AA6B-1F56A664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4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1A2CA-2EB0-4291-A687-C981E8E0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D0EAE-19E4-4ADE-B688-8CB3BA17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4FCF1-1C89-4FBA-86B5-FC0708E0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9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700A-7AC6-4B7C-92D1-BB3087EA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522AC-CEAB-4C2C-AC5E-6F30AB14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759A5-163B-45A9-86C6-2CB903E00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270C3-2595-4F7C-8544-BCE63A78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5958-97ED-421B-95B1-B3539245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564AF-6859-4574-922F-9954916D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9CBC-6949-4295-827D-AB25C529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77E2B-4B9F-43C8-BC3F-F93800985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1801-7747-4273-9F00-531DA9191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C6540-E096-4FAE-BD94-91624764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2F62E-03FB-47EA-8ABE-F1CABC7B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FF526-5FA5-4BD4-9E3D-C9969781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5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D5C8BF-9E7F-4D8E-A957-3E26BB92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C7D4D-D872-49A0-B583-0642CB33D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EE885-7C7C-4288-809D-1C4BA6A4D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4CE37-E954-453D-B1D2-C424E25D535C}" type="datetimeFigureOut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02A90-3396-49BA-AC5A-D0CF1A6D1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578E-5C38-4494-A876-FE92175CF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6EC71-8874-4915-A29B-2E4C76691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4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73.png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4.pn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em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7.png"/><Relationship Id="rId7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A954B-4D86-4B44-9C78-26C9270F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4" y="1695300"/>
            <a:ext cx="11446232" cy="346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7605F-B9A3-AA6B-F26B-5C1DEB10E22C}"/>
              </a:ext>
            </a:extLst>
          </p:cNvPr>
          <p:cNvSpPr txBox="1"/>
          <p:nvPr/>
        </p:nvSpPr>
        <p:spPr>
          <a:xfrm>
            <a:off x="372884" y="51627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3616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3" y="5753970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B0BBF-4D11-449B-B4E8-A7ECC39F1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0" y="1858552"/>
            <a:ext cx="11781541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33" y="1872252"/>
            <a:ext cx="556308" cy="29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3C60F-6E06-412F-B4BE-A448FEEA5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24" y="2169458"/>
            <a:ext cx="9207670" cy="37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33" y="1872252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FE1C7-7AC8-4760-BE20-77A7A6F39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22" y="2378194"/>
            <a:ext cx="7921578" cy="568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780A1-D4D6-4095-905F-3BF8F89A2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22" y="2976164"/>
            <a:ext cx="8369972" cy="35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6F0C0-8F33-4E68-BF68-4F9C86616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1835369"/>
            <a:ext cx="11469094" cy="35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26660-B272-4E14-BB20-2D8E84732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30" y="1743433"/>
            <a:ext cx="6287045" cy="1828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5185D-4773-42E7-B3A3-55F4EDE2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94" y="5035000"/>
            <a:ext cx="6889077" cy="113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D9D8C-5141-4F5E-91DA-D37C232DF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083" y="2021029"/>
            <a:ext cx="3657917" cy="3581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A6223-9F01-4D4D-A3FC-48CC6A4BF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94" y="3734965"/>
            <a:ext cx="8530542" cy="10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86EFF-0B14-4907-963F-FBDDF31B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1" y="1775317"/>
            <a:ext cx="6447079" cy="1653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86F11-9CA5-47C3-9622-96ACF1FB8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01" y="3438472"/>
            <a:ext cx="556308" cy="2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A3035-5B6A-4FA4-BEA2-F63BBAD7D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28" y="3663143"/>
            <a:ext cx="7268799" cy="1174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4C2609-5ACF-4605-B50A-96D725D07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828" y="4904435"/>
            <a:ext cx="8044625" cy="18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5164C-B68A-40A9-A5A9-94BFC9BF5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12" y="1734786"/>
            <a:ext cx="9076997" cy="4415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806D7-38E4-4CDE-ADF3-934ABBA71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40" y="6169829"/>
            <a:ext cx="9556308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6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EB990-79D8-48D2-B391-DEEBE680D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29" y="1873525"/>
            <a:ext cx="5746771" cy="33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7FEF37-4C0D-48EA-AC31-DFBB50F10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42" y="1790545"/>
            <a:ext cx="11476715" cy="35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9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D0E8EE-A9AF-4B5B-89C9-88E959F4B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72" y="1792464"/>
            <a:ext cx="9944962" cy="655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1C0A8-E475-42E9-9222-A05F1EDE4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72" y="2525560"/>
            <a:ext cx="556308" cy="2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929C3-340B-4CBB-9DE9-1E6041A89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04" y="3032725"/>
            <a:ext cx="11430991" cy="79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04436-3F59-4B2F-885F-70685B432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04" y="3949012"/>
            <a:ext cx="6965284" cy="5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0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22914-FA18-4836-832A-44D2C24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9" y="1765845"/>
            <a:ext cx="11095682" cy="317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A264B-80D0-4FDD-9172-CFE7366E4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3" y="4936040"/>
            <a:ext cx="556308" cy="297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004A4-B233-428A-B20D-27C8D1CC4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88" y="5373414"/>
            <a:ext cx="5805712" cy="10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7B403-CEBF-4B29-A4A8-6B623E31B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1783427"/>
            <a:ext cx="11461473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4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4F570-567E-4EA9-A856-1D3EF88EB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2" y="1821368"/>
            <a:ext cx="3657917" cy="83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9AFA6-DA2D-4431-905F-F34C84488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42" y="3253398"/>
            <a:ext cx="6751905" cy="952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55" y="2758643"/>
            <a:ext cx="556308" cy="297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F5AA4-78B5-4ECC-83FF-968304FC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522" y="4403530"/>
            <a:ext cx="4968671" cy="8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5" y="2789293"/>
            <a:ext cx="556308" cy="297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55C47C-46CD-49F4-83F4-41824D1B2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55" y="1764082"/>
            <a:ext cx="4198984" cy="80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BF25D5-8767-4325-A1D5-9BC4BA8AE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49" y="3146767"/>
            <a:ext cx="9149785" cy="2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0" y="4826169"/>
            <a:ext cx="556308" cy="2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C8AC-83D6-4811-9BD2-325D75E2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29" y="1714745"/>
            <a:ext cx="11851341" cy="3126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98946-1C73-4FAE-8BBA-0E2ED6DB6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43" y="4974772"/>
            <a:ext cx="8608639" cy="15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0" y="4826169"/>
            <a:ext cx="556308" cy="2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C8AC-83D6-4811-9BD2-325D75E2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29" y="1714745"/>
            <a:ext cx="11851341" cy="31261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2D0DA4-3A74-4EC7-BCCB-3BA354083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88" y="5296097"/>
            <a:ext cx="10630423" cy="7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E69B-A513-46CE-A5E6-F83884B1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" y="1234643"/>
            <a:ext cx="7811177" cy="4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0" y="4826169"/>
            <a:ext cx="556308" cy="2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C8AC-83D6-4811-9BD2-325D75E2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29" y="1714745"/>
            <a:ext cx="11851341" cy="3126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CF4CF-6D0B-4379-91DC-836F060B1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84" y="5251388"/>
            <a:ext cx="9066092" cy="15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BA149-44EE-4E2F-8663-CA970055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1" y="4480651"/>
            <a:ext cx="556308" cy="297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63633-08FA-4112-8392-F27748E31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21" y="1814642"/>
            <a:ext cx="2644369" cy="434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5E519-C169-4AEB-9D28-0FE2D92D5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21" y="2377349"/>
            <a:ext cx="6081287" cy="2103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3D71C-FE09-4A23-8B42-B45CF4F7C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992" y="1792230"/>
            <a:ext cx="4178461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3A58BD-6A3C-42D1-BE7D-5B104802F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475" y="4959453"/>
            <a:ext cx="6288384" cy="16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EDB9B-1BCF-4CF0-AC55-D2A4F62A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04" y="1861414"/>
            <a:ext cx="11430991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6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F7FA90-CCBA-44BB-A6C0-647898A5B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45" y="1765623"/>
            <a:ext cx="3177815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196BC-ECBD-44EB-9504-BF7AFEFF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45" y="2533367"/>
            <a:ext cx="556308" cy="2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83096-6AA3-4A95-9BF7-04FF4221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66" y="3086070"/>
            <a:ext cx="11385267" cy="68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49902-66BF-480D-98E4-81C6FBC55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20" y="3972139"/>
            <a:ext cx="6005080" cy="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196BC-ECBD-44EB-9504-BF7AFEFF4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1" y="3316559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03EB5-B95B-4963-8289-8E7BA0766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57" y="1849655"/>
            <a:ext cx="11834886" cy="1394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42DB6-5652-4F1B-A5CB-5400895AA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21" y="3852546"/>
            <a:ext cx="10822555" cy="1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22914-FA18-4836-832A-44D2C24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9" y="1765845"/>
            <a:ext cx="11095682" cy="317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A264B-80D0-4FDD-9172-CFE7366E4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3" y="4936040"/>
            <a:ext cx="556308" cy="2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91F40-CB1C-4370-B6AC-2DE20D09C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072" y="5121026"/>
            <a:ext cx="8906716" cy="146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37B8E-E664-4E29-BDA8-0F429F1B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32" y="1861217"/>
            <a:ext cx="11484335" cy="37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26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DCA3B-D223-4EB1-B636-3D2D6A76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32" y="1833491"/>
            <a:ext cx="5700254" cy="35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64B14-7C50-467A-B1ED-83FFDD75F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32" y="2259530"/>
            <a:ext cx="556308" cy="2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D868C-D23B-4961-AB96-FBB711BD6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22" y="2674119"/>
            <a:ext cx="11491956" cy="36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64B14-7C50-467A-B1ED-83FFDD75F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9" y="2940848"/>
            <a:ext cx="556308" cy="29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1D5CC1-6C48-4B04-9E4E-74624ADEA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20" y="1831839"/>
            <a:ext cx="6622354" cy="113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E2E4A5-2233-4DE4-95B4-53C1DFED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65" y="3236778"/>
            <a:ext cx="8191132" cy="1457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34480-F564-437D-A6FF-F19D72D48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65" y="4720992"/>
            <a:ext cx="10146217" cy="20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3B022-22A3-4502-BA1A-178A0BE28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20" y="1765623"/>
            <a:ext cx="11446232" cy="2362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3C439-AC9D-4C2C-8868-6426F2CA6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07" y="4312792"/>
            <a:ext cx="4640982" cy="22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38C59-7890-433D-851D-6D935CEF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2" y="1765623"/>
            <a:ext cx="5494496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48508-0AE0-4CFA-A1F3-C2DCCABB3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22" y="2377144"/>
            <a:ext cx="11491956" cy="38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38C59-7890-433D-851D-6D935CEF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2" y="1765623"/>
            <a:ext cx="5494496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643F5-4000-4099-8B94-4EE9AD67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42" y="2264094"/>
            <a:ext cx="11476715" cy="38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CDDCF-2391-4402-B5CD-DD518194E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34" y="6153759"/>
            <a:ext cx="811600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38C59-7890-433D-851D-6D935CEF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2" y="1765623"/>
            <a:ext cx="5494496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76D68-DA00-4E0A-96C2-722AAB57E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4" y="2289078"/>
            <a:ext cx="3132091" cy="678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79" y="2940848"/>
            <a:ext cx="556308" cy="29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1C73E-3ACE-4A71-911D-949458697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25" y="3392110"/>
            <a:ext cx="11415749" cy="5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57DDF-C694-4BF3-A6A0-11A49CA85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54" y="4016502"/>
            <a:ext cx="1083657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38C59-7890-433D-851D-6D935CEF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2" y="1765623"/>
            <a:ext cx="5494496" cy="42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73" y="3195407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9F338-175A-4725-A132-BBA2FD5CD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73" y="2293809"/>
            <a:ext cx="5799323" cy="800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97E27-BC77-4AB5-A07B-159442A3B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11" y="3622164"/>
            <a:ext cx="11057578" cy="769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E65073-45B8-4C66-A9C1-8D0DC75AB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11" y="4534849"/>
            <a:ext cx="8237934" cy="7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B57C47-2882-41F2-AEA5-697129E1B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11" y="5340364"/>
            <a:ext cx="5189670" cy="8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10FC5-4049-49C3-BEF9-BB7A8E0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0" y="1201694"/>
            <a:ext cx="7887383" cy="563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38C59-7890-433D-851D-6D935CEF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2" y="1765623"/>
            <a:ext cx="5494496" cy="42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92" y="3143514"/>
            <a:ext cx="556308" cy="2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3F00F-1A5F-4284-B8A7-CED3FCAC3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92" y="2269569"/>
            <a:ext cx="5768840" cy="76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13E77-746E-4301-8BA1-C17A11D08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20" y="3622452"/>
            <a:ext cx="10034868" cy="1291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DCFD8-7344-45FF-B9C0-194E2FE8B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20" y="5185522"/>
            <a:ext cx="10034868" cy="13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3" y="1856747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E7B1B-D5D6-4FEC-A82A-8769A0ECB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65" y="530752"/>
            <a:ext cx="10501270" cy="1325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FB592-7B4F-4E41-9282-1BE6D5F7B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833" y="2153953"/>
            <a:ext cx="10353955" cy="2305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D2B85-042B-4BA7-9B67-D6365C0D9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833" y="4609575"/>
            <a:ext cx="7117696" cy="21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22914-FA18-4836-832A-44D2C24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9" y="1765845"/>
            <a:ext cx="11095682" cy="317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A264B-80D0-4FDD-9172-CFE7366E4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3" y="4936040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11A75-6452-417B-A81D-11199D166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079" y="4851025"/>
            <a:ext cx="6565286" cy="20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2" y="1889709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82E5A-FFCD-4835-97D9-E4C9EEFC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59" y="530752"/>
            <a:ext cx="7033870" cy="1280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1990D8-2DF2-4612-9267-E23A85F8E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7" y="2283504"/>
            <a:ext cx="10461215" cy="748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0D25FE-2930-4A30-8184-6917ED16B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7" y="3312350"/>
            <a:ext cx="7967638" cy="1406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5318D9-C2EC-47C5-89C3-1248063D0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7" y="5015329"/>
            <a:ext cx="7618014" cy="17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06" y="2534986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6E399-3D32-4C5E-9631-2E7966A55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73" y="530752"/>
            <a:ext cx="11453853" cy="2004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C4623-C181-403C-95E7-4218F2AC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02" y="3075963"/>
            <a:ext cx="7072391" cy="1161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8BBEA-9952-444D-B029-BE63D379E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02" y="4477761"/>
            <a:ext cx="8569791" cy="12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06" y="1934351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84520-0311-4C1C-B22F-9A779E755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6" y="530752"/>
            <a:ext cx="6927180" cy="1310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AE102-CCC1-4DC3-8847-0CF690E51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52" y="2459135"/>
            <a:ext cx="10608889" cy="136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9A5CD-4B39-4A56-8287-488D7B4EA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52" y="4141784"/>
            <a:ext cx="11586042" cy="12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06" y="1943315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E2022-8B66-4472-9AC3-1185EE90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6" y="464457"/>
            <a:ext cx="4686706" cy="1501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08FCE-BD13-4A9D-A9BF-96CB4B829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65" y="2787338"/>
            <a:ext cx="794297" cy="430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31AF8-86A7-4217-AF37-72460438F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05" y="2258893"/>
            <a:ext cx="7345654" cy="1544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9D6C0-D0D8-420B-BC08-3B979C20D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985" y="2585876"/>
            <a:ext cx="2379226" cy="843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ACE42-EE0D-4E32-90C8-812963AA5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61" y="3960642"/>
            <a:ext cx="6213392" cy="634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D165E-B832-409E-9F63-1D10AA9E0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404" y="4789152"/>
            <a:ext cx="4961043" cy="6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1" y="2032961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540B2-0E1B-4AD7-9C37-A225A654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2" y="708831"/>
            <a:ext cx="7841660" cy="1226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CAB0A-049C-400E-A760-7EE61CC92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50" y="2427371"/>
            <a:ext cx="9973754" cy="10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1" y="2032961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540B2-0E1B-4AD7-9C37-A225A654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2" y="708831"/>
            <a:ext cx="7841660" cy="1226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CE9CD-2CD9-4D9A-968A-FB7C03C10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58" y="2395515"/>
            <a:ext cx="7409024" cy="43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D1936-5A79-4121-BE88-B208B0CE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25" y="2176397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FF564-AFB8-4181-BC31-0BE47F8D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27" y="58271"/>
            <a:ext cx="1455546" cy="472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E4C67-1939-4839-B2B2-8D5B0BD69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25" y="530752"/>
            <a:ext cx="4861981" cy="1501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0BBCB-D4C4-433D-B14C-923B583D1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55" y="2617978"/>
            <a:ext cx="8901174" cy="1485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E9E88-34A5-4EB5-A3BB-87FCBB8FF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5" y="4339967"/>
            <a:ext cx="9771155" cy="23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AD1C2-4917-48BA-A6A9-13B05FB61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1830723"/>
            <a:ext cx="11469094" cy="2156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B4049-6EA5-4D02-8A6F-C670BB733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53" y="4056730"/>
            <a:ext cx="8207451" cy="7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87" y="4740352"/>
            <a:ext cx="556308" cy="297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03DB5-4387-47C0-9770-B490F6270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895" y="5100572"/>
            <a:ext cx="9640135" cy="76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DAD22-CEB5-47F5-BEA7-F878782E3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44" y="5936168"/>
            <a:ext cx="6591871" cy="8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089841"/>
            <a:ext cx="8093141" cy="510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F1F0C9-D2A3-4676-8FBA-708330540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11" y="1531158"/>
            <a:ext cx="11499577" cy="53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0" y="3090161"/>
            <a:ext cx="556308" cy="29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110FB-854B-4918-BEC9-F38CF2BD6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31" y="1787841"/>
            <a:ext cx="7955969" cy="1280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B8FF03-A671-46C0-82EF-F63D81C94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18" y="3470634"/>
            <a:ext cx="11126164" cy="54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08FF0-897D-46F5-846C-97EF0E80C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94" y="4266347"/>
            <a:ext cx="10882303" cy="1181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283B4-3FDA-4B47-867D-B3138B28C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94" y="5538375"/>
            <a:ext cx="8095130" cy="11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6" y="2723900"/>
            <a:ext cx="556308" cy="29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44DC2-951E-460A-9613-FE9702DA6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6" y="1833921"/>
            <a:ext cx="3795089" cy="76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E0AF2-9510-452B-AB1B-BDBE4D398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73" y="3105312"/>
            <a:ext cx="11453853" cy="73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41868-8CAB-4447-91F2-D21CA7B36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73" y="3943075"/>
            <a:ext cx="8596105" cy="1066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AF0F27-FB83-4087-8080-D4629E9C2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073" y="5176362"/>
            <a:ext cx="761304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2DFF-A02B-4282-8629-7004706E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0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CC7F2-4717-4E96-B0E8-537BB683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9" y="1255261"/>
            <a:ext cx="8093141" cy="5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2E4EA-D045-4B48-9AFD-42DDCC87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6" y="2723900"/>
            <a:ext cx="556308" cy="29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90F5E-8854-42FC-A68D-7E8ACBD27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6" y="1824116"/>
            <a:ext cx="3871295" cy="777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30DC5-450F-456B-BCB0-935AC1708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52" y="3143583"/>
            <a:ext cx="10337054" cy="24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</Words>
  <Application>Microsoft Office PowerPoint</Application>
  <PresentationFormat>Widescreen</PresentationFormat>
  <Paragraphs>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2023-08-31T06:32:19Z</dcterms:created>
  <dcterms:modified xsi:type="dcterms:W3CDTF">2023-12-13T17:07:43Z</dcterms:modified>
</cp:coreProperties>
</file>