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7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8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9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0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11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9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20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1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2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3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  <p:sldMasterId id="2147483668" r:id="rId4"/>
    <p:sldMasterId id="2147483670" r:id="rId5"/>
    <p:sldMasterId id="2147483685" r:id="rId6"/>
    <p:sldMasterId id="2147483697" r:id="rId7"/>
    <p:sldMasterId id="2147483702" r:id="rId8"/>
    <p:sldMasterId id="2147483707" r:id="rId9"/>
    <p:sldMasterId id="2147483712" r:id="rId10"/>
    <p:sldMasterId id="2147483717" r:id="rId11"/>
    <p:sldMasterId id="2147483722" r:id="rId12"/>
    <p:sldMasterId id="2147483727" r:id="rId13"/>
    <p:sldMasterId id="2147483732" r:id="rId14"/>
    <p:sldMasterId id="2147483737" r:id="rId15"/>
    <p:sldMasterId id="2147483742" r:id="rId16"/>
    <p:sldMasterId id="2147483747" r:id="rId17"/>
    <p:sldMasterId id="2147483757" r:id="rId18"/>
    <p:sldMasterId id="2147483762" r:id="rId19"/>
    <p:sldMasterId id="2147483767" r:id="rId20"/>
    <p:sldMasterId id="2147483772" r:id="rId21"/>
    <p:sldMasterId id="2147483777" r:id="rId22"/>
    <p:sldMasterId id="2147483782" r:id="rId23"/>
    <p:sldMasterId id="2147483787" r:id="rId24"/>
  </p:sldMasterIdLst>
  <p:notesMasterIdLst>
    <p:notesMasterId r:id="rId46"/>
  </p:notesMasterIdLst>
  <p:sldIdLst>
    <p:sldId id="258" r:id="rId25"/>
    <p:sldId id="257" r:id="rId26"/>
    <p:sldId id="331" r:id="rId27"/>
    <p:sldId id="397" r:id="rId28"/>
    <p:sldId id="335" r:id="rId29"/>
    <p:sldId id="336" r:id="rId30"/>
    <p:sldId id="337" r:id="rId31"/>
    <p:sldId id="338" r:id="rId32"/>
    <p:sldId id="398" r:id="rId33"/>
    <p:sldId id="399" r:id="rId34"/>
    <p:sldId id="400" r:id="rId35"/>
    <p:sldId id="401" r:id="rId36"/>
    <p:sldId id="402" r:id="rId37"/>
    <p:sldId id="405" r:id="rId38"/>
    <p:sldId id="403" r:id="rId39"/>
    <p:sldId id="406" r:id="rId40"/>
    <p:sldId id="407" r:id="rId41"/>
    <p:sldId id="408" r:id="rId42"/>
    <p:sldId id="1892" r:id="rId43"/>
    <p:sldId id="1891" r:id="rId44"/>
    <p:sldId id="648" r:id="rId45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18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3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56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7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5943" algn="l" defTabSz="914378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132" algn="l" defTabSz="914378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320" algn="l" defTabSz="914378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509" algn="l" defTabSz="914378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6F6"/>
    <a:srgbClr val="FFFFFF"/>
    <a:srgbClr val="235F6F"/>
    <a:srgbClr val="FF0066"/>
    <a:srgbClr val="E7F4DC"/>
    <a:srgbClr val="00FF00"/>
    <a:srgbClr val="007E39"/>
    <a:srgbClr val="31859C"/>
    <a:srgbClr val="2F7F95"/>
    <a:srgbClr val="276B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45"/>
  </p:normalViewPr>
  <p:slideViewPr>
    <p:cSldViewPr>
      <p:cViewPr varScale="1">
        <p:scale>
          <a:sx n="140" d="100"/>
          <a:sy n="140" d="100"/>
        </p:scale>
        <p:origin x="74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728B7-6B94-4D4F-B57E-F3DDEAB801D6}" type="datetimeFigureOut">
              <a:rPr lang="en-US" smtClean="0"/>
              <a:t>6/5/23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E0E48-686A-244D-925C-4DAEACA8E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92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09410-5B63-4C2A-8DF6-72E6B1D794A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580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E0E48-686A-244D-925C-4DAEACA8EB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68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09410-5B63-4C2A-8DF6-72E6B1D794A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967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/>
              <a:pPr>
                <a:defRPr/>
              </a:pPr>
              <a:t>6/5/23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14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573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6/5/23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340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68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503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29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429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714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939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262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35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/>
              <a:pPr>
                <a:defRPr/>
              </a:pPr>
              <a:t>6/5/23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67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933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266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111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111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266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05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6/5/23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0922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4288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6599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98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/>
              <a:t>6/5/23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116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6/5/23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7217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710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5957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2758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6/5/23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802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353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4896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617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6/5/23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73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963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/>
              <a:t>6/5/23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560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9405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789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6/5/23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8241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9998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7400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240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6/5/23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6869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8458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8613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745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25"/>
            <a:ext cx="2133600" cy="357188"/>
          </a:xfrm>
          <a:prstGeom prst="rect">
            <a:avLst/>
          </a:prstGeom>
        </p:spPr>
        <p:txBody>
          <a:bodyPr lIns="28760" tIns="14379" rIns="28760" bIns="14379"/>
          <a:lstStyle>
            <a:lvl1pPr defTabSz="684754" fontAlgn="auto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25"/>
            <a:ext cx="2895600" cy="357188"/>
          </a:xfrm>
          <a:prstGeom prst="rect">
            <a:avLst/>
          </a:prstGeom>
        </p:spPr>
        <p:txBody>
          <a:bodyPr lIns="28760" tIns="14379" rIns="28760" bIns="14379"/>
          <a:lstStyle>
            <a:lvl1pPr defTabSz="684754" fontAlgn="auto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25"/>
            <a:ext cx="2133600" cy="357188"/>
          </a:xfrm>
          <a:prstGeom prst="rect">
            <a:avLst/>
          </a:prstGeom>
        </p:spPr>
        <p:txBody>
          <a:bodyPr lIns="28760" tIns="14379" rIns="28760" bIns="14379"/>
          <a:lstStyle>
            <a:lvl1pPr defTabSz="684754" fontAlgn="auto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D212395B-93B1-4EFB-857C-0A2880633600}" type="slidenum">
              <a:rPr lang="en-US">
                <a:cs typeface="+mn-cs"/>
              </a:rPr>
              <a:pPr>
                <a:defRPr/>
              </a:pPr>
              <a:t>‹#›</a:t>
            </a:fld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3125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6/5/23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368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362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4168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0866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6/5/23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734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517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124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1283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6/5/23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327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182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28787" tIns="14393" rIns="28787" bIns="14393"/>
          <a:lstStyle>
            <a:lvl1pPr defTabSz="685438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 sz="140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28787" tIns="14393" rIns="28787" bIns="14393"/>
          <a:lstStyle>
            <a:lvl1pPr defTabSz="685438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 sz="140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28787" tIns="14393" rIns="28787" bIns="14393"/>
          <a:lstStyle>
            <a:lvl1pPr defTabSz="685438"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19DA43E9-F5C3-452D-B493-43E81A57ECE9}" type="slidenum">
              <a:rPr lang="en-US" sz="1400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0492468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9667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4390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6/5/23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2768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103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0542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1546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6/5/23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1292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9787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953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024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矩形: 圆角 2"/>
          <p:cNvSpPr/>
          <p:nvPr userDrawn="1"/>
        </p:nvSpPr>
        <p:spPr>
          <a:xfrm>
            <a:off x="111407" y="89523"/>
            <a:ext cx="8921187" cy="4964454"/>
          </a:xfrm>
          <a:prstGeom prst="roundRect">
            <a:avLst>
              <a:gd name="adj" fmla="val 5528"/>
            </a:avLst>
          </a:prstGeom>
          <a:solidFill>
            <a:schemeClr val="bg1">
              <a:alpha val="78000"/>
            </a:schemeClr>
          </a:solidFill>
          <a:ln>
            <a:solidFill>
              <a:srgbClr val="C814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0" t="5659" r="39392" b="74039"/>
          <a:stretch/>
        </p:blipFill>
        <p:spPr>
          <a:xfrm>
            <a:off x="-104173" y="4500035"/>
            <a:ext cx="2222340" cy="55875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4" t="45149" r="14189" b="165"/>
          <a:stretch/>
        </p:blipFill>
        <p:spPr>
          <a:xfrm>
            <a:off x="8012575" y="3988588"/>
            <a:ext cx="1001926" cy="115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74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83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6/5/23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8996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0069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602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930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6/5/23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76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7694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8894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6276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6/5/23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8574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004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284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34281" tIns="17140" rIns="34281" bIns="171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 lIns="34281" tIns="17140" rIns="34281" bIns="17140"/>
          <a:lstStyle>
            <a:lvl1pPr>
              <a:defRPr/>
            </a:lvl1pPr>
          </a:lstStyle>
          <a:p>
            <a:pPr defTabSz="81626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 lIns="34281" tIns="17140" rIns="34281" bIns="17140"/>
          <a:lstStyle>
            <a:lvl1pPr>
              <a:defRPr/>
            </a:lvl1pPr>
          </a:lstStyle>
          <a:p>
            <a:pPr defTabSz="81626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 lIns="34281" tIns="17140" rIns="34281" bIns="17140"/>
          <a:lstStyle>
            <a:lvl1pPr>
              <a:defRPr/>
            </a:lvl1pPr>
          </a:lstStyle>
          <a:p>
            <a:pPr defTabSz="816262" fontAlgn="auto">
              <a:spcBef>
                <a:spcPts val="0"/>
              </a:spcBef>
              <a:spcAft>
                <a:spcPts val="0"/>
              </a:spcAft>
            </a:pPr>
            <a:fld id="{F5777671-8709-4A63-837D-B723CF4BE6DA}" type="slidenum">
              <a:rPr lang="en-US" sz="1600">
                <a:solidFill>
                  <a:prstClr val="black"/>
                </a:solidFill>
                <a:latin typeface="Calibri"/>
                <a:cs typeface="+mn-cs"/>
              </a:rPr>
              <a:pPr defTabSz="81626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9659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2267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34281" tIns="17140" rIns="34281" bIns="171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 lIns="34281" tIns="17140" rIns="34281" bIns="17140"/>
          <a:lstStyle>
            <a:lvl1pPr>
              <a:defRPr/>
            </a:lvl1pPr>
          </a:lstStyle>
          <a:p>
            <a:pPr defTabSz="81626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 lIns="34281" tIns="17140" rIns="34281" bIns="17140"/>
          <a:lstStyle>
            <a:lvl1pPr>
              <a:defRPr/>
            </a:lvl1pPr>
          </a:lstStyle>
          <a:p>
            <a:pPr defTabSz="81626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 lIns="34281" tIns="17140" rIns="34281" bIns="17140"/>
          <a:lstStyle>
            <a:lvl1pPr>
              <a:defRPr/>
            </a:lvl1pPr>
          </a:lstStyle>
          <a:p>
            <a:pPr defTabSz="816262" fontAlgn="auto">
              <a:spcBef>
                <a:spcPts val="0"/>
              </a:spcBef>
              <a:spcAft>
                <a:spcPts val="0"/>
              </a:spcAft>
            </a:pPr>
            <a:fld id="{F5777671-8709-4A63-837D-B723CF4BE6DA}" type="slidenum">
              <a:rPr lang="en-US" sz="1600">
                <a:solidFill>
                  <a:prstClr val="black"/>
                </a:solidFill>
                <a:latin typeface="Calibri"/>
              </a:rPr>
              <a:pPr defTabSz="81626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86768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40428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34281" tIns="17140" rIns="34281" bIns="171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 lIns="34281" tIns="17140" rIns="34281" bIns="17140"/>
          <a:lstStyle>
            <a:lvl1pPr>
              <a:defRPr/>
            </a:lvl1pPr>
          </a:lstStyle>
          <a:p>
            <a:pPr defTabSz="81626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 lIns="34281" tIns="17140" rIns="34281" bIns="17140"/>
          <a:lstStyle>
            <a:lvl1pPr>
              <a:defRPr/>
            </a:lvl1pPr>
          </a:lstStyle>
          <a:p>
            <a:pPr defTabSz="81626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 lIns="34281" tIns="17140" rIns="34281" bIns="17140"/>
          <a:lstStyle>
            <a:lvl1pPr>
              <a:defRPr/>
            </a:lvl1pPr>
          </a:lstStyle>
          <a:p>
            <a:pPr defTabSz="816262" fontAlgn="auto">
              <a:spcBef>
                <a:spcPts val="0"/>
              </a:spcBef>
              <a:spcAft>
                <a:spcPts val="0"/>
              </a:spcAft>
            </a:pPr>
            <a:fld id="{F5777671-8709-4A63-837D-B723CF4BE6DA}" type="slidenum">
              <a:rPr lang="en-US" sz="1600">
                <a:solidFill>
                  <a:prstClr val="black"/>
                </a:solidFill>
                <a:latin typeface="Calibri"/>
              </a:rPr>
              <a:pPr defTabSz="81626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43345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31992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34281" tIns="17140" rIns="34281" bIns="171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 lIns="34281" tIns="17140" rIns="34281" bIns="17140"/>
          <a:lstStyle>
            <a:lvl1pPr>
              <a:defRPr/>
            </a:lvl1pPr>
          </a:lstStyle>
          <a:p>
            <a:pPr defTabSz="81626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 lIns="34281" tIns="17140" rIns="34281" bIns="17140"/>
          <a:lstStyle>
            <a:lvl1pPr>
              <a:defRPr/>
            </a:lvl1pPr>
          </a:lstStyle>
          <a:p>
            <a:pPr defTabSz="81626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 lIns="34281" tIns="17140" rIns="34281" bIns="17140"/>
          <a:lstStyle>
            <a:lvl1pPr>
              <a:defRPr/>
            </a:lvl1pPr>
          </a:lstStyle>
          <a:p>
            <a:pPr defTabSz="816262" fontAlgn="auto">
              <a:spcBef>
                <a:spcPts val="0"/>
              </a:spcBef>
              <a:spcAft>
                <a:spcPts val="0"/>
              </a:spcAft>
            </a:pPr>
            <a:fld id="{F5777671-8709-4A63-837D-B723CF4BE6DA}" type="slidenum">
              <a:rPr lang="en-US" sz="1600">
                <a:solidFill>
                  <a:prstClr val="black"/>
                </a:solidFill>
                <a:latin typeface="Calibri"/>
              </a:rPr>
              <a:pPr defTabSz="81626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307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517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3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4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46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50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5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58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theme" Target="../theme/theme16.xml"/><Relationship Id="rId4" Type="http://schemas.openxmlformats.org/officeDocument/2006/relationships/slideLayout" Target="../slideLayouts/slideLayout62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5" Type="http://schemas.openxmlformats.org/officeDocument/2006/relationships/theme" Target="../theme/theme17.xml"/><Relationship Id="rId4" Type="http://schemas.openxmlformats.org/officeDocument/2006/relationships/slideLayout" Target="../slideLayouts/slideLayout66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5" Type="http://schemas.openxmlformats.org/officeDocument/2006/relationships/theme" Target="../theme/theme18.xml"/><Relationship Id="rId4" Type="http://schemas.openxmlformats.org/officeDocument/2006/relationships/slideLayout" Target="../slideLayouts/slideLayout70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5" Type="http://schemas.openxmlformats.org/officeDocument/2006/relationships/theme" Target="../theme/theme19.xml"/><Relationship Id="rId4" Type="http://schemas.openxmlformats.org/officeDocument/2006/relationships/slideLayout" Target="../slideLayouts/slideLayout7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5" Type="http://schemas.openxmlformats.org/officeDocument/2006/relationships/theme" Target="../theme/theme20.xml"/><Relationship Id="rId4" Type="http://schemas.openxmlformats.org/officeDocument/2006/relationships/slideLayout" Target="../slideLayouts/slideLayout78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theme" Target="../theme/theme2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theme" Target="../theme/theme23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theme" Target="../theme/theme24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FA65847-C2D8-4006-B2A6-53E6AFCB3C44}" type="datetimeFigureOut">
              <a:rPr lang="en-US"/>
              <a:pPr>
                <a:defRPr/>
              </a:pPr>
              <a:t>6/5/23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15CB547-BD98-48D3-A116-E92DB1098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2" indent="-3428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29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6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82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205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31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453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21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49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750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37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/>
              <a:t>6/5/23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59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4" r:id="rId2"/>
    <p:sldLayoutId id="2147483663" r:id="rId3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32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4141" y="171450"/>
            <a:ext cx="3999795" cy="434724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vi-VN" sz="26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NGƯỜI LÁI ĐÒ SÔNG ĐÀ </a:t>
            </a:r>
            <a:endParaRPr lang="en-US" sz="2600">
              <a:solidFill>
                <a:prstClr val="white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9927" y="125584"/>
            <a:ext cx="359376" cy="278271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" y="5000643"/>
            <a:ext cx="9141666" cy="142857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7" y="-12272"/>
            <a:ext cx="9129668" cy="538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92593" y="53677"/>
            <a:ext cx="359376" cy="278271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29160" y="142875"/>
            <a:ext cx="828567" cy="311624"/>
          </a:xfrm>
          <a:prstGeom prst="rect">
            <a:avLst/>
          </a:prstGeom>
        </p:spPr>
        <p:txBody>
          <a:bodyPr wrap="square" lIns="34281" tIns="17140" rIns="34281" bIns="17140">
            <a:spAutoFit/>
          </a:bodyPr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VĂN HỌC</a:t>
            </a:r>
          </a:p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VIỆT NAM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03905" y="65324"/>
            <a:ext cx="377008" cy="470632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lnSpc>
                <a:spcPts val="1687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err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Phần</a:t>
            </a:r>
            <a:endParaRPr lang="en-US" sz="1200">
              <a:solidFill>
                <a:prstClr val="white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  <a:p>
            <a:pPr algn="ctr" defTabSz="816262" fontAlgn="auto">
              <a:lnSpc>
                <a:spcPts val="1687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3/3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2894" y="92802"/>
            <a:ext cx="1765999" cy="450123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27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CHÍ PHÈO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2020" y="230450"/>
            <a:ext cx="316222" cy="342391"/>
          </a:xfrm>
          <a:prstGeom prst="rect">
            <a:avLst/>
          </a:prstGeom>
        </p:spPr>
        <p:txBody>
          <a:bodyPr wrap="none" lIns="34281" tIns="17140" rIns="34281" bIns="17140">
            <a:spAutoFit/>
          </a:bodyPr>
          <a:lstStyle/>
          <a:p>
            <a:pPr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11</a:t>
            </a: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52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5" r:id="rId2"/>
  </p:sldLayoutIdLst>
  <p:txStyles>
    <p:titleStyle>
      <a:lvl1pPr algn="ctr" defTabSz="816262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098" indent="-306098" algn="l" defTabSz="81626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3212" indent="-255082" algn="l" defTabSz="816262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27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57" indent="-204065" algn="l" defTabSz="816262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588" indent="-204065" algn="l" defTabSz="816262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19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850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981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111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31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62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392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23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654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785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15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046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4141" y="171450"/>
            <a:ext cx="3999795" cy="434724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vi-VN" sz="26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NGƯỜI LÁI ĐÒ SÔNG ĐÀ </a:t>
            </a:r>
            <a:endParaRPr lang="en-US" sz="2600">
              <a:solidFill>
                <a:prstClr val="white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9927" y="125584"/>
            <a:ext cx="359376" cy="278271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" y="5000643"/>
            <a:ext cx="9141666" cy="142857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7" y="-12272"/>
            <a:ext cx="9129668" cy="538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92593" y="53677"/>
            <a:ext cx="359376" cy="278271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29160" y="142875"/>
            <a:ext cx="828567" cy="311624"/>
          </a:xfrm>
          <a:prstGeom prst="rect">
            <a:avLst/>
          </a:prstGeom>
        </p:spPr>
        <p:txBody>
          <a:bodyPr wrap="square" lIns="34281" tIns="17140" rIns="34281" bIns="17140">
            <a:spAutoFit/>
          </a:bodyPr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VĂN HỌC</a:t>
            </a:r>
          </a:p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VIỆT NAM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03905" y="65324"/>
            <a:ext cx="377008" cy="470632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lnSpc>
                <a:spcPts val="1687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err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Phần</a:t>
            </a:r>
            <a:endParaRPr lang="en-US" sz="1200">
              <a:solidFill>
                <a:prstClr val="white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  <a:p>
            <a:pPr algn="ctr" defTabSz="816262" fontAlgn="auto">
              <a:lnSpc>
                <a:spcPts val="1687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3/3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2894" y="92802"/>
            <a:ext cx="1765999" cy="450123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27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CHÍ PHÈO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2020" y="230450"/>
            <a:ext cx="316222" cy="342391"/>
          </a:xfrm>
          <a:prstGeom prst="rect">
            <a:avLst/>
          </a:prstGeom>
        </p:spPr>
        <p:txBody>
          <a:bodyPr wrap="none" lIns="34281" tIns="17140" rIns="34281" bIns="17140">
            <a:spAutoFit/>
          </a:bodyPr>
          <a:lstStyle/>
          <a:p>
            <a:pPr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11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3281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80" r:id="rId2"/>
  </p:sldLayoutIdLst>
  <p:txStyles>
    <p:titleStyle>
      <a:lvl1pPr algn="ctr" defTabSz="816262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098" indent="-306098" algn="l" defTabSz="81626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3212" indent="-255082" algn="l" defTabSz="816262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27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57" indent="-204065" algn="l" defTabSz="816262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588" indent="-204065" algn="l" defTabSz="816262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19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850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981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111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31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62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392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23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654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785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15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046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4141" y="171450"/>
            <a:ext cx="3999795" cy="434724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vi-VN" sz="26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NGƯỜI LÁI ĐÒ SÔNG ĐÀ </a:t>
            </a:r>
            <a:endParaRPr lang="en-US" sz="2600">
              <a:solidFill>
                <a:prstClr val="white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9927" y="125584"/>
            <a:ext cx="359376" cy="278271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" y="5000643"/>
            <a:ext cx="9141666" cy="142857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7" y="-12272"/>
            <a:ext cx="9129668" cy="538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92593" y="53677"/>
            <a:ext cx="359376" cy="278271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29160" y="142875"/>
            <a:ext cx="828567" cy="311624"/>
          </a:xfrm>
          <a:prstGeom prst="rect">
            <a:avLst/>
          </a:prstGeom>
        </p:spPr>
        <p:txBody>
          <a:bodyPr wrap="square" lIns="34281" tIns="17140" rIns="34281" bIns="17140">
            <a:spAutoFit/>
          </a:bodyPr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VĂN HỌC</a:t>
            </a:r>
          </a:p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VIỆT NAM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03905" y="65324"/>
            <a:ext cx="377008" cy="470632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lnSpc>
                <a:spcPts val="1687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err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Phần</a:t>
            </a:r>
            <a:endParaRPr lang="en-US" sz="1200">
              <a:solidFill>
                <a:prstClr val="white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  <a:p>
            <a:pPr algn="ctr" defTabSz="816262" fontAlgn="auto">
              <a:lnSpc>
                <a:spcPts val="1687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3/3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2894" y="92802"/>
            <a:ext cx="1765999" cy="450123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27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CHÍ PHÈO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2020" y="230450"/>
            <a:ext cx="316222" cy="342391"/>
          </a:xfrm>
          <a:prstGeom prst="rect">
            <a:avLst/>
          </a:prstGeom>
        </p:spPr>
        <p:txBody>
          <a:bodyPr wrap="none" lIns="34281" tIns="17140" rIns="34281" bIns="17140">
            <a:spAutoFit/>
          </a:bodyPr>
          <a:lstStyle/>
          <a:p>
            <a:pPr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11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458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5" r:id="rId2"/>
  </p:sldLayoutIdLst>
  <p:txStyles>
    <p:titleStyle>
      <a:lvl1pPr algn="ctr" defTabSz="816262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098" indent="-306098" algn="l" defTabSz="81626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3212" indent="-255082" algn="l" defTabSz="816262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27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57" indent="-204065" algn="l" defTabSz="816262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588" indent="-204065" algn="l" defTabSz="816262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19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850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981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111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31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62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392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23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654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785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15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046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4141" y="171450"/>
            <a:ext cx="3999795" cy="434724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vi-VN" sz="26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NGƯỜI LÁI ĐÒ SÔNG ĐÀ </a:t>
            </a:r>
            <a:endParaRPr lang="en-US" sz="2600">
              <a:solidFill>
                <a:prstClr val="white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9927" y="125584"/>
            <a:ext cx="359376" cy="278271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" y="5000643"/>
            <a:ext cx="9141666" cy="142857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7" y="-12272"/>
            <a:ext cx="9129668" cy="538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92593" y="53677"/>
            <a:ext cx="359376" cy="278271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29160" y="142875"/>
            <a:ext cx="828567" cy="311624"/>
          </a:xfrm>
          <a:prstGeom prst="rect">
            <a:avLst/>
          </a:prstGeom>
        </p:spPr>
        <p:txBody>
          <a:bodyPr wrap="square" lIns="34281" tIns="17140" rIns="34281" bIns="17140">
            <a:spAutoFit/>
          </a:bodyPr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VĂN HỌC</a:t>
            </a:r>
          </a:p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VIỆT NAM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03905" y="65324"/>
            <a:ext cx="377008" cy="470632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lnSpc>
                <a:spcPts val="1687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err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Phần</a:t>
            </a:r>
            <a:endParaRPr lang="en-US" sz="1200">
              <a:solidFill>
                <a:prstClr val="white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  <a:p>
            <a:pPr algn="ctr" defTabSz="816262" fontAlgn="auto">
              <a:lnSpc>
                <a:spcPts val="1687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3/3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2894" y="92802"/>
            <a:ext cx="1765999" cy="450123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27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CHÍ PHÈO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2020" y="230450"/>
            <a:ext cx="316222" cy="342391"/>
          </a:xfrm>
          <a:prstGeom prst="rect">
            <a:avLst/>
          </a:prstGeom>
        </p:spPr>
        <p:txBody>
          <a:bodyPr wrap="none" lIns="34281" tIns="17140" rIns="34281" bIns="17140">
            <a:spAutoFit/>
          </a:bodyPr>
          <a:lstStyle/>
          <a:p>
            <a:pPr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11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660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90" r:id="rId2"/>
  </p:sldLayoutIdLst>
  <p:txStyles>
    <p:titleStyle>
      <a:lvl1pPr algn="ctr" defTabSz="816262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098" indent="-306098" algn="l" defTabSz="81626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3212" indent="-255082" algn="l" defTabSz="816262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27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57" indent="-204065" algn="l" defTabSz="816262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588" indent="-204065" algn="l" defTabSz="816262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19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850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981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111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31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62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392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23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654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785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15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046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760" tIns="14379" rIns="28760" bIns="14379" anchor="ctr"/>
          <a:lstStyle/>
          <a:p>
            <a:pPr algn="ctr" defTabSz="68475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41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defTabSz="683926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3926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defTabSz="683926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defTabSz="683926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defTabSz="683926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560" algn="ctr" defTabSz="683926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115" algn="ctr" defTabSz="683926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7671" algn="ctr" defTabSz="683926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0231" algn="ctr" defTabSz="683926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5731" indent="-255731" algn="l" defTabSz="683926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5466" indent="-212908" algn="l" defTabSz="683926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5206" indent="-170091" algn="l" defTabSz="683926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761" indent="-170091" algn="l" defTabSz="683926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319" indent="-170091" algn="l" defTabSz="683926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068" indent="-171191" algn="l" defTabSz="68475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447" indent="-171191" algn="l" defTabSz="68475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823" indent="-171191" algn="l" defTabSz="68475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200" indent="-171191" algn="l" defTabSz="68475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7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77" algn="l" defTabSz="6847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754" algn="l" defTabSz="6847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128" algn="l" defTabSz="6847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507" algn="l" defTabSz="6847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880" algn="l" defTabSz="6847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259" algn="l" defTabSz="6847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634" algn="l" defTabSz="6847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011" algn="l" defTabSz="6847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588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787" tIns="14393" rIns="28787" bIns="14393" anchor="ctr"/>
          <a:lstStyle/>
          <a:p>
            <a:pPr algn="ctr" defTabSz="68543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18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91" r:id="rId2"/>
  </p:sldLayoutIdLst>
  <p:txStyles>
    <p:titleStyle>
      <a:lvl1pPr algn="ctr" defTabSz="68461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461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defTabSz="68461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defTabSz="68461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defTabSz="68461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defTabSz="68461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defTabSz="68461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defTabSz="68461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defTabSz="68461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5985" indent="-255985" algn="l" defTabSz="68461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022" indent="-213122" algn="l" defTabSz="68461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060" indent="-170260" algn="l" defTabSz="68461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960" indent="-170260" algn="l" defTabSz="68461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860" indent="-170260" algn="l" defTabSz="68461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953" indent="-171360" algn="l" defTabSz="68543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673" indent="-171360" algn="l" defTabSz="68543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392" indent="-171360" algn="l" defTabSz="68543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111" indent="-171360" algn="l" defTabSz="68543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19" algn="l" defTabSz="6854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38" algn="l" defTabSz="6854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158" algn="l" defTabSz="6854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876" algn="l" defTabSz="6854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595" algn="l" defTabSz="6854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313" algn="l" defTabSz="6854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032" algn="l" defTabSz="6854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751" algn="l" defTabSz="6854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0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09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239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40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570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6.png"/><Relationship Id="rId5" Type="http://schemas.microsoft.com/office/2007/relationships/media" Target="../media/media3.mp3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6.png"/><Relationship Id="rId5" Type="http://schemas.microsoft.com/office/2007/relationships/media" Target="../media/media3.mp3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6.png"/><Relationship Id="rId5" Type="http://schemas.microsoft.com/office/2007/relationships/media" Target="../media/media3.mp3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6.png"/><Relationship Id="rId5" Type="http://schemas.microsoft.com/office/2007/relationships/media" Target="../media/media3.mp3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6.png"/><Relationship Id="rId5" Type="http://schemas.microsoft.com/office/2007/relationships/media" Target="../media/media3.mp3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8" t="44635" r="5539" b="37134"/>
          <a:stretch/>
        </p:blipFill>
        <p:spPr>
          <a:xfrm flipH="1">
            <a:off x="729099" y="1297347"/>
            <a:ext cx="1737911" cy="62721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8" t="44635" r="5539" b="37134"/>
          <a:stretch/>
        </p:blipFill>
        <p:spPr>
          <a:xfrm>
            <a:off x="6676990" y="663576"/>
            <a:ext cx="1306510" cy="471523"/>
          </a:xfrm>
          <a:prstGeom prst="rect">
            <a:avLst/>
          </a:prstGeom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id="{C62DA55E-D993-F34A-B795-151216201A84}"/>
              </a:ext>
            </a:extLst>
          </p:cNvPr>
          <p:cNvSpPr txBox="1"/>
          <p:nvPr/>
        </p:nvSpPr>
        <p:spPr>
          <a:xfrm>
            <a:off x="2445328" y="1413732"/>
            <a:ext cx="435247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zh-CN" sz="3600" b="1" dirty="0">
                <a:solidFill>
                  <a:srgbClr val="DE3D63"/>
                </a:solidFill>
                <a:latin typeface="SVN-Rosalinda" pitchFamily="2" charset="77"/>
              </a:rPr>
              <a:t>Trang văn – vietlanglit</a:t>
            </a:r>
          </a:p>
          <a:p>
            <a:pPr algn="ctr"/>
            <a:r>
              <a:rPr lang="vi-VN" altLang="zh-CN" sz="3000" b="1" dirty="0">
                <a:solidFill>
                  <a:srgbClr val="DE3D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LH: 0934.115.359</a:t>
            </a:r>
            <a:endParaRPr lang="zh-CN" altLang="en-US" sz="3600" b="1" dirty="0">
              <a:solidFill>
                <a:srgbClr val="DE3D6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任意多边形: 形状 14">
            <a:extLst>
              <a:ext uri="{FF2B5EF4-FFF2-40B4-BE49-F238E27FC236}">
                <a16:creationId xmlns:a16="http://schemas.microsoft.com/office/drawing/2014/main" id="{B3743065-E766-0A47-AEA0-5C8B5219F742}"/>
              </a:ext>
            </a:extLst>
          </p:cNvPr>
          <p:cNvSpPr/>
          <p:nvPr/>
        </p:nvSpPr>
        <p:spPr>
          <a:xfrm>
            <a:off x="2088574" y="1164044"/>
            <a:ext cx="5065985" cy="1584288"/>
          </a:xfrm>
          <a:custGeom>
            <a:avLst/>
            <a:gdLst>
              <a:gd name="connsiteX0" fmla="*/ 0 w 6324600"/>
              <a:gd name="connsiteY0" fmla="*/ 0 h 1714500"/>
              <a:gd name="connsiteX1" fmla="*/ 2228850 w 6324600"/>
              <a:gd name="connsiteY1" fmla="*/ 0 h 1714500"/>
              <a:gd name="connsiteX2" fmla="*/ 2228850 w 6324600"/>
              <a:gd name="connsiteY2" fmla="*/ 46463 h 1714500"/>
              <a:gd name="connsiteX3" fmla="*/ 46463 w 6324600"/>
              <a:gd name="connsiteY3" fmla="*/ 46463 h 1714500"/>
              <a:gd name="connsiteX4" fmla="*/ 46463 w 6324600"/>
              <a:gd name="connsiteY4" fmla="*/ 1668037 h 1714500"/>
              <a:gd name="connsiteX5" fmla="*/ 6278137 w 6324600"/>
              <a:gd name="connsiteY5" fmla="*/ 1668037 h 1714500"/>
              <a:gd name="connsiteX6" fmla="*/ 6278137 w 6324600"/>
              <a:gd name="connsiteY6" fmla="*/ 46463 h 1714500"/>
              <a:gd name="connsiteX7" fmla="*/ 4095750 w 6324600"/>
              <a:gd name="connsiteY7" fmla="*/ 46463 h 1714500"/>
              <a:gd name="connsiteX8" fmla="*/ 4095750 w 6324600"/>
              <a:gd name="connsiteY8" fmla="*/ 0 h 1714500"/>
              <a:gd name="connsiteX9" fmla="*/ 6324600 w 6324600"/>
              <a:gd name="connsiteY9" fmla="*/ 0 h 1714500"/>
              <a:gd name="connsiteX10" fmla="*/ 6324600 w 6324600"/>
              <a:gd name="connsiteY10" fmla="*/ 1714500 h 1714500"/>
              <a:gd name="connsiteX11" fmla="*/ 0 w 6324600"/>
              <a:gd name="connsiteY11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324600" h="1714500">
                <a:moveTo>
                  <a:pt x="0" y="0"/>
                </a:moveTo>
                <a:lnTo>
                  <a:pt x="2228850" y="0"/>
                </a:lnTo>
                <a:lnTo>
                  <a:pt x="2228850" y="46463"/>
                </a:lnTo>
                <a:lnTo>
                  <a:pt x="46463" y="46463"/>
                </a:lnTo>
                <a:lnTo>
                  <a:pt x="46463" y="1668037"/>
                </a:lnTo>
                <a:lnTo>
                  <a:pt x="6278137" y="1668037"/>
                </a:lnTo>
                <a:lnTo>
                  <a:pt x="6278137" y="46463"/>
                </a:lnTo>
                <a:lnTo>
                  <a:pt x="4095750" y="46463"/>
                </a:lnTo>
                <a:lnTo>
                  <a:pt x="4095750" y="0"/>
                </a:lnTo>
                <a:lnTo>
                  <a:pt x="6324600" y="0"/>
                </a:lnTo>
                <a:lnTo>
                  <a:pt x="6324600" y="1714500"/>
                </a:lnTo>
                <a:lnTo>
                  <a:pt x="0" y="1714500"/>
                </a:lnTo>
                <a:close/>
              </a:path>
            </a:pathLst>
          </a:custGeom>
          <a:solidFill>
            <a:srgbClr val="E06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9" name="组合 18">
            <a:extLst>
              <a:ext uri="{FF2B5EF4-FFF2-40B4-BE49-F238E27FC236}">
                <a16:creationId xmlns:a16="http://schemas.microsoft.com/office/drawing/2014/main" id="{932B79F3-FB76-8A40-A0D4-AC434123B7FA}"/>
              </a:ext>
            </a:extLst>
          </p:cNvPr>
          <p:cNvGrpSpPr/>
          <p:nvPr/>
        </p:nvGrpSpPr>
        <p:grpSpPr>
          <a:xfrm>
            <a:off x="3264260" y="2519281"/>
            <a:ext cx="2741756" cy="445124"/>
            <a:chOff x="3981450" y="2940050"/>
            <a:chExt cx="4229100" cy="593499"/>
          </a:xfrm>
        </p:grpSpPr>
        <p:sp>
          <p:nvSpPr>
            <p:cNvPr id="30" name="矩形 2">
              <a:extLst>
                <a:ext uri="{FF2B5EF4-FFF2-40B4-BE49-F238E27FC236}">
                  <a16:creationId xmlns:a16="http://schemas.microsoft.com/office/drawing/2014/main" id="{F149DD87-301C-8D4C-A252-0A50EC6BD324}"/>
                </a:ext>
              </a:extLst>
            </p:cNvPr>
            <p:cNvSpPr/>
            <p:nvPr/>
          </p:nvSpPr>
          <p:spPr>
            <a:xfrm>
              <a:off x="3981450" y="2940050"/>
              <a:ext cx="4229100" cy="546100"/>
            </a:xfrm>
            <a:prstGeom prst="rect">
              <a:avLst/>
            </a:prstGeom>
            <a:solidFill>
              <a:srgbClr val="E06A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15">
              <a:extLst>
                <a:ext uri="{FF2B5EF4-FFF2-40B4-BE49-F238E27FC236}">
                  <a16:creationId xmlns:a16="http://schemas.microsoft.com/office/drawing/2014/main" id="{3163DEFC-C9DB-A541-806E-F39014CAF009}"/>
                </a:ext>
              </a:extLst>
            </p:cNvPr>
            <p:cNvSpPr txBox="1"/>
            <p:nvPr/>
          </p:nvSpPr>
          <p:spPr>
            <a:xfrm>
              <a:off x="4882858" y="3041106"/>
              <a:ext cx="252254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 err="1">
                  <a:solidFill>
                    <a:schemeClr val="bg1"/>
                  </a:solidFill>
                  <a:latin typeface="SVN-Rosalinda" pitchFamily="2" charset="77"/>
                </a:rPr>
                <a:t>Cô</a:t>
              </a:r>
              <a:r>
                <a:rPr lang="en-US" altLang="zh-CN" dirty="0">
                  <a:solidFill>
                    <a:schemeClr val="bg1"/>
                  </a:solidFill>
                  <a:latin typeface="SVN-Rosalinda" pitchFamily="2" charset="77"/>
                </a:rPr>
                <a:t> </a:t>
              </a:r>
              <a:r>
                <a:rPr lang="en-US" altLang="zh-CN" dirty="0" err="1">
                  <a:solidFill>
                    <a:schemeClr val="bg1"/>
                  </a:solidFill>
                  <a:latin typeface="SVN-Rosalinda" pitchFamily="2" charset="77"/>
                </a:rPr>
                <a:t>Ngọc</a:t>
              </a:r>
              <a:r>
                <a:rPr lang="en-US" altLang="zh-CN" dirty="0">
                  <a:solidFill>
                    <a:schemeClr val="bg1"/>
                  </a:solidFill>
                  <a:latin typeface="SVN-Rosalinda" pitchFamily="2" charset="77"/>
                </a:rPr>
                <a:t> Phan</a:t>
              </a:r>
              <a:endParaRPr lang="zh-CN" altLang="en-US" dirty="0">
                <a:solidFill>
                  <a:schemeClr val="bg1"/>
                </a:solidFill>
                <a:latin typeface="SVN-Rosalinda" pitchFamily="2" charset="77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93A05865-A282-7D43-A7C6-A9A0A64BB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1" y="374626"/>
            <a:ext cx="1295399" cy="1028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图片 23">
            <a:extLst>
              <a:ext uri="{FF2B5EF4-FFF2-40B4-BE49-F238E27FC236}">
                <a16:creationId xmlns:a16="http://schemas.microsoft.com/office/drawing/2014/main" id="{EA6CD3FA-7296-6146-8F80-F986A32096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19"/>
          <a:stretch/>
        </p:blipFill>
        <p:spPr>
          <a:xfrm>
            <a:off x="-4641" y="1143912"/>
            <a:ext cx="2916465" cy="4007677"/>
          </a:xfrm>
          <a:prstGeom prst="rect">
            <a:avLst/>
          </a:prstGeom>
        </p:spPr>
      </p:pic>
      <p:pic>
        <p:nvPicPr>
          <p:cNvPr id="36" name="图片 23">
            <a:extLst>
              <a:ext uri="{FF2B5EF4-FFF2-40B4-BE49-F238E27FC236}">
                <a16:creationId xmlns:a16="http://schemas.microsoft.com/office/drawing/2014/main" id="{C2C26719-1C26-1E40-A13D-750AA414C1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4" t="45149" r="14189" b="165"/>
          <a:stretch/>
        </p:blipFill>
        <p:spPr>
          <a:xfrm flipH="1">
            <a:off x="6028694" y="1414288"/>
            <a:ext cx="3050227" cy="372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2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9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29921" y="666750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24850" y="82095"/>
            <a:ext cx="8154143" cy="113160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990600" y="82095"/>
            <a:ext cx="7405087" cy="117724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26B601-1C89-3C40-855B-DF1E184AC8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" b="2820"/>
          <a:stretch/>
        </p:blipFill>
        <p:spPr>
          <a:xfrm>
            <a:off x="524850" y="2038350"/>
            <a:ext cx="3733800" cy="22089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154217-7DF0-D041-BE07-95DF31357A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2" b="4512"/>
          <a:stretch/>
        </p:blipFill>
        <p:spPr>
          <a:xfrm>
            <a:off x="4885350" y="2163355"/>
            <a:ext cx="3733800" cy="2097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72410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29921" y="666750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24850" y="82095"/>
            <a:ext cx="8154143" cy="113160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990600" y="82095"/>
            <a:ext cx="7405087" cy="117724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26B601-1C89-3C40-855B-DF1E184AC8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" b="2820"/>
          <a:stretch/>
        </p:blipFill>
        <p:spPr>
          <a:xfrm>
            <a:off x="990600" y="3486150"/>
            <a:ext cx="2328640" cy="13776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154217-7DF0-D041-BE07-95DF31357A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2" b="4512"/>
          <a:stretch/>
        </p:blipFill>
        <p:spPr>
          <a:xfrm>
            <a:off x="915305" y="1601536"/>
            <a:ext cx="2328640" cy="13081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2B3FE1D-7E5D-AC49-8AA2-E92E4CE7F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655727"/>
              </p:ext>
            </p:extLst>
          </p:nvPr>
        </p:nvGraphicFramePr>
        <p:xfrm>
          <a:off x="3733799" y="2015490"/>
          <a:ext cx="4945194" cy="149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8398">
                  <a:extLst>
                    <a:ext uri="{9D8B030D-6E8A-4147-A177-3AD203B41FA5}">
                      <a16:colId xmlns:a16="http://schemas.microsoft.com/office/drawing/2014/main" val="3018650076"/>
                    </a:ext>
                  </a:extLst>
                </a:gridCol>
                <a:gridCol w="1648398">
                  <a:extLst>
                    <a:ext uri="{9D8B030D-6E8A-4147-A177-3AD203B41FA5}">
                      <a16:colId xmlns:a16="http://schemas.microsoft.com/office/drawing/2014/main" val="1414666061"/>
                    </a:ext>
                  </a:extLst>
                </a:gridCol>
                <a:gridCol w="1648398">
                  <a:extLst>
                    <a:ext uri="{9D8B030D-6E8A-4147-A177-3AD203B41FA5}">
                      <a16:colId xmlns:a16="http://schemas.microsoft.com/office/drawing/2014/main" val="3798267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652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718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4822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4078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29921" y="666750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24850" y="82095"/>
            <a:ext cx="8154143" cy="113160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990600" y="82095"/>
            <a:ext cx="7405087" cy="117724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2B3FE1D-7E5D-AC49-8AA2-E92E4CE7F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576613"/>
              </p:ext>
            </p:extLst>
          </p:nvPr>
        </p:nvGraphicFramePr>
        <p:xfrm>
          <a:off x="152400" y="1276350"/>
          <a:ext cx="8763001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3018650076"/>
                    </a:ext>
                  </a:extLst>
                </a:gridCol>
                <a:gridCol w="3667320">
                  <a:extLst>
                    <a:ext uri="{9D8B030D-6E8A-4147-A177-3AD203B41FA5}">
                      <a16:colId xmlns:a16="http://schemas.microsoft.com/office/drawing/2014/main" val="1414666061"/>
                    </a:ext>
                  </a:extLst>
                </a:gridCol>
                <a:gridCol w="3419281">
                  <a:extLst>
                    <a:ext uri="{9D8B030D-6E8A-4147-A177-3AD203B41FA5}">
                      <a16:colId xmlns:a16="http://schemas.microsoft.com/office/drawing/2014/main" val="9356627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652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...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718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dung: Qua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dạy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con.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sáu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going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xen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lẫn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xót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dung: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diết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khao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tù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nhựa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tràn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trề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huyết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đượm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buồn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4822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527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29921" y="666750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24850" y="82095"/>
            <a:ext cx="8154143" cy="113160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979714" y="262794"/>
            <a:ext cx="7405087" cy="80791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3BB2D1-013E-F141-AAE0-EE0B9CCD4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14" y="1474661"/>
            <a:ext cx="5172124" cy="3267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6EB407-DA9D-954A-8C60-5790CA9DC572}"/>
              </a:ext>
            </a:extLst>
          </p:cNvPr>
          <p:cNvSpPr txBox="1"/>
          <p:nvPr/>
        </p:nvSpPr>
        <p:spPr>
          <a:xfrm>
            <a:off x="514400" y="1517001"/>
            <a:ext cx="4023326" cy="1323439"/>
          </a:xfrm>
          <a:prstGeom prst="rect">
            <a:avLst/>
          </a:prstGeom>
          <a:solidFill>
            <a:srgbClr val="FFFFFF">
              <a:alpha val="6902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</a:p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líu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4BFFAB-F9CE-D649-89FA-0DB8E5424D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50" r="96000">
                        <a14:foregroundMark x1="15250" y1="32121" x2="25250" y2="32727"/>
                        <a14:foregroundMark x1="25250" y1="32727" x2="27750" y2="45455"/>
                        <a14:foregroundMark x1="27750" y1="45455" x2="22000" y2="56364"/>
                        <a14:foregroundMark x1="22000" y1="56364" x2="27000" y2="66364"/>
                        <a14:foregroundMark x1="27000" y1="66364" x2="21000" y2="76061"/>
                        <a14:foregroundMark x1="21000" y1="76061" x2="11500" y2="75758"/>
                        <a14:foregroundMark x1="11500" y1="75758" x2="8000" y2="64242"/>
                        <a14:foregroundMark x1="8000" y1="64242" x2="16500" y2="59394"/>
                        <a14:foregroundMark x1="16500" y1="59394" x2="15000" y2="36364"/>
                        <a14:foregroundMark x1="15000" y1="36364" x2="17750" y2="37576"/>
                        <a14:foregroundMark x1="20000" y1="49697" x2="20000" y2="58182"/>
                        <a14:foregroundMark x1="1250" y1="56667" x2="7000" y2="74242"/>
                        <a14:foregroundMark x1="2750" y1="83636" x2="11750" y2="79697"/>
                        <a14:foregroundMark x1="11750" y1="79697" x2="16250" y2="80606"/>
                        <a14:foregroundMark x1="22750" y1="64545" x2="21000" y2="66970"/>
                        <a14:foregroundMark x1="750" y1="54545" x2="9500" y2="60303"/>
                        <a14:foregroundMark x1="9500" y1="60303" x2="13750" y2="56364"/>
                        <a14:foregroundMark x1="46750" y1="49394" x2="49250" y2="60606"/>
                        <a14:foregroundMark x1="49250" y1="60606" x2="50000" y2="60909"/>
                        <a14:foregroundMark x1="89750" y1="41212" x2="80250" y2="31818"/>
                        <a14:foregroundMark x1="80250" y1="31818" x2="72500" y2="39394"/>
                        <a14:foregroundMark x1="72500" y1="39394" x2="73500" y2="52121"/>
                        <a14:foregroundMark x1="73500" y1="52121" x2="78750" y2="61515"/>
                        <a14:foregroundMark x1="78750" y1="61515" x2="75000" y2="72727"/>
                        <a14:foregroundMark x1="75000" y1="72727" x2="79000" y2="83636"/>
                        <a14:foregroundMark x1="79000" y1="83636" x2="89500" y2="81212"/>
                        <a14:foregroundMark x1="89500" y1="81212" x2="92250" y2="66364"/>
                        <a14:foregroundMark x1="92250" y1="66364" x2="84750" y2="59091"/>
                        <a14:foregroundMark x1="84750" y1="59091" x2="89750" y2="46364"/>
                        <a14:foregroundMark x1="89750" y1="46364" x2="89250" y2="34545"/>
                        <a14:foregroundMark x1="89250" y1="34545" x2="88500" y2="33939"/>
                        <a14:foregroundMark x1="72750" y1="61212" x2="82250" y2="53030"/>
                        <a14:foregroundMark x1="82250" y1="53030" x2="82500" y2="52424"/>
                        <a14:foregroundMark x1="92000" y1="76061" x2="91250" y2="81818"/>
                        <a14:foregroundMark x1="94000" y1="78788" x2="96000" y2="78485"/>
                        <a14:foregroundMark x1="68750" y1="61212" x2="70000" y2="58788"/>
                        <a14:foregroundMark x1="73250" y1="86061" x2="72500" y2="85758"/>
                        <a14:foregroundMark x1="74000" y1="84242" x2="77250" y2="85455"/>
                        <a14:foregroundMark x1="81500" y1="85455" x2="84000" y2="85758"/>
                        <a14:foregroundMark x1="14000" y1="81818" x2="16500" y2="80000"/>
                        <a14:foregroundMark x1="16250" y1="83030" x2="16750" y2="80606"/>
                        <a14:foregroundMark x1="750" y1="84848" x2="3500" y2="85758"/>
                        <a14:foregroundMark x1="10000" y1="46970" x2="12750" y2="50909"/>
                        <a14:foregroundMark x1="51000" y1="82121" x2="54500" y2="82727"/>
                      </a14:backgroundRemoval>
                    </a14:imgEffect>
                  </a14:imgLayer>
                </a14:imgProps>
              </a:ext>
            </a:extLst>
          </a:blip>
          <a:srcRect t="22919"/>
          <a:stretch/>
        </p:blipFill>
        <p:spPr>
          <a:xfrm>
            <a:off x="4487183" y="2571750"/>
            <a:ext cx="4714170" cy="299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46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29921" y="666750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24850" y="82095"/>
            <a:ext cx="8154143" cy="113160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979714" y="262794"/>
            <a:ext cx="7405087" cy="80791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3BB2D1-013E-F141-AAE0-EE0B9CCD4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867110"/>
            <a:ext cx="3306486" cy="2088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6EB407-DA9D-954A-8C60-5790CA9DC572}"/>
              </a:ext>
            </a:extLst>
          </p:cNvPr>
          <p:cNvSpPr txBox="1"/>
          <p:nvPr/>
        </p:nvSpPr>
        <p:spPr>
          <a:xfrm>
            <a:off x="514400" y="1517001"/>
            <a:ext cx="4023326" cy="1323439"/>
          </a:xfrm>
          <a:prstGeom prst="rect">
            <a:avLst/>
          </a:prstGeom>
          <a:solidFill>
            <a:srgbClr val="FFFFFF">
              <a:alpha val="6902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000" i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</a:p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líu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A06E6CD-6C96-7F41-9F09-1CF2B0225E84}"/>
              </a:ext>
            </a:extLst>
          </p:cNvPr>
          <p:cNvCxnSpPr>
            <a:cxnSpLocks/>
          </p:cNvCxnSpPr>
          <p:nvPr/>
        </p:nvCxnSpPr>
        <p:spPr>
          <a:xfrm flipH="1">
            <a:off x="2262843" y="1576458"/>
            <a:ext cx="152400" cy="34449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5305B6-E17A-8F4E-92A3-059A3E9D57E0}"/>
              </a:ext>
            </a:extLst>
          </p:cNvPr>
          <p:cNvCxnSpPr>
            <a:cxnSpLocks/>
          </p:cNvCxnSpPr>
          <p:nvPr/>
        </p:nvCxnSpPr>
        <p:spPr>
          <a:xfrm flipH="1">
            <a:off x="2110443" y="1879762"/>
            <a:ext cx="152400" cy="34449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0887A6-B683-DD48-A0D7-086897F14F6C}"/>
              </a:ext>
            </a:extLst>
          </p:cNvPr>
          <p:cNvCxnSpPr>
            <a:cxnSpLocks/>
          </p:cNvCxnSpPr>
          <p:nvPr/>
        </p:nvCxnSpPr>
        <p:spPr>
          <a:xfrm flipH="1">
            <a:off x="1828800" y="2148440"/>
            <a:ext cx="152400" cy="34449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5EA969-86CB-034F-8567-B21913DC9EB0}"/>
              </a:ext>
            </a:extLst>
          </p:cNvPr>
          <p:cNvCxnSpPr>
            <a:cxnSpLocks/>
          </p:cNvCxnSpPr>
          <p:nvPr/>
        </p:nvCxnSpPr>
        <p:spPr>
          <a:xfrm flipH="1">
            <a:off x="1752600" y="2492937"/>
            <a:ext cx="152400" cy="34449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07A2A28-2C91-D248-A44E-8F345634B41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856187" flipV="1">
            <a:off x="4249769" y="965907"/>
            <a:ext cx="998523" cy="100254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9E97AAF-4F83-6940-BA6B-C0C92C74870C}"/>
              </a:ext>
            </a:extLst>
          </p:cNvPr>
          <p:cNvGrpSpPr/>
          <p:nvPr/>
        </p:nvGrpSpPr>
        <p:grpSpPr>
          <a:xfrm flipH="1">
            <a:off x="4261626" y="2544860"/>
            <a:ext cx="4668264" cy="2481617"/>
            <a:chOff x="5143501" y="850156"/>
            <a:chExt cx="2268002" cy="97483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B646CDF-C0B6-3844-907E-D3BA9C9E79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35" b="28355"/>
            <a:stretch/>
          </p:blipFill>
          <p:spPr>
            <a:xfrm>
              <a:off x="5143501" y="850156"/>
              <a:ext cx="2268002" cy="97483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D49ACC1-FEE9-E440-B245-71343DFE549E}"/>
                </a:ext>
              </a:extLst>
            </p:cNvPr>
            <p:cNvSpPr txBox="1"/>
            <p:nvPr/>
          </p:nvSpPr>
          <p:spPr>
            <a:xfrm>
              <a:off x="5164752" y="1123310"/>
              <a:ext cx="1808198" cy="4715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gieo vần: vần chân kết hợp vần cách.</a:t>
              </a:r>
            </a:p>
            <a:p>
              <a:pPr marL="342900" indent="-342900">
                <a:buFont typeface="Wingdings" pitchFamily="2" charset="2"/>
                <a:buChar char="Ø"/>
              </a:pP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 nhịp: 3/4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2D80683-C24C-C143-A344-52F44E8D8AA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175095">
            <a:off x="4357636" y="2132884"/>
            <a:ext cx="1702307" cy="866649"/>
          </a:xfrm>
          <a:prstGeom prst="rect">
            <a:avLst/>
          </a:prstGeom>
        </p:spPr>
      </p:pic>
      <p:sp>
        <p:nvSpPr>
          <p:cNvPr id="20" name="文本框 3">
            <a:extLst>
              <a:ext uri="{FF2B5EF4-FFF2-40B4-BE49-F238E27FC236}">
                <a16:creationId xmlns:a16="http://schemas.microsoft.com/office/drawing/2014/main" id="{C0E6AAA0-0129-6B42-9013-3001C6A49FF6}"/>
              </a:ext>
            </a:extLst>
          </p:cNvPr>
          <p:cNvSpPr txBox="1"/>
          <p:nvPr/>
        </p:nvSpPr>
        <p:spPr>
          <a:xfrm>
            <a:off x="5208790" y="1604443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zh-CN" sz="3200" b="1" dirty="0">
                <a:solidFill>
                  <a:srgbClr val="FFAB26"/>
                </a:solidFill>
                <a:latin typeface="SVN-Rosalinda" pitchFamily="2" charset="77"/>
              </a:rPr>
              <a:t>Thơ bảy chữ</a:t>
            </a:r>
          </a:p>
        </p:txBody>
      </p:sp>
    </p:spTree>
    <p:extLst>
      <p:ext uri="{BB962C8B-B14F-4D97-AF65-F5344CB8AC3E}">
        <p14:creationId xmlns:p14="http://schemas.microsoft.com/office/powerpoint/2010/main" val="1202528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29921" y="666750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24850" y="82095"/>
            <a:ext cx="8154143" cy="113160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979714" y="262794"/>
            <a:ext cx="7405087" cy="80791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6EB407-DA9D-954A-8C60-5790CA9DC572}"/>
              </a:ext>
            </a:extLst>
          </p:cNvPr>
          <p:cNvSpPr txBox="1"/>
          <p:nvPr/>
        </p:nvSpPr>
        <p:spPr>
          <a:xfrm>
            <a:off x="538001" y="1474661"/>
            <a:ext cx="7846799" cy="1015663"/>
          </a:xfrm>
          <a:prstGeom prst="rect">
            <a:avLst/>
          </a:prstGeom>
          <a:solidFill>
            <a:schemeClr val="accent1">
              <a:lumMod val="20000"/>
              <a:lumOff val="80000"/>
              <a:alpha val="6902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xấp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rày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lấm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0595E2-F6D5-8E44-BB89-6E1365027CEB}"/>
              </a:ext>
            </a:extLst>
          </p:cNvPr>
          <p:cNvSpPr txBox="1"/>
          <p:nvPr/>
        </p:nvSpPr>
        <p:spPr>
          <a:xfrm>
            <a:off x="524850" y="2751288"/>
            <a:ext cx="7846799" cy="1938992"/>
          </a:xfrm>
          <a:prstGeom prst="rect">
            <a:avLst/>
          </a:prstGeom>
          <a:solidFill>
            <a:schemeClr val="accent6">
              <a:lumMod val="20000"/>
              <a:lumOff val="80000"/>
              <a:alpha val="6902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xào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xạc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rỉ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rả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khoắt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Giậu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vén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lộp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độp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98120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29921" y="666750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24850" y="82095"/>
            <a:ext cx="8154143" cy="113160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979714" y="262794"/>
            <a:ext cx="7405087" cy="80791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6EB407-DA9D-954A-8C60-5790CA9DC572}"/>
              </a:ext>
            </a:extLst>
          </p:cNvPr>
          <p:cNvSpPr txBox="1"/>
          <p:nvPr/>
        </p:nvSpPr>
        <p:spPr>
          <a:xfrm>
            <a:off x="538001" y="1474661"/>
            <a:ext cx="7846800" cy="1015663"/>
          </a:xfrm>
          <a:prstGeom prst="rect">
            <a:avLst/>
          </a:prstGeom>
          <a:solidFill>
            <a:schemeClr val="accent1">
              <a:lumMod val="20000"/>
              <a:lumOff val="80000"/>
              <a:alpha val="6902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xấp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rày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lấm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7" name="组合 70">
            <a:extLst>
              <a:ext uri="{FF2B5EF4-FFF2-40B4-BE49-F238E27FC236}">
                <a16:creationId xmlns:a16="http://schemas.microsoft.com/office/drawing/2014/main" id="{ACB40CD9-E182-B14F-BCDC-6FF399183772}"/>
              </a:ext>
            </a:extLst>
          </p:cNvPr>
          <p:cNvGrpSpPr/>
          <p:nvPr/>
        </p:nvGrpSpPr>
        <p:grpSpPr>
          <a:xfrm>
            <a:off x="574577" y="2800350"/>
            <a:ext cx="7810224" cy="1938992"/>
            <a:chOff x="5021579" y="2223811"/>
            <a:chExt cx="8447908" cy="1938992"/>
          </a:xfrm>
        </p:grpSpPr>
        <p:grpSp>
          <p:nvGrpSpPr>
            <p:cNvPr id="8" name="组合 66">
              <a:extLst>
                <a:ext uri="{FF2B5EF4-FFF2-40B4-BE49-F238E27FC236}">
                  <a16:creationId xmlns:a16="http://schemas.microsoft.com/office/drawing/2014/main" id="{D75EB92C-EB20-B74A-8FA7-C613FAABDE95}"/>
                </a:ext>
              </a:extLst>
            </p:cNvPr>
            <p:cNvGrpSpPr/>
            <p:nvPr/>
          </p:nvGrpSpPr>
          <p:grpSpPr>
            <a:xfrm>
              <a:off x="5021579" y="2225039"/>
              <a:ext cx="536016" cy="563881"/>
              <a:chOff x="5079197" y="2225039"/>
              <a:chExt cx="536016" cy="563881"/>
            </a:xfrm>
          </p:grpSpPr>
          <p:sp>
            <p:nvSpPr>
              <p:cNvPr id="10" name="任意多边形 65">
                <a:extLst>
                  <a:ext uri="{FF2B5EF4-FFF2-40B4-BE49-F238E27FC236}">
                    <a16:creationId xmlns:a16="http://schemas.microsoft.com/office/drawing/2014/main" id="{8886DBA3-988D-4941-B4C0-6B8136EE2616}"/>
                  </a:ext>
                </a:extLst>
              </p:cNvPr>
              <p:cNvSpPr/>
              <p:nvPr/>
            </p:nvSpPr>
            <p:spPr>
              <a:xfrm>
                <a:off x="5148003" y="2301240"/>
                <a:ext cx="467210" cy="487680"/>
              </a:xfrm>
              <a:custGeom>
                <a:avLst/>
                <a:gdLst>
                  <a:gd name="connsiteX0" fmla="*/ 160023 w 893369"/>
                  <a:gd name="connsiteY0" fmla="*/ 0 h 932510"/>
                  <a:gd name="connsiteX1" fmla="*/ 800097 w 893369"/>
                  <a:gd name="connsiteY1" fmla="*/ 0 h 932510"/>
                  <a:gd name="connsiteX2" fmla="*/ 862385 w 893369"/>
                  <a:gd name="connsiteY2" fmla="*/ 12576 h 932510"/>
                  <a:gd name="connsiteX3" fmla="*/ 893369 w 893369"/>
                  <a:gd name="connsiteY3" fmla="*/ 33465 h 932510"/>
                  <a:gd name="connsiteX4" fmla="*/ 75437 w 893369"/>
                  <a:gd name="connsiteY4" fmla="*/ 932510 h 932510"/>
                  <a:gd name="connsiteX5" fmla="*/ 46870 w 893369"/>
                  <a:gd name="connsiteY5" fmla="*/ 913250 h 932510"/>
                  <a:gd name="connsiteX6" fmla="*/ 0 w 893369"/>
                  <a:gd name="connsiteY6" fmla="*/ 800097 h 932510"/>
                  <a:gd name="connsiteX7" fmla="*/ 0 w 893369"/>
                  <a:gd name="connsiteY7" fmla="*/ 160023 h 932510"/>
                  <a:gd name="connsiteX8" fmla="*/ 160023 w 893369"/>
                  <a:gd name="connsiteY8" fmla="*/ 0 h 932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3369" h="932510">
                    <a:moveTo>
                      <a:pt x="160023" y="0"/>
                    </a:moveTo>
                    <a:lnTo>
                      <a:pt x="800097" y="0"/>
                    </a:lnTo>
                    <a:cubicBezTo>
                      <a:pt x="822192" y="0"/>
                      <a:pt x="843240" y="4478"/>
                      <a:pt x="862385" y="12576"/>
                    </a:cubicBezTo>
                    <a:lnTo>
                      <a:pt x="893369" y="33465"/>
                    </a:lnTo>
                    <a:lnTo>
                      <a:pt x="75437" y="932510"/>
                    </a:lnTo>
                    <a:lnTo>
                      <a:pt x="46870" y="913250"/>
                    </a:lnTo>
                    <a:cubicBezTo>
                      <a:pt x="17912" y="884292"/>
                      <a:pt x="0" y="844286"/>
                      <a:pt x="0" y="800097"/>
                    </a:cubicBezTo>
                    <a:lnTo>
                      <a:pt x="0" y="160023"/>
                    </a:lnTo>
                    <a:cubicBezTo>
                      <a:pt x="0" y="71645"/>
                      <a:pt x="71645" y="0"/>
                      <a:pt x="160023" y="0"/>
                    </a:cubicBezTo>
                    <a:close/>
                  </a:path>
                </a:pathLst>
              </a:custGeom>
              <a:solidFill>
                <a:srgbClr val="FD8876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11" name="任意多边形 63">
                <a:extLst>
                  <a:ext uri="{FF2B5EF4-FFF2-40B4-BE49-F238E27FC236}">
                    <a16:creationId xmlns:a16="http://schemas.microsoft.com/office/drawing/2014/main" id="{4A5675B0-1C69-8A44-A4EB-0B7E826CC88D}"/>
                  </a:ext>
                </a:extLst>
              </p:cNvPr>
              <p:cNvSpPr/>
              <p:nvPr/>
            </p:nvSpPr>
            <p:spPr>
              <a:xfrm>
                <a:off x="5079197" y="2225039"/>
                <a:ext cx="467210" cy="487680"/>
              </a:xfrm>
              <a:custGeom>
                <a:avLst/>
                <a:gdLst>
                  <a:gd name="connsiteX0" fmla="*/ 160023 w 893369"/>
                  <a:gd name="connsiteY0" fmla="*/ 0 h 932510"/>
                  <a:gd name="connsiteX1" fmla="*/ 800097 w 893369"/>
                  <a:gd name="connsiteY1" fmla="*/ 0 h 932510"/>
                  <a:gd name="connsiteX2" fmla="*/ 862385 w 893369"/>
                  <a:gd name="connsiteY2" fmla="*/ 12576 h 932510"/>
                  <a:gd name="connsiteX3" fmla="*/ 893369 w 893369"/>
                  <a:gd name="connsiteY3" fmla="*/ 33465 h 932510"/>
                  <a:gd name="connsiteX4" fmla="*/ 75437 w 893369"/>
                  <a:gd name="connsiteY4" fmla="*/ 932510 h 932510"/>
                  <a:gd name="connsiteX5" fmla="*/ 46870 w 893369"/>
                  <a:gd name="connsiteY5" fmla="*/ 913250 h 932510"/>
                  <a:gd name="connsiteX6" fmla="*/ 0 w 893369"/>
                  <a:gd name="connsiteY6" fmla="*/ 800097 h 932510"/>
                  <a:gd name="connsiteX7" fmla="*/ 0 w 893369"/>
                  <a:gd name="connsiteY7" fmla="*/ 160023 h 932510"/>
                  <a:gd name="connsiteX8" fmla="*/ 160023 w 893369"/>
                  <a:gd name="connsiteY8" fmla="*/ 0 h 932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3369" h="932510">
                    <a:moveTo>
                      <a:pt x="160023" y="0"/>
                    </a:moveTo>
                    <a:lnTo>
                      <a:pt x="800097" y="0"/>
                    </a:lnTo>
                    <a:cubicBezTo>
                      <a:pt x="822192" y="0"/>
                      <a:pt x="843240" y="4478"/>
                      <a:pt x="862385" y="12576"/>
                    </a:cubicBezTo>
                    <a:lnTo>
                      <a:pt x="893369" y="33465"/>
                    </a:lnTo>
                    <a:lnTo>
                      <a:pt x="75437" y="932510"/>
                    </a:lnTo>
                    <a:lnTo>
                      <a:pt x="46870" y="913250"/>
                    </a:lnTo>
                    <a:cubicBezTo>
                      <a:pt x="17912" y="884292"/>
                      <a:pt x="0" y="844286"/>
                      <a:pt x="0" y="800097"/>
                    </a:cubicBezTo>
                    <a:lnTo>
                      <a:pt x="0" y="160023"/>
                    </a:lnTo>
                    <a:cubicBezTo>
                      <a:pt x="0" y="71645"/>
                      <a:pt x="71645" y="0"/>
                      <a:pt x="160023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2730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9" name="文本框 67">
              <a:extLst>
                <a:ext uri="{FF2B5EF4-FFF2-40B4-BE49-F238E27FC236}">
                  <a16:creationId xmlns:a16="http://schemas.microsoft.com/office/drawing/2014/main" id="{8ADA4AA8-56BF-5240-B221-47C022C40C08}"/>
                </a:ext>
              </a:extLst>
            </p:cNvPr>
            <p:cNvSpPr txBox="1"/>
            <p:nvPr/>
          </p:nvSpPr>
          <p:spPr>
            <a:xfrm>
              <a:off x="5666159" y="2223811"/>
              <a:ext cx="78033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2000" b="1" dirty="0">
                  <a:solidFill>
                    <a:schemeClr val="accent2"/>
                  </a:solidFill>
                  <a:latin typeface="Times New Roman" panose="02020603050405020304" pitchFamily="18" charset="0"/>
                  <a:ea typeface="印品粗朗体" panose="02000000000000000000" pitchFamily="2" charset="-122"/>
                  <a:cs typeface="Times New Roman" panose="02020603050405020304" pitchFamily="18" charset="0"/>
                </a:rPr>
                <a:t>Từ tượng hình:</a:t>
              </a:r>
              <a:r>
                <a:rPr lang="vi-VN" altLang="zh-CN" sz="2000" i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印品粗朗体" panose="02000000000000000000" pitchFamily="2" charset="-122"/>
                  <a:cs typeface="Times New Roman" panose="02020603050405020304" pitchFamily="18" charset="0"/>
                </a:rPr>
                <a:t> xâm xấp, lấm tấm.</a:t>
              </a:r>
            </a:p>
            <a:p>
              <a:r>
                <a:rPr lang="vi-VN" altLang="zh-CN" sz="2000" b="1" dirty="0">
                  <a:solidFill>
                    <a:schemeClr val="accent2"/>
                  </a:solidFill>
                  <a:latin typeface="Times New Roman" panose="02020603050405020304" pitchFamily="18" charset="0"/>
                  <a:ea typeface="印品粗朗体" panose="02000000000000000000" pitchFamily="2" charset="-122"/>
                  <a:cs typeface="Times New Roman" panose="02020603050405020304" pitchFamily="18" charset="0"/>
                </a:rPr>
                <a:t>Tác dụng:</a:t>
              </a:r>
              <a:r>
                <a:rPr lang="vi-VN" altLang="zh-CN" sz="2000" i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印品粗朗体" panose="02000000000000000000" pitchFamily="2" charset="-122"/>
                  <a:cs typeface="Times New Roman" panose="02020603050405020304" pitchFamily="18" charset="0"/>
                </a:rPr>
                <a:t> </a:t>
              </a:r>
            </a:p>
            <a:p>
              <a:r>
                <a:rPr lang="vi-VN" altLang="zh-CN" sz="2000" i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印品粗朗体" panose="02000000000000000000" pitchFamily="2" charset="-122"/>
                  <a:cs typeface="Times New Roman" panose="02020603050405020304" pitchFamily="18" charset="0"/>
                </a:rPr>
                <a:t>	+ xâm xấp: gợi tả trạng thái nước ở mức không đầy lắm, chỉ đủ phủ kín khắp bề mặt.</a:t>
              </a:r>
            </a:p>
            <a:p>
              <a:r>
                <a:rPr lang="vi-VN" altLang="zh-CN" sz="2000" i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印品粗朗体" panose="02000000000000000000" pitchFamily="2" charset="-122"/>
                  <a:cs typeface="Times New Roman" panose="02020603050405020304" pitchFamily="18" charset="0"/>
                </a:rPr>
                <a:t>	+ lấm tấm: gợi tả hình ảnh những cây mạ non mọc lên ở nhiều điểm và đều trên sân.</a:t>
              </a:r>
              <a:endParaRPr lang="zh-CN" altLang="en-US" sz="20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印品粗朗体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27523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70">
            <a:extLst>
              <a:ext uri="{FF2B5EF4-FFF2-40B4-BE49-F238E27FC236}">
                <a16:creationId xmlns:a16="http://schemas.microsoft.com/office/drawing/2014/main" id="{ACB40CD9-E182-B14F-BCDC-6FF399183772}"/>
              </a:ext>
            </a:extLst>
          </p:cNvPr>
          <p:cNvGrpSpPr/>
          <p:nvPr/>
        </p:nvGrpSpPr>
        <p:grpSpPr>
          <a:xfrm>
            <a:off x="494928" y="2419350"/>
            <a:ext cx="7810224" cy="2554545"/>
            <a:chOff x="5021579" y="2223811"/>
            <a:chExt cx="8447908" cy="2554545"/>
          </a:xfrm>
        </p:grpSpPr>
        <p:grpSp>
          <p:nvGrpSpPr>
            <p:cNvPr id="8" name="组合 66">
              <a:extLst>
                <a:ext uri="{FF2B5EF4-FFF2-40B4-BE49-F238E27FC236}">
                  <a16:creationId xmlns:a16="http://schemas.microsoft.com/office/drawing/2014/main" id="{D75EB92C-EB20-B74A-8FA7-C613FAABDE95}"/>
                </a:ext>
              </a:extLst>
            </p:cNvPr>
            <p:cNvGrpSpPr/>
            <p:nvPr/>
          </p:nvGrpSpPr>
          <p:grpSpPr>
            <a:xfrm>
              <a:off x="5021579" y="2225039"/>
              <a:ext cx="536016" cy="563881"/>
              <a:chOff x="5079197" y="2225039"/>
              <a:chExt cx="536016" cy="563881"/>
            </a:xfrm>
          </p:grpSpPr>
          <p:sp>
            <p:nvSpPr>
              <p:cNvPr id="10" name="任意多边形 65">
                <a:extLst>
                  <a:ext uri="{FF2B5EF4-FFF2-40B4-BE49-F238E27FC236}">
                    <a16:creationId xmlns:a16="http://schemas.microsoft.com/office/drawing/2014/main" id="{8886DBA3-988D-4941-B4C0-6B8136EE2616}"/>
                  </a:ext>
                </a:extLst>
              </p:cNvPr>
              <p:cNvSpPr/>
              <p:nvPr/>
            </p:nvSpPr>
            <p:spPr>
              <a:xfrm>
                <a:off x="5148003" y="2301240"/>
                <a:ext cx="467210" cy="487680"/>
              </a:xfrm>
              <a:custGeom>
                <a:avLst/>
                <a:gdLst>
                  <a:gd name="connsiteX0" fmla="*/ 160023 w 893369"/>
                  <a:gd name="connsiteY0" fmla="*/ 0 h 932510"/>
                  <a:gd name="connsiteX1" fmla="*/ 800097 w 893369"/>
                  <a:gd name="connsiteY1" fmla="*/ 0 h 932510"/>
                  <a:gd name="connsiteX2" fmla="*/ 862385 w 893369"/>
                  <a:gd name="connsiteY2" fmla="*/ 12576 h 932510"/>
                  <a:gd name="connsiteX3" fmla="*/ 893369 w 893369"/>
                  <a:gd name="connsiteY3" fmla="*/ 33465 h 932510"/>
                  <a:gd name="connsiteX4" fmla="*/ 75437 w 893369"/>
                  <a:gd name="connsiteY4" fmla="*/ 932510 h 932510"/>
                  <a:gd name="connsiteX5" fmla="*/ 46870 w 893369"/>
                  <a:gd name="connsiteY5" fmla="*/ 913250 h 932510"/>
                  <a:gd name="connsiteX6" fmla="*/ 0 w 893369"/>
                  <a:gd name="connsiteY6" fmla="*/ 800097 h 932510"/>
                  <a:gd name="connsiteX7" fmla="*/ 0 w 893369"/>
                  <a:gd name="connsiteY7" fmla="*/ 160023 h 932510"/>
                  <a:gd name="connsiteX8" fmla="*/ 160023 w 893369"/>
                  <a:gd name="connsiteY8" fmla="*/ 0 h 932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3369" h="932510">
                    <a:moveTo>
                      <a:pt x="160023" y="0"/>
                    </a:moveTo>
                    <a:lnTo>
                      <a:pt x="800097" y="0"/>
                    </a:lnTo>
                    <a:cubicBezTo>
                      <a:pt x="822192" y="0"/>
                      <a:pt x="843240" y="4478"/>
                      <a:pt x="862385" y="12576"/>
                    </a:cubicBezTo>
                    <a:lnTo>
                      <a:pt x="893369" y="33465"/>
                    </a:lnTo>
                    <a:lnTo>
                      <a:pt x="75437" y="932510"/>
                    </a:lnTo>
                    <a:lnTo>
                      <a:pt x="46870" y="913250"/>
                    </a:lnTo>
                    <a:cubicBezTo>
                      <a:pt x="17912" y="884292"/>
                      <a:pt x="0" y="844286"/>
                      <a:pt x="0" y="800097"/>
                    </a:cubicBezTo>
                    <a:lnTo>
                      <a:pt x="0" y="160023"/>
                    </a:lnTo>
                    <a:cubicBezTo>
                      <a:pt x="0" y="71645"/>
                      <a:pt x="71645" y="0"/>
                      <a:pt x="160023" y="0"/>
                    </a:cubicBezTo>
                    <a:close/>
                  </a:path>
                </a:pathLst>
              </a:custGeom>
              <a:solidFill>
                <a:srgbClr val="FD8876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11" name="任意多边形 63">
                <a:extLst>
                  <a:ext uri="{FF2B5EF4-FFF2-40B4-BE49-F238E27FC236}">
                    <a16:creationId xmlns:a16="http://schemas.microsoft.com/office/drawing/2014/main" id="{4A5675B0-1C69-8A44-A4EB-0B7E826CC88D}"/>
                  </a:ext>
                </a:extLst>
              </p:cNvPr>
              <p:cNvSpPr/>
              <p:nvPr/>
            </p:nvSpPr>
            <p:spPr>
              <a:xfrm>
                <a:off x="5079197" y="2225039"/>
                <a:ext cx="467210" cy="487680"/>
              </a:xfrm>
              <a:custGeom>
                <a:avLst/>
                <a:gdLst>
                  <a:gd name="connsiteX0" fmla="*/ 160023 w 893369"/>
                  <a:gd name="connsiteY0" fmla="*/ 0 h 932510"/>
                  <a:gd name="connsiteX1" fmla="*/ 800097 w 893369"/>
                  <a:gd name="connsiteY1" fmla="*/ 0 h 932510"/>
                  <a:gd name="connsiteX2" fmla="*/ 862385 w 893369"/>
                  <a:gd name="connsiteY2" fmla="*/ 12576 h 932510"/>
                  <a:gd name="connsiteX3" fmla="*/ 893369 w 893369"/>
                  <a:gd name="connsiteY3" fmla="*/ 33465 h 932510"/>
                  <a:gd name="connsiteX4" fmla="*/ 75437 w 893369"/>
                  <a:gd name="connsiteY4" fmla="*/ 932510 h 932510"/>
                  <a:gd name="connsiteX5" fmla="*/ 46870 w 893369"/>
                  <a:gd name="connsiteY5" fmla="*/ 913250 h 932510"/>
                  <a:gd name="connsiteX6" fmla="*/ 0 w 893369"/>
                  <a:gd name="connsiteY6" fmla="*/ 800097 h 932510"/>
                  <a:gd name="connsiteX7" fmla="*/ 0 w 893369"/>
                  <a:gd name="connsiteY7" fmla="*/ 160023 h 932510"/>
                  <a:gd name="connsiteX8" fmla="*/ 160023 w 893369"/>
                  <a:gd name="connsiteY8" fmla="*/ 0 h 932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3369" h="932510">
                    <a:moveTo>
                      <a:pt x="160023" y="0"/>
                    </a:moveTo>
                    <a:lnTo>
                      <a:pt x="800097" y="0"/>
                    </a:lnTo>
                    <a:cubicBezTo>
                      <a:pt x="822192" y="0"/>
                      <a:pt x="843240" y="4478"/>
                      <a:pt x="862385" y="12576"/>
                    </a:cubicBezTo>
                    <a:lnTo>
                      <a:pt x="893369" y="33465"/>
                    </a:lnTo>
                    <a:lnTo>
                      <a:pt x="75437" y="932510"/>
                    </a:lnTo>
                    <a:lnTo>
                      <a:pt x="46870" y="913250"/>
                    </a:lnTo>
                    <a:cubicBezTo>
                      <a:pt x="17912" y="884292"/>
                      <a:pt x="0" y="844286"/>
                      <a:pt x="0" y="800097"/>
                    </a:cubicBezTo>
                    <a:lnTo>
                      <a:pt x="0" y="160023"/>
                    </a:lnTo>
                    <a:cubicBezTo>
                      <a:pt x="0" y="71645"/>
                      <a:pt x="71645" y="0"/>
                      <a:pt x="160023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2730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9" name="文本框 67">
              <a:extLst>
                <a:ext uri="{FF2B5EF4-FFF2-40B4-BE49-F238E27FC236}">
                  <a16:creationId xmlns:a16="http://schemas.microsoft.com/office/drawing/2014/main" id="{8ADA4AA8-56BF-5240-B221-47C022C40C08}"/>
                </a:ext>
              </a:extLst>
            </p:cNvPr>
            <p:cNvSpPr txBox="1"/>
            <p:nvPr/>
          </p:nvSpPr>
          <p:spPr>
            <a:xfrm>
              <a:off x="5666159" y="2223811"/>
              <a:ext cx="780332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2000" b="1" dirty="0">
                  <a:solidFill>
                    <a:schemeClr val="accent2"/>
                  </a:solidFill>
                  <a:latin typeface="Times New Roman" panose="02020603050405020304" pitchFamily="18" charset="0"/>
                  <a:ea typeface="印品粗朗体" panose="02000000000000000000" pitchFamily="2" charset="-122"/>
                  <a:cs typeface="Times New Roman" panose="02020603050405020304" pitchFamily="18" charset="0"/>
                </a:rPr>
                <a:t>Từ tượng thanh:</a:t>
              </a:r>
              <a:r>
                <a:rPr lang="vi-VN" altLang="zh-CN" sz="2000" i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印品粗朗体" panose="02000000000000000000" pitchFamily="2" charset="-122"/>
                  <a:cs typeface="Times New Roman" panose="02020603050405020304" pitchFamily="18" charset="0"/>
                </a:rPr>
                <a:t> xào xạc, rỉ rả, lộp độp.</a:t>
              </a:r>
            </a:p>
            <a:p>
              <a:r>
                <a:rPr lang="vi-VN" altLang="zh-CN" sz="2000" b="1" dirty="0">
                  <a:solidFill>
                    <a:schemeClr val="accent2"/>
                  </a:solidFill>
                  <a:latin typeface="Times New Roman" panose="02020603050405020304" pitchFamily="18" charset="0"/>
                  <a:ea typeface="印品粗朗体" panose="02000000000000000000" pitchFamily="2" charset="-122"/>
                  <a:cs typeface="Times New Roman" panose="02020603050405020304" pitchFamily="18" charset="0"/>
                </a:rPr>
                <a:t>Tác dụng:</a:t>
              </a:r>
              <a:r>
                <a:rPr lang="vi-VN" altLang="zh-CN" sz="2000" i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印品粗朗体" panose="02000000000000000000" pitchFamily="2" charset="-122"/>
                  <a:cs typeface="Times New Roman" panose="02020603050405020304" pitchFamily="18" charset="0"/>
                </a:rPr>
                <a:t> </a:t>
              </a:r>
            </a:p>
            <a:p>
              <a:r>
                <a:rPr lang="vi-VN" altLang="zh-CN" sz="2000" i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印品粗朗体" panose="02000000000000000000" pitchFamily="2" charset="-122"/>
                  <a:cs typeface="Times New Roman" panose="02020603050405020304" pitchFamily="18" charset="0"/>
                </a:rPr>
                <a:t>	+ xào xạc: mô phỏng tiếng lá cây cay động nhẹ và va chạm vào nhau.</a:t>
              </a:r>
            </a:p>
            <a:p>
              <a:r>
                <a:rPr lang="vi-VN" altLang="zh-CN" sz="2000" i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印品粗朗体" panose="02000000000000000000" pitchFamily="2" charset="-122"/>
                  <a:cs typeface="Times New Roman" panose="02020603050405020304" pitchFamily="18" charset="0"/>
                </a:rPr>
                <a:t>	+ rỉ rả: mô phỏng âm thanh nhỏ, không cao, lặp đi lặp lại của côn trùng trong đêm.</a:t>
              </a:r>
            </a:p>
            <a:p>
              <a:r>
                <a:rPr lang="vi-VN" altLang="zh-CN" sz="2000" i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印品粗朗体" panose="02000000000000000000" pitchFamily="2" charset="-122"/>
                  <a:cs typeface="Times New Roman" panose="02020603050405020304" pitchFamily="18" charset="0"/>
                </a:rPr>
                <a:t>	+ lộp bộp: mô phỏng âm thanh trầm, nặng, thưa, không đều của hạt sương rơi xuống đất.</a:t>
              </a:r>
              <a:endParaRPr lang="zh-CN" altLang="en-US" sz="20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印品粗朗体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D18E2CA-A0D1-CE42-B593-BF3AD193C83F}"/>
              </a:ext>
            </a:extLst>
          </p:cNvPr>
          <p:cNvSpPr txBox="1"/>
          <p:nvPr/>
        </p:nvSpPr>
        <p:spPr>
          <a:xfrm>
            <a:off x="494928" y="232937"/>
            <a:ext cx="8154143" cy="1938992"/>
          </a:xfrm>
          <a:prstGeom prst="rect">
            <a:avLst/>
          </a:prstGeom>
          <a:solidFill>
            <a:schemeClr val="accent6">
              <a:lumMod val="20000"/>
              <a:lumOff val="80000"/>
              <a:alpha val="6902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xào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xạc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rỉ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rả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khoắt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Giậu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vén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lộp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độp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92110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29921" y="590550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24849" y="82095"/>
            <a:ext cx="8154143" cy="96565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979714" y="262794"/>
            <a:ext cx="7405087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4,5,6,7 :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BB700A-012B-9644-A03D-03CB7FE23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29" b="97235" l="9684" r="89921">
                        <a14:foregroundMark x1="29842" y1="9677" x2="19763" y2="12135"/>
                        <a14:foregroundMark x1="19763" y1="12135" x2="15020" y2="17972"/>
                        <a14:foregroundMark x1="15020" y1="17972" x2="9684" y2="32104"/>
                        <a14:foregroundMark x1="9684" y1="32104" x2="17391" y2="37481"/>
                        <a14:foregroundMark x1="17391" y1="37481" x2="20553" y2="45469"/>
                        <a14:foregroundMark x1="20553" y1="45469" x2="39328" y2="47773"/>
                        <a14:foregroundMark x1="39328" y1="47773" x2="48221" y2="47619"/>
                        <a14:foregroundMark x1="48221" y1="47619" x2="59289" y2="48694"/>
                        <a14:foregroundMark x1="59289" y1="48694" x2="77668" y2="43472"/>
                        <a14:foregroundMark x1="77668" y1="43472" x2="78854" y2="36252"/>
                        <a14:foregroundMark x1="78854" y1="36252" x2="85573" y2="30722"/>
                        <a14:foregroundMark x1="85573" y1="30722" x2="87352" y2="23502"/>
                        <a14:foregroundMark x1="87352" y1="23502" x2="79249" y2="10292"/>
                        <a14:foregroundMark x1="79249" y1="10292" x2="69763" y2="11367"/>
                        <a14:foregroundMark x1="69763" y1="11367" x2="52569" y2="5991"/>
                        <a14:foregroundMark x1="52569" y1="5991" x2="30435" y2="8756"/>
                        <a14:foregroundMark x1="30435" y1="8756" x2="28854" y2="12596"/>
                        <a14:foregroundMark x1="31621" y1="8449" x2="40909" y2="7066"/>
                        <a14:foregroundMark x1="40909" y1="7066" x2="47431" y2="1843"/>
                        <a14:foregroundMark x1="47431" y1="1843" x2="55929" y2="4762"/>
                        <a14:foregroundMark x1="55929" y1="4762" x2="58498" y2="7680"/>
                        <a14:foregroundMark x1="50593" y1="1382" x2="49605" y2="1997"/>
                        <a14:foregroundMark x1="78063" y1="52381" x2="76680" y2="52227"/>
                        <a14:foregroundMark x1="76482" y1="62058" x2="77668" y2="59754"/>
                        <a14:foregroundMark x1="67984" y1="64670" x2="67589" y2="65284"/>
                        <a14:foregroundMark x1="62253" y1="67435" x2="62648" y2="66974"/>
                        <a14:foregroundMark x1="49407" y1="71121" x2="47431" y2="73272"/>
                        <a14:foregroundMark x1="31423" y1="93088" x2="51186" y2="92166"/>
                        <a14:foregroundMark x1="51186" y1="92166" x2="57115" y2="97235"/>
                        <a14:foregroundMark x1="57115" y1="97235" x2="39723" y2="94009"/>
                        <a14:foregroundMark x1="39130" y1="70814" x2="44269" y2="71582"/>
                        <a14:foregroundMark x1="23518" y1="71121" x2="30632" y2="72043"/>
                        <a14:foregroundMark x1="79644" y1="53917" x2="79249" y2="51152"/>
                        <a14:foregroundMark x1="63439" y1="30261" x2="51383" y2="30108"/>
                        <a14:foregroundMark x1="51383" y1="30108" x2="40514" y2="23041"/>
                        <a14:foregroundMark x1="40514" y1="23041" x2="37549" y2="11367"/>
                        <a14:foregroundMark x1="37549" y1="11367" x2="42688" y2="3072"/>
                        <a14:foregroundMark x1="42688" y1="3072" x2="54545" y2="1382"/>
                        <a14:foregroundMark x1="54545" y1="1382" x2="66206" y2="12135"/>
                        <a14:foregroundMark x1="66206" y1="12135" x2="67589" y2="29339"/>
                        <a14:foregroundMark x1="67589" y1="29339" x2="63439" y2="36098"/>
                        <a14:foregroundMark x1="63439" y1="36098" x2="51976" y2="37481"/>
                        <a14:foregroundMark x1="51976" y1="37481" x2="52174" y2="28879"/>
                        <a14:foregroundMark x1="52174" y1="28879" x2="58893" y2="22734"/>
                        <a14:foregroundMark x1="58893" y1="22734" x2="62253" y2="36098"/>
                        <a14:foregroundMark x1="62253" y1="36098" x2="60079" y2="41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094"/>
            <a:ext cx="3622398" cy="410527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51A62A-226F-0743-806F-3AFA3112D2B3}"/>
              </a:ext>
            </a:extLst>
          </p:cNvPr>
          <p:cNvSpPr/>
          <p:nvPr/>
        </p:nvSpPr>
        <p:spPr>
          <a:xfrm>
            <a:off x="524850" y="1800638"/>
            <a:ext cx="22954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 err="1">
                <a:solidFill>
                  <a:schemeClr val="accent1"/>
                </a:solidFill>
                <a:latin typeface="SVN-KG Ten Thousand Reasons" panose="02040603050506020204" pitchFamily="18" charset="0"/>
                <a:ea typeface="Aachen" panose="02020500000000000000" pitchFamily="18" charset="77"/>
                <a:cs typeface="Aachen" panose="02020500000000000000" pitchFamily="18" charset="77"/>
              </a:rPr>
              <a:t>Ôn</a:t>
            </a:r>
            <a:r>
              <a:rPr lang="en-US" altLang="zh-CN" dirty="0">
                <a:solidFill>
                  <a:schemeClr val="accent1"/>
                </a:solidFill>
                <a:latin typeface="SVN-KG Ten Thousand Reasons" panose="02040603050506020204" pitchFamily="18" charset="0"/>
                <a:ea typeface="Aachen" panose="02020500000000000000" pitchFamily="18" charset="77"/>
                <a:cs typeface="Aachen" panose="02020500000000000000" pitchFamily="18" charset="77"/>
              </a:rPr>
              <a:t> </a:t>
            </a:r>
            <a:r>
              <a:rPr lang="en-US" altLang="zh-CN" dirty="0" err="1">
                <a:solidFill>
                  <a:schemeClr val="accent1"/>
                </a:solidFill>
                <a:latin typeface="SVN-KG Ten Thousand Reasons" panose="02040603050506020204" pitchFamily="18" charset="0"/>
                <a:ea typeface="Aachen" panose="02020500000000000000" pitchFamily="18" charset="77"/>
                <a:cs typeface="Aachen" panose="02020500000000000000" pitchFamily="18" charset="77"/>
              </a:rPr>
              <a:t>tập</a:t>
            </a:r>
            <a:r>
              <a:rPr lang="en-US" altLang="zh-CN" dirty="0">
                <a:solidFill>
                  <a:schemeClr val="accent1"/>
                </a:solidFill>
                <a:latin typeface="SVN-KG Ten Thousand Reasons" panose="02040603050506020204" pitchFamily="18" charset="0"/>
                <a:ea typeface="Aachen" panose="02020500000000000000" pitchFamily="18" charset="77"/>
                <a:cs typeface="Aachen" panose="02020500000000000000" pitchFamily="18" charset="77"/>
              </a:rPr>
              <a:t> </a:t>
            </a:r>
            <a:r>
              <a:rPr lang="en-US" altLang="zh-CN" dirty="0" err="1">
                <a:solidFill>
                  <a:schemeClr val="accent1"/>
                </a:solidFill>
                <a:latin typeface="SVN-KG Ten Thousand Reasons" panose="02040603050506020204" pitchFamily="18" charset="0"/>
                <a:ea typeface="Aachen" panose="02020500000000000000" pitchFamily="18" charset="77"/>
                <a:cs typeface="Aachen" panose="02020500000000000000" pitchFamily="18" charset="77"/>
              </a:rPr>
              <a:t>phần</a:t>
            </a:r>
            <a:r>
              <a:rPr lang="en-US" altLang="zh-CN" dirty="0">
                <a:solidFill>
                  <a:schemeClr val="accent1"/>
                </a:solidFill>
                <a:latin typeface="SVN-KG Ten Thousand Reasons" panose="02040603050506020204" pitchFamily="18" charset="0"/>
                <a:ea typeface="Aachen" panose="02020500000000000000" pitchFamily="18" charset="77"/>
                <a:cs typeface="Aachen" panose="02020500000000000000" pitchFamily="18" charset="77"/>
              </a:rPr>
              <a:t> </a:t>
            </a:r>
            <a:r>
              <a:rPr lang="en-US" altLang="zh-CN" dirty="0" err="1">
                <a:solidFill>
                  <a:schemeClr val="accent1"/>
                </a:solidFill>
                <a:latin typeface="SVN-KG Ten Thousand Reasons" panose="02040603050506020204" pitchFamily="18" charset="0"/>
                <a:ea typeface="Aachen" panose="02020500000000000000" pitchFamily="18" charset="77"/>
                <a:cs typeface="Aachen" panose="02020500000000000000" pitchFamily="18" charset="77"/>
              </a:rPr>
              <a:t>viết</a:t>
            </a:r>
            <a:r>
              <a:rPr lang="en-US" altLang="zh-CN" dirty="0">
                <a:solidFill>
                  <a:schemeClr val="accent1"/>
                </a:solidFill>
                <a:latin typeface="SVN-KG Ten Thousand Reasons" panose="02040603050506020204" pitchFamily="18" charset="0"/>
                <a:ea typeface="Aachen" panose="02020500000000000000" pitchFamily="18" charset="77"/>
                <a:cs typeface="Aachen" panose="02020500000000000000" pitchFamily="18" charset="77"/>
              </a:rPr>
              <a:t>, </a:t>
            </a:r>
            <a:r>
              <a:rPr lang="en-US" altLang="zh-CN" dirty="0" err="1">
                <a:solidFill>
                  <a:schemeClr val="accent1"/>
                </a:solidFill>
                <a:latin typeface="SVN-KG Ten Thousand Reasons" panose="02040603050506020204" pitchFamily="18" charset="0"/>
                <a:ea typeface="Aachen" panose="02020500000000000000" pitchFamily="18" charset="77"/>
                <a:cs typeface="Aachen" panose="02020500000000000000" pitchFamily="18" charset="77"/>
              </a:rPr>
              <a:t>nói</a:t>
            </a:r>
            <a:r>
              <a:rPr lang="en-US" altLang="zh-CN" dirty="0">
                <a:solidFill>
                  <a:schemeClr val="accent1"/>
                </a:solidFill>
                <a:latin typeface="SVN-KG Ten Thousand Reasons" panose="02040603050506020204" pitchFamily="18" charset="0"/>
                <a:ea typeface="Aachen" panose="02020500000000000000" pitchFamily="18" charset="77"/>
                <a:cs typeface="Aachen" panose="02020500000000000000" pitchFamily="18" charset="77"/>
              </a:rPr>
              <a:t> </a:t>
            </a:r>
            <a:r>
              <a:rPr lang="en-US" altLang="zh-CN" dirty="0" err="1">
                <a:solidFill>
                  <a:schemeClr val="accent1"/>
                </a:solidFill>
                <a:latin typeface="SVN-KG Ten Thousand Reasons" panose="02040603050506020204" pitchFamily="18" charset="0"/>
                <a:ea typeface="Aachen" panose="02020500000000000000" pitchFamily="18" charset="77"/>
                <a:cs typeface="Aachen" panose="02020500000000000000" pitchFamily="18" charset="77"/>
              </a:rPr>
              <a:t>nghe</a:t>
            </a:r>
            <a:r>
              <a:rPr lang="en-US" altLang="zh-CN" dirty="0">
                <a:solidFill>
                  <a:schemeClr val="accent1"/>
                </a:solidFill>
                <a:latin typeface="SVN-KG Ten Thousand Reasons" panose="02040603050506020204" pitchFamily="18" charset="0"/>
                <a:ea typeface="Aachen" panose="02020500000000000000" pitchFamily="18" charset="77"/>
                <a:cs typeface="Aachen" panose="02020500000000000000" pitchFamily="18" charset="77"/>
              </a:rPr>
              <a:t>  </a:t>
            </a:r>
            <a:r>
              <a:rPr lang="en-US" altLang="zh-CN" dirty="0" err="1">
                <a:solidFill>
                  <a:schemeClr val="accent1"/>
                </a:solidFill>
                <a:latin typeface="SVN-KG Ten Thousand Reasons" panose="02040603050506020204" pitchFamily="18" charset="0"/>
                <a:ea typeface="Aachen" panose="02020500000000000000" pitchFamily="18" charset="77"/>
                <a:cs typeface="Aachen" panose="02020500000000000000" pitchFamily="18" charset="77"/>
              </a:rPr>
              <a:t>để</a:t>
            </a:r>
            <a:r>
              <a:rPr lang="en-US" altLang="zh-CN" dirty="0">
                <a:solidFill>
                  <a:schemeClr val="accent1"/>
                </a:solidFill>
                <a:latin typeface="SVN-KG Ten Thousand Reasons" panose="02040603050506020204" pitchFamily="18" charset="0"/>
                <a:ea typeface="Aachen" panose="02020500000000000000" pitchFamily="18" charset="77"/>
                <a:cs typeface="Aachen" panose="02020500000000000000" pitchFamily="18" charset="77"/>
              </a:rPr>
              <a:t> </a:t>
            </a:r>
            <a:r>
              <a:rPr lang="en-US" altLang="zh-CN" dirty="0" err="1">
                <a:solidFill>
                  <a:schemeClr val="accent1"/>
                </a:solidFill>
                <a:latin typeface="SVN-KG Ten Thousand Reasons" panose="02040603050506020204" pitchFamily="18" charset="0"/>
                <a:ea typeface="Aachen" panose="02020500000000000000" pitchFamily="18" charset="77"/>
                <a:cs typeface="Aachen" panose="02020500000000000000" pitchFamily="18" charset="77"/>
              </a:rPr>
              <a:t>hoàn</a:t>
            </a:r>
            <a:r>
              <a:rPr lang="en-US" altLang="zh-CN" dirty="0">
                <a:solidFill>
                  <a:schemeClr val="accent1"/>
                </a:solidFill>
                <a:latin typeface="SVN-KG Ten Thousand Reasons" panose="02040603050506020204" pitchFamily="18" charset="0"/>
                <a:ea typeface="Aachen" panose="02020500000000000000" pitchFamily="18" charset="77"/>
                <a:cs typeface="Aachen" panose="02020500000000000000" pitchFamily="18" charset="77"/>
              </a:rPr>
              <a:t> </a:t>
            </a:r>
            <a:r>
              <a:rPr lang="en-US" altLang="zh-CN" dirty="0" err="1">
                <a:solidFill>
                  <a:schemeClr val="accent1"/>
                </a:solidFill>
                <a:latin typeface="SVN-KG Ten Thousand Reasons" panose="02040603050506020204" pitchFamily="18" charset="0"/>
                <a:ea typeface="Aachen" panose="02020500000000000000" pitchFamily="18" charset="77"/>
                <a:cs typeface="Aachen" panose="02020500000000000000" pitchFamily="18" charset="77"/>
              </a:rPr>
              <a:t>thành</a:t>
            </a:r>
            <a:r>
              <a:rPr lang="en-US" altLang="zh-CN" dirty="0">
                <a:solidFill>
                  <a:schemeClr val="accent1"/>
                </a:solidFill>
                <a:latin typeface="SVN-KG Ten Thousand Reasons" panose="02040603050506020204" pitchFamily="18" charset="0"/>
                <a:ea typeface="Aachen" panose="02020500000000000000" pitchFamily="18" charset="77"/>
                <a:cs typeface="Aachen" panose="02020500000000000000" pitchFamily="18" charset="77"/>
              </a:rPr>
              <a:t> 2 PHT </a:t>
            </a:r>
            <a:r>
              <a:rPr lang="en-US" altLang="zh-CN" dirty="0" err="1">
                <a:solidFill>
                  <a:schemeClr val="accent1"/>
                </a:solidFill>
                <a:latin typeface="SVN-KG Ten Thousand Reasons" panose="02040603050506020204" pitchFamily="18" charset="0"/>
                <a:ea typeface="Aachen" panose="02020500000000000000" pitchFamily="18" charset="77"/>
                <a:cs typeface="Aachen" panose="02020500000000000000" pitchFamily="18" charset="77"/>
              </a:rPr>
              <a:t>sau</a:t>
            </a:r>
            <a:r>
              <a:rPr lang="en-US" altLang="zh-CN" dirty="0">
                <a:solidFill>
                  <a:schemeClr val="accent1"/>
                </a:solidFill>
                <a:latin typeface="SVN-KG Ten Thousand Reasons" panose="02040603050506020204" pitchFamily="18" charset="0"/>
                <a:ea typeface="Aachen" panose="02020500000000000000" pitchFamily="18" charset="77"/>
                <a:cs typeface="Aachen" panose="02020500000000000000" pitchFamily="18" charset="77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029F25-EF92-6F42-A1A5-AE93074FCC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9" b="5109"/>
          <a:stretch/>
        </p:blipFill>
        <p:spPr>
          <a:xfrm>
            <a:off x="4572000" y="1209595"/>
            <a:ext cx="3123303" cy="1752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4BEC55-BF87-B142-98D7-BD8C376A5A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9" b="5109"/>
          <a:stretch/>
        </p:blipFill>
        <p:spPr>
          <a:xfrm>
            <a:off x="4572000" y="3193576"/>
            <a:ext cx="3101532" cy="1740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986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41B9-6166-DF42-9BDB-635CA16E3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9A0F7-AE1A-C54A-B3A2-10861D5B6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80EE5D-7E99-7745-9C69-975A07B97E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9" b="5109"/>
          <a:stretch/>
        </p:blipFill>
        <p:spPr>
          <a:xfrm>
            <a:off x="0" y="318"/>
            <a:ext cx="9165689" cy="5143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9362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193CC19A-7F9A-4DD8-A077-C066748E4E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" t="15649"/>
          <a:stretch/>
        </p:blipFill>
        <p:spPr>
          <a:xfrm>
            <a:off x="0" y="414337"/>
            <a:ext cx="9144000" cy="472916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F56C95C-D4EA-4047-9758-249D844BB7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145"/>
            <a:ext cx="9144000" cy="4571355"/>
          </a:xfrm>
          <a:prstGeom prst="rect">
            <a:avLst/>
          </a:prstGeom>
        </p:spPr>
      </p:pic>
      <p:sp>
        <p:nvSpPr>
          <p:cNvPr id="5" name="文本框 3">
            <a:extLst>
              <a:ext uri="{FF2B5EF4-FFF2-40B4-BE49-F238E27FC236}">
                <a16:creationId xmlns:a16="http://schemas.microsoft.com/office/drawing/2014/main" id="{9722B195-A90A-ED44-B1E5-495A8DA7C36A}"/>
              </a:ext>
            </a:extLst>
          </p:cNvPr>
          <p:cNvSpPr txBox="1"/>
          <p:nvPr/>
        </p:nvSpPr>
        <p:spPr>
          <a:xfrm>
            <a:off x="3461531" y="1876291"/>
            <a:ext cx="5213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zh-CN" sz="2800" b="1" dirty="0">
                <a:solidFill>
                  <a:srgbClr val="1F9CAD"/>
                </a:solidFill>
                <a:latin typeface="SVN-Rosalinda" pitchFamily="2" charset="77"/>
              </a:rPr>
              <a:t>Bài 1: Những gương mặt thân yêu</a:t>
            </a:r>
          </a:p>
        </p:txBody>
      </p:sp>
      <p:sp>
        <p:nvSpPr>
          <p:cNvPr id="6" name="任意多边形: 形状 14">
            <a:extLst>
              <a:ext uri="{FF2B5EF4-FFF2-40B4-BE49-F238E27FC236}">
                <a16:creationId xmlns:a16="http://schemas.microsoft.com/office/drawing/2014/main" id="{19CC11F0-134A-8245-AF6F-B7D22C68D2C4}"/>
              </a:ext>
            </a:extLst>
          </p:cNvPr>
          <p:cNvSpPr/>
          <p:nvPr/>
        </p:nvSpPr>
        <p:spPr>
          <a:xfrm>
            <a:off x="3535183" y="1361564"/>
            <a:ext cx="5065985" cy="1584288"/>
          </a:xfrm>
          <a:custGeom>
            <a:avLst/>
            <a:gdLst>
              <a:gd name="connsiteX0" fmla="*/ 0 w 6324600"/>
              <a:gd name="connsiteY0" fmla="*/ 0 h 1714500"/>
              <a:gd name="connsiteX1" fmla="*/ 2228850 w 6324600"/>
              <a:gd name="connsiteY1" fmla="*/ 0 h 1714500"/>
              <a:gd name="connsiteX2" fmla="*/ 2228850 w 6324600"/>
              <a:gd name="connsiteY2" fmla="*/ 46463 h 1714500"/>
              <a:gd name="connsiteX3" fmla="*/ 46463 w 6324600"/>
              <a:gd name="connsiteY3" fmla="*/ 46463 h 1714500"/>
              <a:gd name="connsiteX4" fmla="*/ 46463 w 6324600"/>
              <a:gd name="connsiteY4" fmla="*/ 1668037 h 1714500"/>
              <a:gd name="connsiteX5" fmla="*/ 6278137 w 6324600"/>
              <a:gd name="connsiteY5" fmla="*/ 1668037 h 1714500"/>
              <a:gd name="connsiteX6" fmla="*/ 6278137 w 6324600"/>
              <a:gd name="connsiteY6" fmla="*/ 46463 h 1714500"/>
              <a:gd name="connsiteX7" fmla="*/ 4095750 w 6324600"/>
              <a:gd name="connsiteY7" fmla="*/ 46463 h 1714500"/>
              <a:gd name="connsiteX8" fmla="*/ 4095750 w 6324600"/>
              <a:gd name="connsiteY8" fmla="*/ 0 h 1714500"/>
              <a:gd name="connsiteX9" fmla="*/ 6324600 w 6324600"/>
              <a:gd name="connsiteY9" fmla="*/ 0 h 1714500"/>
              <a:gd name="connsiteX10" fmla="*/ 6324600 w 6324600"/>
              <a:gd name="connsiteY10" fmla="*/ 1714500 h 1714500"/>
              <a:gd name="connsiteX11" fmla="*/ 0 w 6324600"/>
              <a:gd name="connsiteY11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324600" h="1714500">
                <a:moveTo>
                  <a:pt x="0" y="0"/>
                </a:moveTo>
                <a:lnTo>
                  <a:pt x="2228850" y="0"/>
                </a:lnTo>
                <a:lnTo>
                  <a:pt x="2228850" y="46463"/>
                </a:lnTo>
                <a:lnTo>
                  <a:pt x="46463" y="46463"/>
                </a:lnTo>
                <a:lnTo>
                  <a:pt x="46463" y="1668037"/>
                </a:lnTo>
                <a:lnTo>
                  <a:pt x="6278137" y="1668037"/>
                </a:lnTo>
                <a:lnTo>
                  <a:pt x="6278137" y="46463"/>
                </a:lnTo>
                <a:lnTo>
                  <a:pt x="4095750" y="46463"/>
                </a:lnTo>
                <a:lnTo>
                  <a:pt x="4095750" y="0"/>
                </a:lnTo>
                <a:lnTo>
                  <a:pt x="6324600" y="0"/>
                </a:lnTo>
                <a:lnTo>
                  <a:pt x="6324600" y="1714500"/>
                </a:lnTo>
                <a:lnTo>
                  <a:pt x="0" y="171450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7" name="组合 18">
            <a:extLst>
              <a:ext uri="{FF2B5EF4-FFF2-40B4-BE49-F238E27FC236}">
                <a16:creationId xmlns:a16="http://schemas.microsoft.com/office/drawing/2014/main" id="{36D40742-B1D9-4B4C-BC8E-DE704AC33C5E}"/>
              </a:ext>
            </a:extLst>
          </p:cNvPr>
          <p:cNvGrpSpPr/>
          <p:nvPr/>
        </p:nvGrpSpPr>
        <p:grpSpPr>
          <a:xfrm>
            <a:off x="4710869" y="2716800"/>
            <a:ext cx="2741756" cy="445124"/>
            <a:chOff x="3981450" y="2940050"/>
            <a:chExt cx="4229100" cy="593499"/>
          </a:xfrm>
        </p:grpSpPr>
        <p:sp>
          <p:nvSpPr>
            <p:cNvPr id="8" name="矩形 2">
              <a:extLst>
                <a:ext uri="{FF2B5EF4-FFF2-40B4-BE49-F238E27FC236}">
                  <a16:creationId xmlns:a16="http://schemas.microsoft.com/office/drawing/2014/main" id="{C1C25DD0-EFBA-6348-A0BF-57565BC8242B}"/>
                </a:ext>
              </a:extLst>
            </p:cNvPr>
            <p:cNvSpPr/>
            <p:nvPr/>
          </p:nvSpPr>
          <p:spPr>
            <a:xfrm>
              <a:off x="3981450" y="2940050"/>
              <a:ext cx="4229100" cy="546100"/>
            </a:xfrm>
            <a:prstGeom prst="rect">
              <a:avLst/>
            </a:prstGeom>
            <a:solidFill>
              <a:srgbClr val="1F9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15">
              <a:extLst>
                <a:ext uri="{FF2B5EF4-FFF2-40B4-BE49-F238E27FC236}">
                  <a16:creationId xmlns:a16="http://schemas.microsoft.com/office/drawing/2014/main" id="{DF11D073-1F6A-3746-8AF1-65A8FD07E44B}"/>
                </a:ext>
              </a:extLst>
            </p:cNvPr>
            <p:cNvSpPr txBox="1"/>
            <p:nvPr/>
          </p:nvSpPr>
          <p:spPr>
            <a:xfrm>
              <a:off x="4882858" y="3041106"/>
              <a:ext cx="252254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 err="1">
                  <a:solidFill>
                    <a:schemeClr val="bg1"/>
                  </a:solidFill>
                  <a:latin typeface="SVN-Rosalinda" pitchFamily="2" charset="77"/>
                </a:rPr>
                <a:t>Cô</a:t>
              </a:r>
              <a:r>
                <a:rPr lang="en-US" altLang="zh-CN" dirty="0">
                  <a:solidFill>
                    <a:schemeClr val="bg1"/>
                  </a:solidFill>
                  <a:latin typeface="SVN-Rosalinda" pitchFamily="2" charset="77"/>
                </a:rPr>
                <a:t> </a:t>
              </a:r>
              <a:r>
                <a:rPr lang="en-US" altLang="zh-CN" dirty="0" err="1">
                  <a:solidFill>
                    <a:schemeClr val="bg1"/>
                  </a:solidFill>
                  <a:latin typeface="SVN-Rosalinda" pitchFamily="2" charset="77"/>
                </a:rPr>
                <a:t>Ngọc</a:t>
              </a:r>
              <a:r>
                <a:rPr lang="en-US" altLang="zh-CN" dirty="0">
                  <a:solidFill>
                    <a:schemeClr val="bg1"/>
                  </a:solidFill>
                  <a:latin typeface="SVN-Rosalinda" pitchFamily="2" charset="77"/>
                </a:rPr>
                <a:t> Phan</a:t>
              </a:r>
              <a:endParaRPr lang="zh-CN" altLang="en-US" dirty="0">
                <a:solidFill>
                  <a:schemeClr val="bg1"/>
                </a:solidFill>
                <a:latin typeface="SVN-Rosalinda" pitchFamily="2" charset="77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140C972-12E5-9148-9253-E6D8FAC588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2471"/>
            <a:ext cx="1295399" cy="1028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文本框 8">
            <a:extLst>
              <a:ext uri="{FF2B5EF4-FFF2-40B4-BE49-F238E27FC236}">
                <a16:creationId xmlns:a16="http://schemas.microsoft.com/office/drawing/2014/main" id="{E62E0337-66A6-9046-BE74-60C50F1890D2}"/>
              </a:ext>
            </a:extLst>
          </p:cNvPr>
          <p:cNvSpPr txBox="1"/>
          <p:nvPr/>
        </p:nvSpPr>
        <p:spPr>
          <a:xfrm>
            <a:off x="5184764" y="1006228"/>
            <a:ext cx="1766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zh-CN" sz="3600" b="1" dirty="0">
                <a:solidFill>
                  <a:srgbClr val="0070C0"/>
                </a:solidFill>
                <a:latin typeface="Aachen" panose="02020500000000000000" pitchFamily="18" charset="77"/>
                <a:ea typeface="Aachen" panose="02020500000000000000" pitchFamily="18" charset="77"/>
                <a:cs typeface="Aachen" panose="02020500000000000000" pitchFamily="18" charset="77"/>
              </a:rPr>
              <a:t>ÔN TẬP</a:t>
            </a:r>
            <a:endParaRPr lang="zh-CN" altLang="en-US" sz="3600" b="1" dirty="0">
              <a:solidFill>
                <a:srgbClr val="0070C0"/>
              </a:solidFill>
              <a:latin typeface="SVN-Appleberry" panose="02040603050506020204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3994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9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2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245429" y="699877"/>
            <a:ext cx="653143" cy="132937"/>
            <a:chOff x="-1625600" y="1148325"/>
            <a:chExt cx="1207014" cy="245669"/>
          </a:xfrm>
        </p:grpSpPr>
        <p:sp>
          <p:nvSpPr>
            <p:cNvPr id="10" name="椭圆 9"/>
            <p:cNvSpPr/>
            <p:nvPr/>
          </p:nvSpPr>
          <p:spPr>
            <a:xfrm>
              <a:off x="-1625600" y="1148325"/>
              <a:ext cx="245669" cy="245669"/>
            </a:xfrm>
            <a:prstGeom prst="ellipse">
              <a:avLst/>
            </a:prstGeom>
            <a:solidFill>
              <a:srgbClr val="FF3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-1305152" y="1148325"/>
              <a:ext cx="245669" cy="245669"/>
            </a:xfrm>
            <a:prstGeom prst="ellipse">
              <a:avLst/>
            </a:prstGeom>
            <a:solidFill>
              <a:srgbClr val="FB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-984704" y="1148325"/>
              <a:ext cx="245669" cy="245669"/>
            </a:xfrm>
            <a:prstGeom prst="ellipse">
              <a:avLst/>
            </a:prstGeom>
            <a:solidFill>
              <a:srgbClr val="54A3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-664255" y="1148325"/>
              <a:ext cx="245669" cy="245669"/>
            </a:xfrm>
            <a:prstGeom prst="ellipse">
              <a:avLst/>
            </a:prstGeom>
            <a:solidFill>
              <a:srgbClr val="B034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-14773" y="154399"/>
            <a:ext cx="9158773" cy="19192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44985" y="-24635"/>
            <a:ext cx="1766927" cy="22778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20">
            <a:extLst>
              <a:ext uri="{FF2B5EF4-FFF2-40B4-BE49-F238E27FC236}">
                <a16:creationId xmlns:a16="http://schemas.microsoft.com/office/drawing/2014/main" id="{A3090E9F-6F56-9D4E-AB78-F05F2E89399C}"/>
              </a:ext>
            </a:extLst>
          </p:cNvPr>
          <p:cNvSpPr txBox="1"/>
          <p:nvPr/>
        </p:nvSpPr>
        <p:spPr>
          <a:xfrm>
            <a:off x="-109205" y="101781"/>
            <a:ext cx="2337445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altLang="zh-CN" sz="2400" dirty="0">
                <a:solidFill>
                  <a:srgbClr val="0070C0"/>
                </a:solidFill>
                <a:latin typeface="Aachen" panose="02020500000000000000" pitchFamily="18" charset="77"/>
                <a:ea typeface="Aachen" panose="02020500000000000000" pitchFamily="18" charset="77"/>
                <a:cs typeface="Aachen" panose="02020500000000000000" pitchFamily="18" charset="77"/>
              </a:rPr>
              <a:t>PHT</a:t>
            </a:r>
          </a:p>
          <a:p>
            <a:pPr algn="ctr"/>
            <a:r>
              <a:rPr lang="vi-VN" altLang="zh-CN" sz="2400" dirty="0">
                <a:solidFill>
                  <a:srgbClr val="0070C0"/>
                </a:solidFill>
                <a:latin typeface="Aachen" panose="02020500000000000000" pitchFamily="18" charset="77"/>
                <a:ea typeface="Aachen" panose="02020500000000000000" pitchFamily="18" charset="77"/>
                <a:cs typeface="Aachen" panose="02020500000000000000" pitchFamily="18" charset="77"/>
              </a:rPr>
              <a:t>Ôn tập bài 1</a:t>
            </a:r>
            <a:endParaRPr lang="zh-CN" altLang="en-US" sz="2400" dirty="0">
              <a:solidFill>
                <a:srgbClr val="0070C0"/>
              </a:solidFill>
              <a:latin typeface="Aachen" panose="02020500000000000000" pitchFamily="18" charset="77"/>
              <a:ea typeface="Aachen" panose="02020500000000000000" pitchFamily="18" charset="77"/>
              <a:cs typeface="Aachen" panose="02020500000000000000" pitchFamily="18" charset="77"/>
            </a:endParaRPr>
          </a:p>
        </p:txBody>
      </p:sp>
      <p:sp>
        <p:nvSpPr>
          <p:cNvPr id="33" name="文本框 74">
            <a:extLst>
              <a:ext uri="{FF2B5EF4-FFF2-40B4-BE49-F238E27FC236}">
                <a16:creationId xmlns:a16="http://schemas.microsoft.com/office/drawing/2014/main" id="{9174384E-EDD0-4A42-BE3F-52A48C8B7A22}"/>
              </a:ext>
            </a:extLst>
          </p:cNvPr>
          <p:cNvSpPr txBox="1"/>
          <p:nvPr/>
        </p:nvSpPr>
        <p:spPr>
          <a:xfrm>
            <a:off x="1913855" y="133350"/>
            <a:ext cx="5736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dirty="0">
                <a:solidFill>
                  <a:schemeClr val="accent5">
                    <a:lumMod val="75000"/>
                  </a:schemeClr>
                </a:solidFill>
                <a:latin typeface="SVN-Berkshire Swash" panose="02040603050506020204" pitchFamily="18" charset="0"/>
                <a:ea typeface="印品粗朗体" panose="02000000000000000000" pitchFamily="2" charset="-122"/>
                <a:cs typeface="Times New Roman" panose="02020603050405020304" pitchFamily="18" charset="0"/>
              </a:rPr>
              <a:t>Liệt kê một vài kĩ năng mà em có được </a:t>
            </a:r>
          </a:p>
          <a:p>
            <a:pPr algn="ctr"/>
            <a:r>
              <a:rPr lang="vi-VN" altLang="zh-CN" dirty="0">
                <a:solidFill>
                  <a:schemeClr val="accent5">
                    <a:lumMod val="75000"/>
                  </a:schemeClr>
                </a:solidFill>
                <a:latin typeface="SVN-Berkshire Swash" panose="02040603050506020204" pitchFamily="18" charset="0"/>
                <a:ea typeface="印品粗朗体" panose="02000000000000000000" pitchFamily="2" charset="-122"/>
                <a:cs typeface="Times New Roman" panose="02020603050405020304" pitchFamily="18" charset="0"/>
              </a:rPr>
              <a:t>khi nghe và tóm tắt nội dung thuyết trình của người khác.</a:t>
            </a:r>
            <a:endParaRPr lang="zh-CN" altLang="en-US" dirty="0">
              <a:solidFill>
                <a:schemeClr val="accent5">
                  <a:lumMod val="75000"/>
                </a:schemeClr>
              </a:solidFill>
              <a:latin typeface="SVN-Berkshire Swash" panose="02040603050506020204" pitchFamily="18" charset="0"/>
              <a:ea typeface="印品粗朗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矩形 14">
            <a:extLst>
              <a:ext uri="{FF2B5EF4-FFF2-40B4-BE49-F238E27FC236}">
                <a16:creationId xmlns:a16="http://schemas.microsoft.com/office/drawing/2014/main" id="{78B7FFD9-A60A-2A4D-AD20-96DC2AC1E603}"/>
              </a:ext>
            </a:extLst>
          </p:cNvPr>
          <p:cNvSpPr/>
          <p:nvPr/>
        </p:nvSpPr>
        <p:spPr>
          <a:xfrm>
            <a:off x="1945054" y="2286223"/>
            <a:ext cx="7097492" cy="27296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altLang="zh-CN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椭圆 110">
            <a:extLst>
              <a:ext uri="{FF2B5EF4-FFF2-40B4-BE49-F238E27FC236}">
                <a16:creationId xmlns:a16="http://schemas.microsoft.com/office/drawing/2014/main" id="{40439DD6-BA32-8F45-960F-3048ECE9B7D1}"/>
              </a:ext>
            </a:extLst>
          </p:cNvPr>
          <p:cNvSpPr/>
          <p:nvPr/>
        </p:nvSpPr>
        <p:spPr>
          <a:xfrm>
            <a:off x="2174646" y="4578977"/>
            <a:ext cx="116097" cy="112970"/>
          </a:xfrm>
          <a:prstGeom prst="ellipse">
            <a:avLst/>
          </a:prstGeom>
          <a:noFill/>
          <a:ln w="57150">
            <a:solidFill>
              <a:srgbClr val="FD8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42" name="组合 115">
            <a:extLst>
              <a:ext uri="{FF2B5EF4-FFF2-40B4-BE49-F238E27FC236}">
                <a16:creationId xmlns:a16="http://schemas.microsoft.com/office/drawing/2014/main" id="{6763C785-1650-8F44-A50D-A07BE3870CD6}"/>
              </a:ext>
            </a:extLst>
          </p:cNvPr>
          <p:cNvGrpSpPr/>
          <p:nvPr/>
        </p:nvGrpSpPr>
        <p:grpSpPr>
          <a:xfrm>
            <a:off x="6377512" y="4193353"/>
            <a:ext cx="2642138" cy="1154331"/>
            <a:chOff x="300554" y="3847415"/>
            <a:chExt cx="4082394" cy="1832955"/>
          </a:xfrm>
        </p:grpSpPr>
        <p:grpSp>
          <p:nvGrpSpPr>
            <p:cNvPr id="43" name="组合 106">
              <a:extLst>
                <a:ext uri="{FF2B5EF4-FFF2-40B4-BE49-F238E27FC236}">
                  <a16:creationId xmlns:a16="http://schemas.microsoft.com/office/drawing/2014/main" id="{14A918C0-78E7-2043-9711-68885AA61CD4}"/>
                </a:ext>
              </a:extLst>
            </p:cNvPr>
            <p:cNvGrpSpPr/>
            <p:nvPr/>
          </p:nvGrpSpPr>
          <p:grpSpPr>
            <a:xfrm>
              <a:off x="300554" y="3847415"/>
              <a:ext cx="3920865" cy="1725832"/>
              <a:chOff x="1152804" y="3306940"/>
              <a:chExt cx="3920865" cy="1725832"/>
            </a:xfrm>
          </p:grpSpPr>
          <p:sp>
            <p:nvSpPr>
              <p:cNvPr id="46" name="十字星 21">
                <a:extLst>
                  <a:ext uri="{FF2B5EF4-FFF2-40B4-BE49-F238E27FC236}">
                    <a16:creationId xmlns:a16="http://schemas.microsoft.com/office/drawing/2014/main" id="{B709A62B-347D-3040-A074-97E27322B680}"/>
                  </a:ext>
                </a:extLst>
              </p:cNvPr>
              <p:cNvSpPr/>
              <p:nvPr/>
            </p:nvSpPr>
            <p:spPr>
              <a:xfrm>
                <a:off x="1152804" y="3306940"/>
                <a:ext cx="342927" cy="342927"/>
              </a:xfrm>
              <a:custGeom>
                <a:avLst/>
                <a:gdLst>
                  <a:gd name="connsiteX0" fmla="*/ 0 w 1173480"/>
                  <a:gd name="connsiteY0" fmla="*/ 586740 h 1173480"/>
                  <a:gd name="connsiteX1" fmla="*/ 483018 w 1173480"/>
                  <a:gd name="connsiteY1" fmla="*/ 483018 h 1173480"/>
                  <a:gd name="connsiteX2" fmla="*/ 586740 w 1173480"/>
                  <a:gd name="connsiteY2" fmla="*/ 0 h 1173480"/>
                  <a:gd name="connsiteX3" fmla="*/ 690462 w 1173480"/>
                  <a:gd name="connsiteY3" fmla="*/ 483018 h 1173480"/>
                  <a:gd name="connsiteX4" fmla="*/ 1173480 w 1173480"/>
                  <a:gd name="connsiteY4" fmla="*/ 586740 h 1173480"/>
                  <a:gd name="connsiteX5" fmla="*/ 690462 w 1173480"/>
                  <a:gd name="connsiteY5" fmla="*/ 690462 h 1173480"/>
                  <a:gd name="connsiteX6" fmla="*/ 586740 w 1173480"/>
                  <a:gd name="connsiteY6" fmla="*/ 1173480 h 1173480"/>
                  <a:gd name="connsiteX7" fmla="*/ 483018 w 1173480"/>
                  <a:gd name="connsiteY7" fmla="*/ 690462 h 1173480"/>
                  <a:gd name="connsiteX8" fmla="*/ 0 w 1173480"/>
                  <a:gd name="connsiteY8" fmla="*/ 586740 h 1173480"/>
                  <a:gd name="connsiteX0" fmla="*/ 0 w 1173480"/>
                  <a:gd name="connsiteY0" fmla="*/ 586740 h 1173480"/>
                  <a:gd name="connsiteX1" fmla="*/ 483018 w 1173480"/>
                  <a:gd name="connsiteY1" fmla="*/ 483018 h 1173480"/>
                  <a:gd name="connsiteX2" fmla="*/ 586740 w 1173480"/>
                  <a:gd name="connsiteY2" fmla="*/ 0 h 1173480"/>
                  <a:gd name="connsiteX3" fmla="*/ 751422 w 1173480"/>
                  <a:gd name="connsiteY3" fmla="*/ 406818 h 1173480"/>
                  <a:gd name="connsiteX4" fmla="*/ 1173480 w 1173480"/>
                  <a:gd name="connsiteY4" fmla="*/ 586740 h 1173480"/>
                  <a:gd name="connsiteX5" fmla="*/ 690462 w 1173480"/>
                  <a:gd name="connsiteY5" fmla="*/ 690462 h 1173480"/>
                  <a:gd name="connsiteX6" fmla="*/ 586740 w 1173480"/>
                  <a:gd name="connsiteY6" fmla="*/ 1173480 h 1173480"/>
                  <a:gd name="connsiteX7" fmla="*/ 483018 w 1173480"/>
                  <a:gd name="connsiteY7" fmla="*/ 690462 h 1173480"/>
                  <a:gd name="connsiteX8" fmla="*/ 0 w 1173480"/>
                  <a:gd name="connsiteY8" fmla="*/ 586740 h 1173480"/>
                  <a:gd name="connsiteX0" fmla="*/ 0 w 1173480"/>
                  <a:gd name="connsiteY0" fmla="*/ 586740 h 1173480"/>
                  <a:gd name="connsiteX1" fmla="*/ 406818 w 1173480"/>
                  <a:gd name="connsiteY1" fmla="*/ 422058 h 1173480"/>
                  <a:gd name="connsiteX2" fmla="*/ 586740 w 1173480"/>
                  <a:gd name="connsiteY2" fmla="*/ 0 h 1173480"/>
                  <a:gd name="connsiteX3" fmla="*/ 751422 w 1173480"/>
                  <a:gd name="connsiteY3" fmla="*/ 406818 h 1173480"/>
                  <a:gd name="connsiteX4" fmla="*/ 1173480 w 1173480"/>
                  <a:gd name="connsiteY4" fmla="*/ 586740 h 1173480"/>
                  <a:gd name="connsiteX5" fmla="*/ 690462 w 1173480"/>
                  <a:gd name="connsiteY5" fmla="*/ 690462 h 1173480"/>
                  <a:gd name="connsiteX6" fmla="*/ 586740 w 1173480"/>
                  <a:gd name="connsiteY6" fmla="*/ 1173480 h 1173480"/>
                  <a:gd name="connsiteX7" fmla="*/ 483018 w 1173480"/>
                  <a:gd name="connsiteY7" fmla="*/ 690462 h 1173480"/>
                  <a:gd name="connsiteX8" fmla="*/ 0 w 1173480"/>
                  <a:gd name="connsiteY8" fmla="*/ 586740 h 1173480"/>
                  <a:gd name="connsiteX0" fmla="*/ 0 w 1173480"/>
                  <a:gd name="connsiteY0" fmla="*/ 586740 h 1173480"/>
                  <a:gd name="connsiteX1" fmla="*/ 406818 w 1173480"/>
                  <a:gd name="connsiteY1" fmla="*/ 422058 h 1173480"/>
                  <a:gd name="connsiteX2" fmla="*/ 586740 w 1173480"/>
                  <a:gd name="connsiteY2" fmla="*/ 0 h 1173480"/>
                  <a:gd name="connsiteX3" fmla="*/ 751422 w 1173480"/>
                  <a:gd name="connsiteY3" fmla="*/ 406818 h 1173480"/>
                  <a:gd name="connsiteX4" fmla="*/ 1173480 w 1173480"/>
                  <a:gd name="connsiteY4" fmla="*/ 586740 h 1173480"/>
                  <a:gd name="connsiteX5" fmla="*/ 690462 w 1173480"/>
                  <a:gd name="connsiteY5" fmla="*/ 690462 h 1173480"/>
                  <a:gd name="connsiteX6" fmla="*/ 586740 w 1173480"/>
                  <a:gd name="connsiteY6" fmla="*/ 1173480 h 1173480"/>
                  <a:gd name="connsiteX7" fmla="*/ 406818 w 1173480"/>
                  <a:gd name="connsiteY7" fmla="*/ 751422 h 1173480"/>
                  <a:gd name="connsiteX8" fmla="*/ 0 w 1173480"/>
                  <a:gd name="connsiteY8" fmla="*/ 586740 h 1173480"/>
                  <a:gd name="connsiteX0" fmla="*/ 0 w 1173480"/>
                  <a:gd name="connsiteY0" fmla="*/ 586740 h 1173480"/>
                  <a:gd name="connsiteX1" fmla="*/ 406818 w 1173480"/>
                  <a:gd name="connsiteY1" fmla="*/ 422058 h 1173480"/>
                  <a:gd name="connsiteX2" fmla="*/ 586740 w 1173480"/>
                  <a:gd name="connsiteY2" fmla="*/ 0 h 1173480"/>
                  <a:gd name="connsiteX3" fmla="*/ 751422 w 1173480"/>
                  <a:gd name="connsiteY3" fmla="*/ 406818 h 1173480"/>
                  <a:gd name="connsiteX4" fmla="*/ 1173480 w 1173480"/>
                  <a:gd name="connsiteY4" fmla="*/ 586740 h 1173480"/>
                  <a:gd name="connsiteX5" fmla="*/ 797142 w 1173480"/>
                  <a:gd name="connsiteY5" fmla="*/ 720942 h 1173480"/>
                  <a:gd name="connsiteX6" fmla="*/ 586740 w 1173480"/>
                  <a:gd name="connsiteY6" fmla="*/ 1173480 h 1173480"/>
                  <a:gd name="connsiteX7" fmla="*/ 406818 w 1173480"/>
                  <a:gd name="connsiteY7" fmla="*/ 751422 h 1173480"/>
                  <a:gd name="connsiteX8" fmla="*/ 0 w 1173480"/>
                  <a:gd name="connsiteY8" fmla="*/ 586740 h 1173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3480" h="1173480">
                    <a:moveTo>
                      <a:pt x="0" y="586740"/>
                    </a:moveTo>
                    <a:lnTo>
                      <a:pt x="406818" y="422058"/>
                    </a:lnTo>
                    <a:lnTo>
                      <a:pt x="586740" y="0"/>
                    </a:lnTo>
                    <a:lnTo>
                      <a:pt x="751422" y="406818"/>
                    </a:lnTo>
                    <a:lnTo>
                      <a:pt x="1173480" y="586740"/>
                    </a:lnTo>
                    <a:lnTo>
                      <a:pt x="797142" y="720942"/>
                    </a:lnTo>
                    <a:lnTo>
                      <a:pt x="586740" y="1173480"/>
                    </a:lnTo>
                    <a:lnTo>
                      <a:pt x="406818" y="751422"/>
                    </a:lnTo>
                    <a:lnTo>
                      <a:pt x="0" y="5867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  <a:prstDash val="lgDashDot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47" name="任意多边形 108">
                <a:extLst>
                  <a:ext uri="{FF2B5EF4-FFF2-40B4-BE49-F238E27FC236}">
                    <a16:creationId xmlns:a16="http://schemas.microsoft.com/office/drawing/2014/main" id="{9B7538AB-94A2-504A-BE41-54E07E8B1B7D}"/>
                  </a:ext>
                </a:extLst>
              </p:cNvPr>
              <p:cNvSpPr/>
              <p:nvPr/>
            </p:nvSpPr>
            <p:spPr>
              <a:xfrm rot="5400000">
                <a:off x="4772052" y="4057070"/>
                <a:ext cx="289560" cy="313674"/>
              </a:xfrm>
              <a:custGeom>
                <a:avLst/>
                <a:gdLst>
                  <a:gd name="connsiteX0" fmla="*/ 458919 w 1482909"/>
                  <a:gd name="connsiteY0" fmla="*/ 806919 h 1606405"/>
                  <a:gd name="connsiteX1" fmla="*/ 716256 w 1482909"/>
                  <a:gd name="connsiteY1" fmla="*/ 1064256 h 1606405"/>
                  <a:gd name="connsiteX2" fmla="*/ 973593 w 1482909"/>
                  <a:gd name="connsiteY2" fmla="*/ 806919 h 1606405"/>
                  <a:gd name="connsiteX3" fmla="*/ 716256 w 1482909"/>
                  <a:gd name="connsiteY3" fmla="*/ 549582 h 1606405"/>
                  <a:gd name="connsiteX4" fmla="*/ 458919 w 1482909"/>
                  <a:gd name="connsiteY4" fmla="*/ 806919 h 1606405"/>
                  <a:gd name="connsiteX5" fmla="*/ 0 w 1482909"/>
                  <a:gd name="connsiteY5" fmla="*/ 880351 h 1606405"/>
                  <a:gd name="connsiteX6" fmla="*/ 0 w 1482909"/>
                  <a:gd name="connsiteY6" fmla="*/ 738145 h 1606405"/>
                  <a:gd name="connsiteX7" fmla="*/ 35553 w 1482909"/>
                  <a:gd name="connsiteY7" fmla="*/ 702592 h 1606405"/>
                  <a:gd name="connsiteX8" fmla="*/ 301266 w 1482909"/>
                  <a:gd name="connsiteY8" fmla="*/ 702592 h 1606405"/>
                  <a:gd name="connsiteX9" fmla="*/ 26979 w 1482909"/>
                  <a:gd name="connsiteY9" fmla="*/ 544233 h 1606405"/>
                  <a:gd name="connsiteX10" fmla="*/ 13966 w 1482909"/>
                  <a:gd name="connsiteY10" fmla="*/ 495666 h 1606405"/>
                  <a:gd name="connsiteX11" fmla="*/ 85069 w 1482909"/>
                  <a:gd name="connsiteY11" fmla="*/ 372512 h 1606405"/>
                  <a:gd name="connsiteX12" fmla="*/ 133635 w 1482909"/>
                  <a:gd name="connsiteY12" fmla="*/ 359498 h 1606405"/>
                  <a:gd name="connsiteX13" fmla="*/ 498941 w 1482909"/>
                  <a:gd name="connsiteY13" fmla="*/ 570407 h 1606405"/>
                  <a:gd name="connsiteX14" fmla="*/ 282265 w 1482909"/>
                  <a:gd name="connsiteY14" fmla="*/ 195112 h 1606405"/>
                  <a:gd name="connsiteX15" fmla="*/ 295277 w 1482909"/>
                  <a:gd name="connsiteY15" fmla="*/ 146546 h 1606405"/>
                  <a:gd name="connsiteX16" fmla="*/ 418431 w 1482909"/>
                  <a:gd name="connsiteY16" fmla="*/ 75444 h 1606405"/>
                  <a:gd name="connsiteX17" fmla="*/ 466997 w 1482909"/>
                  <a:gd name="connsiteY17" fmla="*/ 88456 h 1606405"/>
                  <a:gd name="connsiteX18" fmla="*/ 609600 w 1482909"/>
                  <a:gd name="connsiteY18" fmla="*/ 335450 h 1606405"/>
                  <a:gd name="connsiteX19" fmla="*/ 609600 w 1482909"/>
                  <a:gd name="connsiteY19" fmla="*/ 35552 h 1606405"/>
                  <a:gd name="connsiteX20" fmla="*/ 645153 w 1482909"/>
                  <a:gd name="connsiteY20" fmla="*/ 0 h 1606405"/>
                  <a:gd name="connsiteX21" fmla="*/ 787359 w 1482909"/>
                  <a:gd name="connsiteY21" fmla="*/ 0 h 1606405"/>
                  <a:gd name="connsiteX22" fmla="*/ 822912 w 1482909"/>
                  <a:gd name="connsiteY22" fmla="*/ 35552 h 1606405"/>
                  <a:gd name="connsiteX23" fmla="*/ 822912 w 1482909"/>
                  <a:gd name="connsiteY23" fmla="*/ 316841 h 1606405"/>
                  <a:gd name="connsiteX24" fmla="*/ 969156 w 1482909"/>
                  <a:gd name="connsiteY24" fmla="*/ 63540 h 1606405"/>
                  <a:gd name="connsiteX25" fmla="*/ 1017722 w 1482909"/>
                  <a:gd name="connsiteY25" fmla="*/ 50526 h 1606405"/>
                  <a:gd name="connsiteX26" fmla="*/ 1140876 w 1482909"/>
                  <a:gd name="connsiteY26" fmla="*/ 121630 h 1606405"/>
                  <a:gd name="connsiteX27" fmla="*/ 1153889 w 1482909"/>
                  <a:gd name="connsiteY27" fmla="*/ 170196 h 1606405"/>
                  <a:gd name="connsiteX28" fmla="*/ 942980 w 1482909"/>
                  <a:gd name="connsiteY28" fmla="*/ 535502 h 1606405"/>
                  <a:gd name="connsiteX29" fmla="*/ 1318275 w 1482909"/>
                  <a:gd name="connsiteY29" fmla="*/ 318825 h 1606405"/>
                  <a:gd name="connsiteX30" fmla="*/ 1366842 w 1482909"/>
                  <a:gd name="connsiteY30" fmla="*/ 331838 h 1606405"/>
                  <a:gd name="connsiteX31" fmla="*/ 1437945 w 1482909"/>
                  <a:gd name="connsiteY31" fmla="*/ 454992 h 1606405"/>
                  <a:gd name="connsiteX32" fmla="*/ 1424931 w 1482909"/>
                  <a:gd name="connsiteY32" fmla="*/ 503559 h 1606405"/>
                  <a:gd name="connsiteX33" fmla="*/ 1177936 w 1482909"/>
                  <a:gd name="connsiteY33" fmla="*/ 646161 h 1606405"/>
                  <a:gd name="connsiteX34" fmla="*/ 1447356 w 1482909"/>
                  <a:gd name="connsiteY34" fmla="*/ 646161 h 1606405"/>
                  <a:gd name="connsiteX35" fmla="*/ 1482909 w 1482909"/>
                  <a:gd name="connsiteY35" fmla="*/ 681714 h 1606405"/>
                  <a:gd name="connsiteX36" fmla="*/ 1482909 w 1482909"/>
                  <a:gd name="connsiteY36" fmla="*/ 823920 h 1606405"/>
                  <a:gd name="connsiteX37" fmla="*/ 1447356 w 1482909"/>
                  <a:gd name="connsiteY37" fmla="*/ 859473 h 1606405"/>
                  <a:gd name="connsiteX38" fmla="*/ 1092603 w 1482909"/>
                  <a:gd name="connsiteY38" fmla="*/ 859472 h 1606405"/>
                  <a:gd name="connsiteX39" fmla="*/ 1428832 w 1482909"/>
                  <a:gd name="connsiteY39" fmla="*/ 1053595 h 1606405"/>
                  <a:gd name="connsiteX40" fmla="*/ 1441846 w 1482909"/>
                  <a:gd name="connsiteY40" fmla="*/ 1102162 h 1606405"/>
                  <a:gd name="connsiteX41" fmla="*/ 1370743 w 1482909"/>
                  <a:gd name="connsiteY41" fmla="*/ 1225316 h 1606405"/>
                  <a:gd name="connsiteX42" fmla="*/ 1322176 w 1482909"/>
                  <a:gd name="connsiteY42" fmla="*/ 1238330 h 1606405"/>
                  <a:gd name="connsiteX43" fmla="*/ 956871 w 1482909"/>
                  <a:gd name="connsiteY43" fmla="*/ 1027420 h 1606405"/>
                  <a:gd name="connsiteX44" fmla="*/ 1173548 w 1482909"/>
                  <a:gd name="connsiteY44" fmla="*/ 1402716 h 1606405"/>
                  <a:gd name="connsiteX45" fmla="*/ 1160534 w 1482909"/>
                  <a:gd name="connsiteY45" fmla="*/ 1451282 h 1606405"/>
                  <a:gd name="connsiteX46" fmla="*/ 1037380 w 1482909"/>
                  <a:gd name="connsiteY46" fmla="*/ 1522385 h 1606405"/>
                  <a:gd name="connsiteX47" fmla="*/ 988814 w 1482909"/>
                  <a:gd name="connsiteY47" fmla="*/ 1509372 h 1606405"/>
                  <a:gd name="connsiteX48" fmla="*/ 854179 w 1482909"/>
                  <a:gd name="connsiteY48" fmla="*/ 1276176 h 1606405"/>
                  <a:gd name="connsiteX49" fmla="*/ 854179 w 1482909"/>
                  <a:gd name="connsiteY49" fmla="*/ 1570852 h 1606405"/>
                  <a:gd name="connsiteX50" fmla="*/ 818626 w 1482909"/>
                  <a:gd name="connsiteY50" fmla="*/ 1606405 h 1606405"/>
                  <a:gd name="connsiteX51" fmla="*/ 676420 w 1482909"/>
                  <a:gd name="connsiteY51" fmla="*/ 1606405 h 1606405"/>
                  <a:gd name="connsiteX52" fmla="*/ 640866 w 1482909"/>
                  <a:gd name="connsiteY52" fmla="*/ 1570852 h 1606405"/>
                  <a:gd name="connsiteX53" fmla="*/ 640866 w 1482909"/>
                  <a:gd name="connsiteY53" fmla="*/ 1244178 h 1606405"/>
                  <a:gd name="connsiteX54" fmla="*/ 482507 w 1482909"/>
                  <a:gd name="connsiteY54" fmla="*/ 1518466 h 1606405"/>
                  <a:gd name="connsiteX55" fmla="*/ 433940 w 1482909"/>
                  <a:gd name="connsiteY55" fmla="*/ 1531480 h 1606405"/>
                  <a:gd name="connsiteX56" fmla="*/ 310786 w 1482909"/>
                  <a:gd name="connsiteY56" fmla="*/ 1460377 h 1606405"/>
                  <a:gd name="connsiteX57" fmla="*/ 297773 w 1482909"/>
                  <a:gd name="connsiteY57" fmla="*/ 1411810 h 1606405"/>
                  <a:gd name="connsiteX58" fmla="*/ 508683 w 1482909"/>
                  <a:gd name="connsiteY58" fmla="*/ 1046504 h 1606405"/>
                  <a:gd name="connsiteX59" fmla="*/ 133386 w 1482909"/>
                  <a:gd name="connsiteY59" fmla="*/ 1263181 h 1606405"/>
                  <a:gd name="connsiteX60" fmla="*/ 84820 w 1482909"/>
                  <a:gd name="connsiteY60" fmla="*/ 1250168 h 1606405"/>
                  <a:gd name="connsiteX61" fmla="*/ 13717 w 1482909"/>
                  <a:gd name="connsiteY61" fmla="*/ 1127014 h 1606405"/>
                  <a:gd name="connsiteX62" fmla="*/ 26730 w 1482909"/>
                  <a:gd name="connsiteY62" fmla="*/ 1078448 h 1606405"/>
                  <a:gd name="connsiteX63" fmla="*/ 308264 w 1482909"/>
                  <a:gd name="connsiteY63" fmla="*/ 915904 h 1606405"/>
                  <a:gd name="connsiteX64" fmla="*/ 35554 w 1482909"/>
                  <a:gd name="connsiteY64" fmla="*/ 915904 h 1606405"/>
                  <a:gd name="connsiteX65" fmla="*/ 0 w 1482909"/>
                  <a:gd name="connsiteY65" fmla="*/ 880351 h 1606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482909" h="1606405">
                    <a:moveTo>
                      <a:pt x="458919" y="806919"/>
                    </a:moveTo>
                    <a:cubicBezTo>
                      <a:pt x="458919" y="949042"/>
                      <a:pt x="574133" y="1064256"/>
                      <a:pt x="716256" y="1064256"/>
                    </a:cubicBezTo>
                    <a:cubicBezTo>
                      <a:pt x="858379" y="1064256"/>
                      <a:pt x="973593" y="949042"/>
                      <a:pt x="973593" y="806919"/>
                    </a:cubicBezTo>
                    <a:cubicBezTo>
                      <a:pt x="973593" y="664796"/>
                      <a:pt x="858379" y="549582"/>
                      <a:pt x="716256" y="549582"/>
                    </a:cubicBezTo>
                    <a:cubicBezTo>
                      <a:pt x="574133" y="549582"/>
                      <a:pt x="458919" y="664796"/>
                      <a:pt x="458919" y="806919"/>
                    </a:cubicBezTo>
                    <a:close/>
                    <a:moveTo>
                      <a:pt x="0" y="880351"/>
                    </a:moveTo>
                    <a:lnTo>
                      <a:pt x="0" y="738145"/>
                    </a:lnTo>
                    <a:cubicBezTo>
                      <a:pt x="0" y="718510"/>
                      <a:pt x="15918" y="702592"/>
                      <a:pt x="35553" y="702592"/>
                    </a:cubicBezTo>
                    <a:lnTo>
                      <a:pt x="301266" y="702592"/>
                    </a:lnTo>
                    <a:lnTo>
                      <a:pt x="26979" y="544233"/>
                    </a:lnTo>
                    <a:cubicBezTo>
                      <a:pt x="9975" y="534415"/>
                      <a:pt x="4148" y="512671"/>
                      <a:pt x="13966" y="495666"/>
                    </a:cubicBezTo>
                    <a:lnTo>
                      <a:pt x="85069" y="372512"/>
                    </a:lnTo>
                    <a:cubicBezTo>
                      <a:pt x="94887" y="355508"/>
                      <a:pt x="116631" y="349681"/>
                      <a:pt x="133635" y="359498"/>
                    </a:cubicBezTo>
                    <a:lnTo>
                      <a:pt x="498941" y="570407"/>
                    </a:lnTo>
                    <a:lnTo>
                      <a:pt x="282265" y="195112"/>
                    </a:lnTo>
                    <a:cubicBezTo>
                      <a:pt x="272446" y="178108"/>
                      <a:pt x="278273" y="156364"/>
                      <a:pt x="295277" y="146546"/>
                    </a:cubicBezTo>
                    <a:lnTo>
                      <a:pt x="418431" y="75444"/>
                    </a:lnTo>
                    <a:cubicBezTo>
                      <a:pt x="435436" y="65626"/>
                      <a:pt x="457180" y="71452"/>
                      <a:pt x="466997" y="88456"/>
                    </a:cubicBezTo>
                    <a:lnTo>
                      <a:pt x="609600" y="335450"/>
                    </a:lnTo>
                    <a:lnTo>
                      <a:pt x="609600" y="35552"/>
                    </a:lnTo>
                    <a:cubicBezTo>
                      <a:pt x="609600" y="15918"/>
                      <a:pt x="625518" y="0"/>
                      <a:pt x="645153" y="0"/>
                    </a:cubicBezTo>
                    <a:lnTo>
                      <a:pt x="787359" y="0"/>
                    </a:lnTo>
                    <a:cubicBezTo>
                      <a:pt x="806994" y="0"/>
                      <a:pt x="822912" y="15918"/>
                      <a:pt x="822912" y="35552"/>
                    </a:cubicBezTo>
                    <a:lnTo>
                      <a:pt x="822912" y="316841"/>
                    </a:lnTo>
                    <a:lnTo>
                      <a:pt x="969156" y="63540"/>
                    </a:lnTo>
                    <a:cubicBezTo>
                      <a:pt x="978973" y="46536"/>
                      <a:pt x="1000716" y="40710"/>
                      <a:pt x="1017722" y="50526"/>
                    </a:cubicBezTo>
                    <a:lnTo>
                      <a:pt x="1140876" y="121630"/>
                    </a:lnTo>
                    <a:cubicBezTo>
                      <a:pt x="1157879" y="131448"/>
                      <a:pt x="1163706" y="153192"/>
                      <a:pt x="1153889" y="170196"/>
                    </a:cubicBezTo>
                    <a:lnTo>
                      <a:pt x="942980" y="535502"/>
                    </a:lnTo>
                    <a:lnTo>
                      <a:pt x="1318275" y="318825"/>
                    </a:lnTo>
                    <a:cubicBezTo>
                      <a:pt x="1335279" y="309007"/>
                      <a:pt x="1357024" y="314834"/>
                      <a:pt x="1366842" y="331838"/>
                    </a:cubicBezTo>
                    <a:lnTo>
                      <a:pt x="1437945" y="454992"/>
                    </a:lnTo>
                    <a:cubicBezTo>
                      <a:pt x="1447762" y="471997"/>
                      <a:pt x="1441936" y="493741"/>
                      <a:pt x="1424931" y="503559"/>
                    </a:cubicBezTo>
                    <a:lnTo>
                      <a:pt x="1177936" y="646161"/>
                    </a:lnTo>
                    <a:lnTo>
                      <a:pt x="1447356" y="646161"/>
                    </a:lnTo>
                    <a:cubicBezTo>
                      <a:pt x="1466990" y="646161"/>
                      <a:pt x="1482908" y="662079"/>
                      <a:pt x="1482909" y="681714"/>
                    </a:cubicBezTo>
                    <a:lnTo>
                      <a:pt x="1482909" y="823920"/>
                    </a:lnTo>
                    <a:cubicBezTo>
                      <a:pt x="1482908" y="843555"/>
                      <a:pt x="1466990" y="859473"/>
                      <a:pt x="1447356" y="859473"/>
                    </a:cubicBezTo>
                    <a:lnTo>
                      <a:pt x="1092603" y="859472"/>
                    </a:lnTo>
                    <a:lnTo>
                      <a:pt x="1428832" y="1053595"/>
                    </a:lnTo>
                    <a:cubicBezTo>
                      <a:pt x="1445837" y="1063413"/>
                      <a:pt x="1451663" y="1085157"/>
                      <a:pt x="1441846" y="1102162"/>
                    </a:cubicBezTo>
                    <a:lnTo>
                      <a:pt x="1370743" y="1225316"/>
                    </a:lnTo>
                    <a:cubicBezTo>
                      <a:pt x="1360925" y="1242320"/>
                      <a:pt x="1339181" y="1248147"/>
                      <a:pt x="1322176" y="1238330"/>
                    </a:cubicBezTo>
                    <a:lnTo>
                      <a:pt x="956871" y="1027420"/>
                    </a:lnTo>
                    <a:lnTo>
                      <a:pt x="1173548" y="1402716"/>
                    </a:lnTo>
                    <a:cubicBezTo>
                      <a:pt x="1183365" y="1419720"/>
                      <a:pt x="1177539" y="1441464"/>
                      <a:pt x="1160534" y="1451282"/>
                    </a:cubicBezTo>
                    <a:lnTo>
                      <a:pt x="1037380" y="1522385"/>
                    </a:lnTo>
                    <a:cubicBezTo>
                      <a:pt x="1020376" y="1532202"/>
                      <a:pt x="998632" y="1526376"/>
                      <a:pt x="988814" y="1509372"/>
                    </a:cubicBezTo>
                    <a:lnTo>
                      <a:pt x="854179" y="1276176"/>
                    </a:lnTo>
                    <a:lnTo>
                      <a:pt x="854179" y="1570852"/>
                    </a:lnTo>
                    <a:cubicBezTo>
                      <a:pt x="854178" y="1590487"/>
                      <a:pt x="838260" y="1606404"/>
                      <a:pt x="818626" y="1606405"/>
                    </a:cubicBezTo>
                    <a:lnTo>
                      <a:pt x="676420" y="1606405"/>
                    </a:lnTo>
                    <a:cubicBezTo>
                      <a:pt x="656784" y="1606405"/>
                      <a:pt x="640867" y="1590487"/>
                      <a:pt x="640866" y="1570852"/>
                    </a:cubicBezTo>
                    <a:lnTo>
                      <a:pt x="640866" y="1244178"/>
                    </a:lnTo>
                    <a:lnTo>
                      <a:pt x="482507" y="1518466"/>
                    </a:lnTo>
                    <a:cubicBezTo>
                      <a:pt x="472689" y="1535471"/>
                      <a:pt x="450945" y="1541296"/>
                      <a:pt x="433940" y="1531480"/>
                    </a:cubicBezTo>
                    <a:lnTo>
                      <a:pt x="310786" y="1460377"/>
                    </a:lnTo>
                    <a:cubicBezTo>
                      <a:pt x="293782" y="1450559"/>
                      <a:pt x="287955" y="1428814"/>
                      <a:pt x="297773" y="1411810"/>
                    </a:cubicBezTo>
                    <a:lnTo>
                      <a:pt x="508683" y="1046504"/>
                    </a:lnTo>
                    <a:lnTo>
                      <a:pt x="133386" y="1263181"/>
                    </a:lnTo>
                    <a:cubicBezTo>
                      <a:pt x="116382" y="1272999"/>
                      <a:pt x="94637" y="1267172"/>
                      <a:pt x="84820" y="1250168"/>
                    </a:cubicBezTo>
                    <a:lnTo>
                      <a:pt x="13717" y="1127014"/>
                    </a:lnTo>
                    <a:cubicBezTo>
                      <a:pt x="3899" y="1110009"/>
                      <a:pt x="9726" y="1088265"/>
                      <a:pt x="26730" y="1078448"/>
                    </a:cubicBezTo>
                    <a:lnTo>
                      <a:pt x="308264" y="915904"/>
                    </a:lnTo>
                    <a:lnTo>
                      <a:pt x="35554" y="915904"/>
                    </a:lnTo>
                    <a:cubicBezTo>
                      <a:pt x="15918" y="915904"/>
                      <a:pt x="0" y="899986"/>
                      <a:pt x="0" y="880351"/>
                    </a:cubicBezTo>
                    <a:close/>
                  </a:path>
                </a:pathLst>
              </a:custGeom>
              <a:solidFill>
                <a:srgbClr val="22B4B9"/>
              </a:soli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48" name="任意多边形 109">
                <a:extLst>
                  <a:ext uri="{FF2B5EF4-FFF2-40B4-BE49-F238E27FC236}">
                    <a16:creationId xmlns:a16="http://schemas.microsoft.com/office/drawing/2014/main" id="{603167D4-C6AF-404E-AB7C-220E6602A2EB}"/>
                  </a:ext>
                </a:extLst>
              </p:cNvPr>
              <p:cNvSpPr/>
              <p:nvPr/>
            </p:nvSpPr>
            <p:spPr>
              <a:xfrm rot="8286032">
                <a:off x="2977434" y="4720634"/>
                <a:ext cx="312138" cy="312138"/>
              </a:xfrm>
              <a:custGeom>
                <a:avLst/>
                <a:gdLst>
                  <a:gd name="connsiteX0" fmla="*/ 0 w 777240"/>
                  <a:gd name="connsiteY0" fmla="*/ 459723 h 777240"/>
                  <a:gd name="connsiteX1" fmla="*/ 0 w 777240"/>
                  <a:gd name="connsiteY1" fmla="*/ 317517 h 777240"/>
                  <a:gd name="connsiteX2" fmla="*/ 35553 w 777240"/>
                  <a:gd name="connsiteY2" fmla="*/ 281964 h 777240"/>
                  <a:gd name="connsiteX3" fmla="*/ 281964 w 777240"/>
                  <a:gd name="connsiteY3" fmla="*/ 281964 h 777240"/>
                  <a:gd name="connsiteX4" fmla="*/ 281964 w 777240"/>
                  <a:gd name="connsiteY4" fmla="*/ 35553 h 777240"/>
                  <a:gd name="connsiteX5" fmla="*/ 317517 w 777240"/>
                  <a:gd name="connsiteY5" fmla="*/ 0 h 777240"/>
                  <a:gd name="connsiteX6" fmla="*/ 459723 w 777240"/>
                  <a:gd name="connsiteY6" fmla="*/ 0 h 777240"/>
                  <a:gd name="connsiteX7" fmla="*/ 495276 w 777240"/>
                  <a:gd name="connsiteY7" fmla="*/ 35553 h 777240"/>
                  <a:gd name="connsiteX8" fmla="*/ 495276 w 777240"/>
                  <a:gd name="connsiteY8" fmla="*/ 281964 h 777240"/>
                  <a:gd name="connsiteX9" fmla="*/ 741687 w 777240"/>
                  <a:gd name="connsiteY9" fmla="*/ 281964 h 777240"/>
                  <a:gd name="connsiteX10" fmla="*/ 777240 w 777240"/>
                  <a:gd name="connsiteY10" fmla="*/ 317517 h 777240"/>
                  <a:gd name="connsiteX11" fmla="*/ 777240 w 777240"/>
                  <a:gd name="connsiteY11" fmla="*/ 459723 h 777240"/>
                  <a:gd name="connsiteX12" fmla="*/ 741687 w 777240"/>
                  <a:gd name="connsiteY12" fmla="*/ 495276 h 777240"/>
                  <a:gd name="connsiteX13" fmla="*/ 495276 w 777240"/>
                  <a:gd name="connsiteY13" fmla="*/ 495276 h 777240"/>
                  <a:gd name="connsiteX14" fmla="*/ 495276 w 777240"/>
                  <a:gd name="connsiteY14" fmla="*/ 741687 h 777240"/>
                  <a:gd name="connsiteX15" fmla="*/ 459723 w 777240"/>
                  <a:gd name="connsiteY15" fmla="*/ 777240 h 777240"/>
                  <a:gd name="connsiteX16" fmla="*/ 317517 w 777240"/>
                  <a:gd name="connsiteY16" fmla="*/ 777240 h 777240"/>
                  <a:gd name="connsiteX17" fmla="*/ 281964 w 777240"/>
                  <a:gd name="connsiteY17" fmla="*/ 741687 h 777240"/>
                  <a:gd name="connsiteX18" fmla="*/ 281964 w 777240"/>
                  <a:gd name="connsiteY18" fmla="*/ 495276 h 777240"/>
                  <a:gd name="connsiteX19" fmla="*/ 35553 w 777240"/>
                  <a:gd name="connsiteY19" fmla="*/ 495276 h 777240"/>
                  <a:gd name="connsiteX20" fmla="*/ 0 w 777240"/>
                  <a:gd name="connsiteY20" fmla="*/ 459723 h 777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77240" h="777240">
                    <a:moveTo>
                      <a:pt x="0" y="459723"/>
                    </a:moveTo>
                    <a:lnTo>
                      <a:pt x="0" y="317517"/>
                    </a:lnTo>
                    <a:cubicBezTo>
                      <a:pt x="0" y="297882"/>
                      <a:pt x="15918" y="281964"/>
                      <a:pt x="35553" y="281964"/>
                    </a:cubicBezTo>
                    <a:lnTo>
                      <a:pt x="281964" y="281964"/>
                    </a:lnTo>
                    <a:lnTo>
                      <a:pt x="281964" y="35553"/>
                    </a:lnTo>
                    <a:cubicBezTo>
                      <a:pt x="281964" y="15918"/>
                      <a:pt x="297882" y="0"/>
                      <a:pt x="317517" y="0"/>
                    </a:cubicBezTo>
                    <a:lnTo>
                      <a:pt x="459723" y="0"/>
                    </a:lnTo>
                    <a:cubicBezTo>
                      <a:pt x="479358" y="0"/>
                      <a:pt x="495276" y="15918"/>
                      <a:pt x="495276" y="35553"/>
                    </a:cubicBezTo>
                    <a:lnTo>
                      <a:pt x="495276" y="281964"/>
                    </a:lnTo>
                    <a:lnTo>
                      <a:pt x="741687" y="281964"/>
                    </a:lnTo>
                    <a:cubicBezTo>
                      <a:pt x="761322" y="281964"/>
                      <a:pt x="777240" y="297882"/>
                      <a:pt x="777240" y="317517"/>
                    </a:cubicBezTo>
                    <a:lnTo>
                      <a:pt x="777240" y="459723"/>
                    </a:lnTo>
                    <a:cubicBezTo>
                      <a:pt x="777240" y="479358"/>
                      <a:pt x="761322" y="495276"/>
                      <a:pt x="741687" y="495276"/>
                    </a:cubicBezTo>
                    <a:lnTo>
                      <a:pt x="495276" y="495276"/>
                    </a:lnTo>
                    <a:lnTo>
                      <a:pt x="495276" y="741687"/>
                    </a:lnTo>
                    <a:cubicBezTo>
                      <a:pt x="495276" y="761322"/>
                      <a:pt x="479358" y="777240"/>
                      <a:pt x="459723" y="777240"/>
                    </a:cubicBezTo>
                    <a:lnTo>
                      <a:pt x="317517" y="777240"/>
                    </a:lnTo>
                    <a:cubicBezTo>
                      <a:pt x="297882" y="777240"/>
                      <a:pt x="281964" y="761322"/>
                      <a:pt x="281964" y="741687"/>
                    </a:cubicBezTo>
                    <a:lnTo>
                      <a:pt x="281964" y="495276"/>
                    </a:lnTo>
                    <a:lnTo>
                      <a:pt x="35553" y="495276"/>
                    </a:lnTo>
                    <a:cubicBezTo>
                      <a:pt x="15918" y="495276"/>
                      <a:pt x="0" y="479358"/>
                      <a:pt x="0" y="459723"/>
                    </a:cubicBezTo>
                    <a:close/>
                  </a:path>
                </a:pathLst>
              </a:custGeom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49" name="椭圆 110">
                <a:extLst>
                  <a:ext uri="{FF2B5EF4-FFF2-40B4-BE49-F238E27FC236}">
                    <a16:creationId xmlns:a16="http://schemas.microsoft.com/office/drawing/2014/main" id="{9D18DEA9-7886-7A4C-AB91-37D0485F2077}"/>
                  </a:ext>
                </a:extLst>
              </p:cNvPr>
              <p:cNvSpPr/>
              <p:nvPr/>
            </p:nvSpPr>
            <p:spPr>
              <a:xfrm>
                <a:off x="1926381" y="4298772"/>
                <a:ext cx="179383" cy="179383"/>
              </a:xfrm>
              <a:prstGeom prst="ellipse">
                <a:avLst/>
              </a:prstGeom>
              <a:noFill/>
              <a:ln w="57150">
                <a:solidFill>
                  <a:srgbClr val="FD887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50" name="椭圆 111">
                <a:extLst>
                  <a:ext uri="{FF2B5EF4-FFF2-40B4-BE49-F238E27FC236}">
                    <a16:creationId xmlns:a16="http://schemas.microsoft.com/office/drawing/2014/main" id="{2CD77F03-57F6-0849-AD59-B80104642D99}"/>
                  </a:ext>
                </a:extLst>
              </p:cNvPr>
              <p:cNvSpPr/>
              <p:nvPr/>
            </p:nvSpPr>
            <p:spPr>
              <a:xfrm>
                <a:off x="4575849" y="4644398"/>
                <a:ext cx="95134" cy="95134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51" name="十字星 21">
                <a:extLst>
                  <a:ext uri="{FF2B5EF4-FFF2-40B4-BE49-F238E27FC236}">
                    <a16:creationId xmlns:a16="http://schemas.microsoft.com/office/drawing/2014/main" id="{643CAC0F-8508-D441-94FE-7C5CF3C1ED99}"/>
                  </a:ext>
                </a:extLst>
              </p:cNvPr>
              <p:cNvSpPr/>
              <p:nvPr/>
            </p:nvSpPr>
            <p:spPr>
              <a:xfrm>
                <a:off x="3773677" y="4113119"/>
                <a:ext cx="185653" cy="185653"/>
              </a:xfrm>
              <a:custGeom>
                <a:avLst/>
                <a:gdLst>
                  <a:gd name="connsiteX0" fmla="*/ 0 w 1173480"/>
                  <a:gd name="connsiteY0" fmla="*/ 586740 h 1173480"/>
                  <a:gd name="connsiteX1" fmla="*/ 483018 w 1173480"/>
                  <a:gd name="connsiteY1" fmla="*/ 483018 h 1173480"/>
                  <a:gd name="connsiteX2" fmla="*/ 586740 w 1173480"/>
                  <a:gd name="connsiteY2" fmla="*/ 0 h 1173480"/>
                  <a:gd name="connsiteX3" fmla="*/ 690462 w 1173480"/>
                  <a:gd name="connsiteY3" fmla="*/ 483018 h 1173480"/>
                  <a:gd name="connsiteX4" fmla="*/ 1173480 w 1173480"/>
                  <a:gd name="connsiteY4" fmla="*/ 586740 h 1173480"/>
                  <a:gd name="connsiteX5" fmla="*/ 690462 w 1173480"/>
                  <a:gd name="connsiteY5" fmla="*/ 690462 h 1173480"/>
                  <a:gd name="connsiteX6" fmla="*/ 586740 w 1173480"/>
                  <a:gd name="connsiteY6" fmla="*/ 1173480 h 1173480"/>
                  <a:gd name="connsiteX7" fmla="*/ 483018 w 1173480"/>
                  <a:gd name="connsiteY7" fmla="*/ 690462 h 1173480"/>
                  <a:gd name="connsiteX8" fmla="*/ 0 w 1173480"/>
                  <a:gd name="connsiteY8" fmla="*/ 586740 h 1173480"/>
                  <a:gd name="connsiteX0" fmla="*/ 0 w 1173480"/>
                  <a:gd name="connsiteY0" fmla="*/ 586740 h 1173480"/>
                  <a:gd name="connsiteX1" fmla="*/ 483018 w 1173480"/>
                  <a:gd name="connsiteY1" fmla="*/ 483018 h 1173480"/>
                  <a:gd name="connsiteX2" fmla="*/ 586740 w 1173480"/>
                  <a:gd name="connsiteY2" fmla="*/ 0 h 1173480"/>
                  <a:gd name="connsiteX3" fmla="*/ 751422 w 1173480"/>
                  <a:gd name="connsiteY3" fmla="*/ 406818 h 1173480"/>
                  <a:gd name="connsiteX4" fmla="*/ 1173480 w 1173480"/>
                  <a:gd name="connsiteY4" fmla="*/ 586740 h 1173480"/>
                  <a:gd name="connsiteX5" fmla="*/ 690462 w 1173480"/>
                  <a:gd name="connsiteY5" fmla="*/ 690462 h 1173480"/>
                  <a:gd name="connsiteX6" fmla="*/ 586740 w 1173480"/>
                  <a:gd name="connsiteY6" fmla="*/ 1173480 h 1173480"/>
                  <a:gd name="connsiteX7" fmla="*/ 483018 w 1173480"/>
                  <a:gd name="connsiteY7" fmla="*/ 690462 h 1173480"/>
                  <a:gd name="connsiteX8" fmla="*/ 0 w 1173480"/>
                  <a:gd name="connsiteY8" fmla="*/ 586740 h 1173480"/>
                  <a:gd name="connsiteX0" fmla="*/ 0 w 1173480"/>
                  <a:gd name="connsiteY0" fmla="*/ 586740 h 1173480"/>
                  <a:gd name="connsiteX1" fmla="*/ 406818 w 1173480"/>
                  <a:gd name="connsiteY1" fmla="*/ 422058 h 1173480"/>
                  <a:gd name="connsiteX2" fmla="*/ 586740 w 1173480"/>
                  <a:gd name="connsiteY2" fmla="*/ 0 h 1173480"/>
                  <a:gd name="connsiteX3" fmla="*/ 751422 w 1173480"/>
                  <a:gd name="connsiteY3" fmla="*/ 406818 h 1173480"/>
                  <a:gd name="connsiteX4" fmla="*/ 1173480 w 1173480"/>
                  <a:gd name="connsiteY4" fmla="*/ 586740 h 1173480"/>
                  <a:gd name="connsiteX5" fmla="*/ 690462 w 1173480"/>
                  <a:gd name="connsiteY5" fmla="*/ 690462 h 1173480"/>
                  <a:gd name="connsiteX6" fmla="*/ 586740 w 1173480"/>
                  <a:gd name="connsiteY6" fmla="*/ 1173480 h 1173480"/>
                  <a:gd name="connsiteX7" fmla="*/ 483018 w 1173480"/>
                  <a:gd name="connsiteY7" fmla="*/ 690462 h 1173480"/>
                  <a:gd name="connsiteX8" fmla="*/ 0 w 1173480"/>
                  <a:gd name="connsiteY8" fmla="*/ 586740 h 1173480"/>
                  <a:gd name="connsiteX0" fmla="*/ 0 w 1173480"/>
                  <a:gd name="connsiteY0" fmla="*/ 586740 h 1173480"/>
                  <a:gd name="connsiteX1" fmla="*/ 406818 w 1173480"/>
                  <a:gd name="connsiteY1" fmla="*/ 422058 h 1173480"/>
                  <a:gd name="connsiteX2" fmla="*/ 586740 w 1173480"/>
                  <a:gd name="connsiteY2" fmla="*/ 0 h 1173480"/>
                  <a:gd name="connsiteX3" fmla="*/ 751422 w 1173480"/>
                  <a:gd name="connsiteY3" fmla="*/ 406818 h 1173480"/>
                  <a:gd name="connsiteX4" fmla="*/ 1173480 w 1173480"/>
                  <a:gd name="connsiteY4" fmla="*/ 586740 h 1173480"/>
                  <a:gd name="connsiteX5" fmla="*/ 690462 w 1173480"/>
                  <a:gd name="connsiteY5" fmla="*/ 690462 h 1173480"/>
                  <a:gd name="connsiteX6" fmla="*/ 586740 w 1173480"/>
                  <a:gd name="connsiteY6" fmla="*/ 1173480 h 1173480"/>
                  <a:gd name="connsiteX7" fmla="*/ 406818 w 1173480"/>
                  <a:gd name="connsiteY7" fmla="*/ 751422 h 1173480"/>
                  <a:gd name="connsiteX8" fmla="*/ 0 w 1173480"/>
                  <a:gd name="connsiteY8" fmla="*/ 586740 h 1173480"/>
                  <a:gd name="connsiteX0" fmla="*/ 0 w 1173480"/>
                  <a:gd name="connsiteY0" fmla="*/ 586740 h 1173480"/>
                  <a:gd name="connsiteX1" fmla="*/ 406818 w 1173480"/>
                  <a:gd name="connsiteY1" fmla="*/ 422058 h 1173480"/>
                  <a:gd name="connsiteX2" fmla="*/ 586740 w 1173480"/>
                  <a:gd name="connsiteY2" fmla="*/ 0 h 1173480"/>
                  <a:gd name="connsiteX3" fmla="*/ 751422 w 1173480"/>
                  <a:gd name="connsiteY3" fmla="*/ 406818 h 1173480"/>
                  <a:gd name="connsiteX4" fmla="*/ 1173480 w 1173480"/>
                  <a:gd name="connsiteY4" fmla="*/ 586740 h 1173480"/>
                  <a:gd name="connsiteX5" fmla="*/ 797142 w 1173480"/>
                  <a:gd name="connsiteY5" fmla="*/ 720942 h 1173480"/>
                  <a:gd name="connsiteX6" fmla="*/ 586740 w 1173480"/>
                  <a:gd name="connsiteY6" fmla="*/ 1173480 h 1173480"/>
                  <a:gd name="connsiteX7" fmla="*/ 406818 w 1173480"/>
                  <a:gd name="connsiteY7" fmla="*/ 751422 h 1173480"/>
                  <a:gd name="connsiteX8" fmla="*/ 0 w 1173480"/>
                  <a:gd name="connsiteY8" fmla="*/ 586740 h 1173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3480" h="1173480">
                    <a:moveTo>
                      <a:pt x="0" y="586740"/>
                    </a:moveTo>
                    <a:lnTo>
                      <a:pt x="406818" y="422058"/>
                    </a:lnTo>
                    <a:lnTo>
                      <a:pt x="586740" y="0"/>
                    </a:lnTo>
                    <a:lnTo>
                      <a:pt x="751422" y="406818"/>
                    </a:lnTo>
                    <a:lnTo>
                      <a:pt x="1173480" y="586740"/>
                    </a:lnTo>
                    <a:lnTo>
                      <a:pt x="797142" y="720942"/>
                    </a:lnTo>
                    <a:lnTo>
                      <a:pt x="586740" y="1173480"/>
                    </a:lnTo>
                    <a:lnTo>
                      <a:pt x="406818" y="751422"/>
                    </a:lnTo>
                    <a:lnTo>
                      <a:pt x="0" y="58674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  <a:prstDash val="lgDashDot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</p:grpSp>
        <p:sp>
          <p:nvSpPr>
            <p:cNvPr id="44" name="十字星 21">
              <a:extLst>
                <a:ext uri="{FF2B5EF4-FFF2-40B4-BE49-F238E27FC236}">
                  <a16:creationId xmlns:a16="http://schemas.microsoft.com/office/drawing/2014/main" id="{FFE83AF3-8241-AC48-9400-72E942FA6400}"/>
                </a:ext>
              </a:extLst>
            </p:cNvPr>
            <p:cNvSpPr/>
            <p:nvPr/>
          </p:nvSpPr>
          <p:spPr>
            <a:xfrm>
              <a:off x="1349311" y="5459961"/>
              <a:ext cx="220409" cy="220409"/>
            </a:xfrm>
            <a:custGeom>
              <a:avLst/>
              <a:gdLst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690462 w 1173480"/>
                <a:gd name="connsiteY3" fmla="*/ 4830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797142 w 1173480"/>
                <a:gd name="connsiteY5" fmla="*/ 72094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480" h="1173480">
                  <a:moveTo>
                    <a:pt x="0" y="586740"/>
                  </a:moveTo>
                  <a:lnTo>
                    <a:pt x="406818" y="422058"/>
                  </a:lnTo>
                  <a:lnTo>
                    <a:pt x="586740" y="0"/>
                  </a:lnTo>
                  <a:lnTo>
                    <a:pt x="751422" y="406818"/>
                  </a:lnTo>
                  <a:lnTo>
                    <a:pt x="1173480" y="586740"/>
                  </a:lnTo>
                  <a:lnTo>
                    <a:pt x="797142" y="720942"/>
                  </a:lnTo>
                  <a:lnTo>
                    <a:pt x="586740" y="1173480"/>
                  </a:lnTo>
                  <a:lnTo>
                    <a:pt x="406818" y="751422"/>
                  </a:lnTo>
                  <a:lnTo>
                    <a:pt x="0" y="586740"/>
                  </a:lnTo>
                  <a:close/>
                </a:path>
              </a:pathLst>
            </a:custGeom>
            <a:solidFill>
              <a:srgbClr val="934BC9"/>
            </a:solidFill>
            <a:ln>
              <a:noFill/>
              <a:prstDash val="lgDashDot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5" name="十字星 21">
              <a:extLst>
                <a:ext uri="{FF2B5EF4-FFF2-40B4-BE49-F238E27FC236}">
                  <a16:creationId xmlns:a16="http://schemas.microsoft.com/office/drawing/2014/main" id="{4DEB12FA-9E26-E046-9AC2-DBF08E7CD4C3}"/>
                </a:ext>
              </a:extLst>
            </p:cNvPr>
            <p:cNvSpPr/>
            <p:nvPr/>
          </p:nvSpPr>
          <p:spPr>
            <a:xfrm>
              <a:off x="4162539" y="3934547"/>
              <a:ext cx="220409" cy="220409"/>
            </a:xfrm>
            <a:custGeom>
              <a:avLst/>
              <a:gdLst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690462 w 1173480"/>
                <a:gd name="connsiteY3" fmla="*/ 4830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797142 w 1173480"/>
                <a:gd name="connsiteY5" fmla="*/ 72094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480" h="1173480">
                  <a:moveTo>
                    <a:pt x="0" y="586740"/>
                  </a:moveTo>
                  <a:lnTo>
                    <a:pt x="406818" y="422058"/>
                  </a:lnTo>
                  <a:lnTo>
                    <a:pt x="586740" y="0"/>
                  </a:lnTo>
                  <a:lnTo>
                    <a:pt x="751422" y="406818"/>
                  </a:lnTo>
                  <a:lnTo>
                    <a:pt x="1173480" y="586740"/>
                  </a:lnTo>
                  <a:lnTo>
                    <a:pt x="797142" y="720942"/>
                  </a:lnTo>
                  <a:lnTo>
                    <a:pt x="586740" y="1173480"/>
                  </a:lnTo>
                  <a:lnTo>
                    <a:pt x="406818" y="751422"/>
                  </a:lnTo>
                  <a:lnTo>
                    <a:pt x="0" y="586740"/>
                  </a:lnTo>
                  <a:close/>
                </a:path>
              </a:pathLst>
            </a:custGeom>
            <a:solidFill>
              <a:srgbClr val="934BC9"/>
            </a:solidFill>
            <a:ln>
              <a:noFill/>
              <a:prstDash val="lgDashDot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</p:grpSp>
      <p:grpSp>
        <p:nvGrpSpPr>
          <p:cNvPr id="52" name="组合 115">
            <a:extLst>
              <a:ext uri="{FF2B5EF4-FFF2-40B4-BE49-F238E27FC236}">
                <a16:creationId xmlns:a16="http://schemas.microsoft.com/office/drawing/2014/main" id="{D97BBC69-7FCE-EF4F-9D31-09391171B505}"/>
              </a:ext>
            </a:extLst>
          </p:cNvPr>
          <p:cNvGrpSpPr/>
          <p:nvPr/>
        </p:nvGrpSpPr>
        <p:grpSpPr>
          <a:xfrm rot="2031745">
            <a:off x="-22055" y="3809867"/>
            <a:ext cx="2642138" cy="1154331"/>
            <a:chOff x="300554" y="3847415"/>
            <a:chExt cx="4082394" cy="1832955"/>
          </a:xfrm>
        </p:grpSpPr>
        <p:grpSp>
          <p:nvGrpSpPr>
            <p:cNvPr id="53" name="组合 106">
              <a:extLst>
                <a:ext uri="{FF2B5EF4-FFF2-40B4-BE49-F238E27FC236}">
                  <a16:creationId xmlns:a16="http://schemas.microsoft.com/office/drawing/2014/main" id="{F55EFDAB-9B98-B84D-B0AF-755755274608}"/>
                </a:ext>
              </a:extLst>
            </p:cNvPr>
            <p:cNvGrpSpPr/>
            <p:nvPr/>
          </p:nvGrpSpPr>
          <p:grpSpPr>
            <a:xfrm>
              <a:off x="300554" y="3847415"/>
              <a:ext cx="3920865" cy="1725832"/>
              <a:chOff x="1152804" y="3306940"/>
              <a:chExt cx="3920865" cy="1725832"/>
            </a:xfrm>
          </p:grpSpPr>
          <p:sp>
            <p:nvSpPr>
              <p:cNvPr id="56" name="十字星 21">
                <a:extLst>
                  <a:ext uri="{FF2B5EF4-FFF2-40B4-BE49-F238E27FC236}">
                    <a16:creationId xmlns:a16="http://schemas.microsoft.com/office/drawing/2014/main" id="{6C03100C-DFCF-5F4D-BEE1-017E1F40D082}"/>
                  </a:ext>
                </a:extLst>
              </p:cNvPr>
              <p:cNvSpPr/>
              <p:nvPr/>
            </p:nvSpPr>
            <p:spPr>
              <a:xfrm>
                <a:off x="1152804" y="3306940"/>
                <a:ext cx="342927" cy="342927"/>
              </a:xfrm>
              <a:custGeom>
                <a:avLst/>
                <a:gdLst>
                  <a:gd name="connsiteX0" fmla="*/ 0 w 1173480"/>
                  <a:gd name="connsiteY0" fmla="*/ 586740 h 1173480"/>
                  <a:gd name="connsiteX1" fmla="*/ 483018 w 1173480"/>
                  <a:gd name="connsiteY1" fmla="*/ 483018 h 1173480"/>
                  <a:gd name="connsiteX2" fmla="*/ 586740 w 1173480"/>
                  <a:gd name="connsiteY2" fmla="*/ 0 h 1173480"/>
                  <a:gd name="connsiteX3" fmla="*/ 690462 w 1173480"/>
                  <a:gd name="connsiteY3" fmla="*/ 483018 h 1173480"/>
                  <a:gd name="connsiteX4" fmla="*/ 1173480 w 1173480"/>
                  <a:gd name="connsiteY4" fmla="*/ 586740 h 1173480"/>
                  <a:gd name="connsiteX5" fmla="*/ 690462 w 1173480"/>
                  <a:gd name="connsiteY5" fmla="*/ 690462 h 1173480"/>
                  <a:gd name="connsiteX6" fmla="*/ 586740 w 1173480"/>
                  <a:gd name="connsiteY6" fmla="*/ 1173480 h 1173480"/>
                  <a:gd name="connsiteX7" fmla="*/ 483018 w 1173480"/>
                  <a:gd name="connsiteY7" fmla="*/ 690462 h 1173480"/>
                  <a:gd name="connsiteX8" fmla="*/ 0 w 1173480"/>
                  <a:gd name="connsiteY8" fmla="*/ 586740 h 1173480"/>
                  <a:gd name="connsiteX0" fmla="*/ 0 w 1173480"/>
                  <a:gd name="connsiteY0" fmla="*/ 586740 h 1173480"/>
                  <a:gd name="connsiteX1" fmla="*/ 483018 w 1173480"/>
                  <a:gd name="connsiteY1" fmla="*/ 483018 h 1173480"/>
                  <a:gd name="connsiteX2" fmla="*/ 586740 w 1173480"/>
                  <a:gd name="connsiteY2" fmla="*/ 0 h 1173480"/>
                  <a:gd name="connsiteX3" fmla="*/ 751422 w 1173480"/>
                  <a:gd name="connsiteY3" fmla="*/ 406818 h 1173480"/>
                  <a:gd name="connsiteX4" fmla="*/ 1173480 w 1173480"/>
                  <a:gd name="connsiteY4" fmla="*/ 586740 h 1173480"/>
                  <a:gd name="connsiteX5" fmla="*/ 690462 w 1173480"/>
                  <a:gd name="connsiteY5" fmla="*/ 690462 h 1173480"/>
                  <a:gd name="connsiteX6" fmla="*/ 586740 w 1173480"/>
                  <a:gd name="connsiteY6" fmla="*/ 1173480 h 1173480"/>
                  <a:gd name="connsiteX7" fmla="*/ 483018 w 1173480"/>
                  <a:gd name="connsiteY7" fmla="*/ 690462 h 1173480"/>
                  <a:gd name="connsiteX8" fmla="*/ 0 w 1173480"/>
                  <a:gd name="connsiteY8" fmla="*/ 586740 h 1173480"/>
                  <a:gd name="connsiteX0" fmla="*/ 0 w 1173480"/>
                  <a:gd name="connsiteY0" fmla="*/ 586740 h 1173480"/>
                  <a:gd name="connsiteX1" fmla="*/ 406818 w 1173480"/>
                  <a:gd name="connsiteY1" fmla="*/ 422058 h 1173480"/>
                  <a:gd name="connsiteX2" fmla="*/ 586740 w 1173480"/>
                  <a:gd name="connsiteY2" fmla="*/ 0 h 1173480"/>
                  <a:gd name="connsiteX3" fmla="*/ 751422 w 1173480"/>
                  <a:gd name="connsiteY3" fmla="*/ 406818 h 1173480"/>
                  <a:gd name="connsiteX4" fmla="*/ 1173480 w 1173480"/>
                  <a:gd name="connsiteY4" fmla="*/ 586740 h 1173480"/>
                  <a:gd name="connsiteX5" fmla="*/ 690462 w 1173480"/>
                  <a:gd name="connsiteY5" fmla="*/ 690462 h 1173480"/>
                  <a:gd name="connsiteX6" fmla="*/ 586740 w 1173480"/>
                  <a:gd name="connsiteY6" fmla="*/ 1173480 h 1173480"/>
                  <a:gd name="connsiteX7" fmla="*/ 483018 w 1173480"/>
                  <a:gd name="connsiteY7" fmla="*/ 690462 h 1173480"/>
                  <a:gd name="connsiteX8" fmla="*/ 0 w 1173480"/>
                  <a:gd name="connsiteY8" fmla="*/ 586740 h 1173480"/>
                  <a:gd name="connsiteX0" fmla="*/ 0 w 1173480"/>
                  <a:gd name="connsiteY0" fmla="*/ 586740 h 1173480"/>
                  <a:gd name="connsiteX1" fmla="*/ 406818 w 1173480"/>
                  <a:gd name="connsiteY1" fmla="*/ 422058 h 1173480"/>
                  <a:gd name="connsiteX2" fmla="*/ 586740 w 1173480"/>
                  <a:gd name="connsiteY2" fmla="*/ 0 h 1173480"/>
                  <a:gd name="connsiteX3" fmla="*/ 751422 w 1173480"/>
                  <a:gd name="connsiteY3" fmla="*/ 406818 h 1173480"/>
                  <a:gd name="connsiteX4" fmla="*/ 1173480 w 1173480"/>
                  <a:gd name="connsiteY4" fmla="*/ 586740 h 1173480"/>
                  <a:gd name="connsiteX5" fmla="*/ 690462 w 1173480"/>
                  <a:gd name="connsiteY5" fmla="*/ 690462 h 1173480"/>
                  <a:gd name="connsiteX6" fmla="*/ 586740 w 1173480"/>
                  <a:gd name="connsiteY6" fmla="*/ 1173480 h 1173480"/>
                  <a:gd name="connsiteX7" fmla="*/ 406818 w 1173480"/>
                  <a:gd name="connsiteY7" fmla="*/ 751422 h 1173480"/>
                  <a:gd name="connsiteX8" fmla="*/ 0 w 1173480"/>
                  <a:gd name="connsiteY8" fmla="*/ 586740 h 1173480"/>
                  <a:gd name="connsiteX0" fmla="*/ 0 w 1173480"/>
                  <a:gd name="connsiteY0" fmla="*/ 586740 h 1173480"/>
                  <a:gd name="connsiteX1" fmla="*/ 406818 w 1173480"/>
                  <a:gd name="connsiteY1" fmla="*/ 422058 h 1173480"/>
                  <a:gd name="connsiteX2" fmla="*/ 586740 w 1173480"/>
                  <a:gd name="connsiteY2" fmla="*/ 0 h 1173480"/>
                  <a:gd name="connsiteX3" fmla="*/ 751422 w 1173480"/>
                  <a:gd name="connsiteY3" fmla="*/ 406818 h 1173480"/>
                  <a:gd name="connsiteX4" fmla="*/ 1173480 w 1173480"/>
                  <a:gd name="connsiteY4" fmla="*/ 586740 h 1173480"/>
                  <a:gd name="connsiteX5" fmla="*/ 797142 w 1173480"/>
                  <a:gd name="connsiteY5" fmla="*/ 720942 h 1173480"/>
                  <a:gd name="connsiteX6" fmla="*/ 586740 w 1173480"/>
                  <a:gd name="connsiteY6" fmla="*/ 1173480 h 1173480"/>
                  <a:gd name="connsiteX7" fmla="*/ 406818 w 1173480"/>
                  <a:gd name="connsiteY7" fmla="*/ 751422 h 1173480"/>
                  <a:gd name="connsiteX8" fmla="*/ 0 w 1173480"/>
                  <a:gd name="connsiteY8" fmla="*/ 586740 h 1173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3480" h="1173480">
                    <a:moveTo>
                      <a:pt x="0" y="586740"/>
                    </a:moveTo>
                    <a:lnTo>
                      <a:pt x="406818" y="422058"/>
                    </a:lnTo>
                    <a:lnTo>
                      <a:pt x="586740" y="0"/>
                    </a:lnTo>
                    <a:lnTo>
                      <a:pt x="751422" y="406818"/>
                    </a:lnTo>
                    <a:lnTo>
                      <a:pt x="1173480" y="586740"/>
                    </a:lnTo>
                    <a:lnTo>
                      <a:pt x="797142" y="720942"/>
                    </a:lnTo>
                    <a:lnTo>
                      <a:pt x="586740" y="1173480"/>
                    </a:lnTo>
                    <a:lnTo>
                      <a:pt x="406818" y="751422"/>
                    </a:lnTo>
                    <a:lnTo>
                      <a:pt x="0" y="5867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  <a:prstDash val="lgDashDot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57" name="任意多边形 108">
                <a:extLst>
                  <a:ext uri="{FF2B5EF4-FFF2-40B4-BE49-F238E27FC236}">
                    <a16:creationId xmlns:a16="http://schemas.microsoft.com/office/drawing/2014/main" id="{73B31EED-0C28-164B-AE57-5DF4C857062B}"/>
                  </a:ext>
                </a:extLst>
              </p:cNvPr>
              <p:cNvSpPr/>
              <p:nvPr/>
            </p:nvSpPr>
            <p:spPr>
              <a:xfrm rot="5400000">
                <a:off x="4772052" y="4057070"/>
                <a:ext cx="289560" cy="313674"/>
              </a:xfrm>
              <a:custGeom>
                <a:avLst/>
                <a:gdLst>
                  <a:gd name="connsiteX0" fmla="*/ 458919 w 1482909"/>
                  <a:gd name="connsiteY0" fmla="*/ 806919 h 1606405"/>
                  <a:gd name="connsiteX1" fmla="*/ 716256 w 1482909"/>
                  <a:gd name="connsiteY1" fmla="*/ 1064256 h 1606405"/>
                  <a:gd name="connsiteX2" fmla="*/ 973593 w 1482909"/>
                  <a:gd name="connsiteY2" fmla="*/ 806919 h 1606405"/>
                  <a:gd name="connsiteX3" fmla="*/ 716256 w 1482909"/>
                  <a:gd name="connsiteY3" fmla="*/ 549582 h 1606405"/>
                  <a:gd name="connsiteX4" fmla="*/ 458919 w 1482909"/>
                  <a:gd name="connsiteY4" fmla="*/ 806919 h 1606405"/>
                  <a:gd name="connsiteX5" fmla="*/ 0 w 1482909"/>
                  <a:gd name="connsiteY5" fmla="*/ 880351 h 1606405"/>
                  <a:gd name="connsiteX6" fmla="*/ 0 w 1482909"/>
                  <a:gd name="connsiteY6" fmla="*/ 738145 h 1606405"/>
                  <a:gd name="connsiteX7" fmla="*/ 35553 w 1482909"/>
                  <a:gd name="connsiteY7" fmla="*/ 702592 h 1606405"/>
                  <a:gd name="connsiteX8" fmla="*/ 301266 w 1482909"/>
                  <a:gd name="connsiteY8" fmla="*/ 702592 h 1606405"/>
                  <a:gd name="connsiteX9" fmla="*/ 26979 w 1482909"/>
                  <a:gd name="connsiteY9" fmla="*/ 544233 h 1606405"/>
                  <a:gd name="connsiteX10" fmla="*/ 13966 w 1482909"/>
                  <a:gd name="connsiteY10" fmla="*/ 495666 h 1606405"/>
                  <a:gd name="connsiteX11" fmla="*/ 85069 w 1482909"/>
                  <a:gd name="connsiteY11" fmla="*/ 372512 h 1606405"/>
                  <a:gd name="connsiteX12" fmla="*/ 133635 w 1482909"/>
                  <a:gd name="connsiteY12" fmla="*/ 359498 h 1606405"/>
                  <a:gd name="connsiteX13" fmla="*/ 498941 w 1482909"/>
                  <a:gd name="connsiteY13" fmla="*/ 570407 h 1606405"/>
                  <a:gd name="connsiteX14" fmla="*/ 282265 w 1482909"/>
                  <a:gd name="connsiteY14" fmla="*/ 195112 h 1606405"/>
                  <a:gd name="connsiteX15" fmla="*/ 295277 w 1482909"/>
                  <a:gd name="connsiteY15" fmla="*/ 146546 h 1606405"/>
                  <a:gd name="connsiteX16" fmla="*/ 418431 w 1482909"/>
                  <a:gd name="connsiteY16" fmla="*/ 75444 h 1606405"/>
                  <a:gd name="connsiteX17" fmla="*/ 466997 w 1482909"/>
                  <a:gd name="connsiteY17" fmla="*/ 88456 h 1606405"/>
                  <a:gd name="connsiteX18" fmla="*/ 609600 w 1482909"/>
                  <a:gd name="connsiteY18" fmla="*/ 335450 h 1606405"/>
                  <a:gd name="connsiteX19" fmla="*/ 609600 w 1482909"/>
                  <a:gd name="connsiteY19" fmla="*/ 35552 h 1606405"/>
                  <a:gd name="connsiteX20" fmla="*/ 645153 w 1482909"/>
                  <a:gd name="connsiteY20" fmla="*/ 0 h 1606405"/>
                  <a:gd name="connsiteX21" fmla="*/ 787359 w 1482909"/>
                  <a:gd name="connsiteY21" fmla="*/ 0 h 1606405"/>
                  <a:gd name="connsiteX22" fmla="*/ 822912 w 1482909"/>
                  <a:gd name="connsiteY22" fmla="*/ 35552 h 1606405"/>
                  <a:gd name="connsiteX23" fmla="*/ 822912 w 1482909"/>
                  <a:gd name="connsiteY23" fmla="*/ 316841 h 1606405"/>
                  <a:gd name="connsiteX24" fmla="*/ 969156 w 1482909"/>
                  <a:gd name="connsiteY24" fmla="*/ 63540 h 1606405"/>
                  <a:gd name="connsiteX25" fmla="*/ 1017722 w 1482909"/>
                  <a:gd name="connsiteY25" fmla="*/ 50526 h 1606405"/>
                  <a:gd name="connsiteX26" fmla="*/ 1140876 w 1482909"/>
                  <a:gd name="connsiteY26" fmla="*/ 121630 h 1606405"/>
                  <a:gd name="connsiteX27" fmla="*/ 1153889 w 1482909"/>
                  <a:gd name="connsiteY27" fmla="*/ 170196 h 1606405"/>
                  <a:gd name="connsiteX28" fmla="*/ 942980 w 1482909"/>
                  <a:gd name="connsiteY28" fmla="*/ 535502 h 1606405"/>
                  <a:gd name="connsiteX29" fmla="*/ 1318275 w 1482909"/>
                  <a:gd name="connsiteY29" fmla="*/ 318825 h 1606405"/>
                  <a:gd name="connsiteX30" fmla="*/ 1366842 w 1482909"/>
                  <a:gd name="connsiteY30" fmla="*/ 331838 h 1606405"/>
                  <a:gd name="connsiteX31" fmla="*/ 1437945 w 1482909"/>
                  <a:gd name="connsiteY31" fmla="*/ 454992 h 1606405"/>
                  <a:gd name="connsiteX32" fmla="*/ 1424931 w 1482909"/>
                  <a:gd name="connsiteY32" fmla="*/ 503559 h 1606405"/>
                  <a:gd name="connsiteX33" fmla="*/ 1177936 w 1482909"/>
                  <a:gd name="connsiteY33" fmla="*/ 646161 h 1606405"/>
                  <a:gd name="connsiteX34" fmla="*/ 1447356 w 1482909"/>
                  <a:gd name="connsiteY34" fmla="*/ 646161 h 1606405"/>
                  <a:gd name="connsiteX35" fmla="*/ 1482909 w 1482909"/>
                  <a:gd name="connsiteY35" fmla="*/ 681714 h 1606405"/>
                  <a:gd name="connsiteX36" fmla="*/ 1482909 w 1482909"/>
                  <a:gd name="connsiteY36" fmla="*/ 823920 h 1606405"/>
                  <a:gd name="connsiteX37" fmla="*/ 1447356 w 1482909"/>
                  <a:gd name="connsiteY37" fmla="*/ 859473 h 1606405"/>
                  <a:gd name="connsiteX38" fmla="*/ 1092603 w 1482909"/>
                  <a:gd name="connsiteY38" fmla="*/ 859472 h 1606405"/>
                  <a:gd name="connsiteX39" fmla="*/ 1428832 w 1482909"/>
                  <a:gd name="connsiteY39" fmla="*/ 1053595 h 1606405"/>
                  <a:gd name="connsiteX40" fmla="*/ 1441846 w 1482909"/>
                  <a:gd name="connsiteY40" fmla="*/ 1102162 h 1606405"/>
                  <a:gd name="connsiteX41" fmla="*/ 1370743 w 1482909"/>
                  <a:gd name="connsiteY41" fmla="*/ 1225316 h 1606405"/>
                  <a:gd name="connsiteX42" fmla="*/ 1322176 w 1482909"/>
                  <a:gd name="connsiteY42" fmla="*/ 1238330 h 1606405"/>
                  <a:gd name="connsiteX43" fmla="*/ 956871 w 1482909"/>
                  <a:gd name="connsiteY43" fmla="*/ 1027420 h 1606405"/>
                  <a:gd name="connsiteX44" fmla="*/ 1173548 w 1482909"/>
                  <a:gd name="connsiteY44" fmla="*/ 1402716 h 1606405"/>
                  <a:gd name="connsiteX45" fmla="*/ 1160534 w 1482909"/>
                  <a:gd name="connsiteY45" fmla="*/ 1451282 h 1606405"/>
                  <a:gd name="connsiteX46" fmla="*/ 1037380 w 1482909"/>
                  <a:gd name="connsiteY46" fmla="*/ 1522385 h 1606405"/>
                  <a:gd name="connsiteX47" fmla="*/ 988814 w 1482909"/>
                  <a:gd name="connsiteY47" fmla="*/ 1509372 h 1606405"/>
                  <a:gd name="connsiteX48" fmla="*/ 854179 w 1482909"/>
                  <a:gd name="connsiteY48" fmla="*/ 1276176 h 1606405"/>
                  <a:gd name="connsiteX49" fmla="*/ 854179 w 1482909"/>
                  <a:gd name="connsiteY49" fmla="*/ 1570852 h 1606405"/>
                  <a:gd name="connsiteX50" fmla="*/ 818626 w 1482909"/>
                  <a:gd name="connsiteY50" fmla="*/ 1606405 h 1606405"/>
                  <a:gd name="connsiteX51" fmla="*/ 676420 w 1482909"/>
                  <a:gd name="connsiteY51" fmla="*/ 1606405 h 1606405"/>
                  <a:gd name="connsiteX52" fmla="*/ 640866 w 1482909"/>
                  <a:gd name="connsiteY52" fmla="*/ 1570852 h 1606405"/>
                  <a:gd name="connsiteX53" fmla="*/ 640866 w 1482909"/>
                  <a:gd name="connsiteY53" fmla="*/ 1244178 h 1606405"/>
                  <a:gd name="connsiteX54" fmla="*/ 482507 w 1482909"/>
                  <a:gd name="connsiteY54" fmla="*/ 1518466 h 1606405"/>
                  <a:gd name="connsiteX55" fmla="*/ 433940 w 1482909"/>
                  <a:gd name="connsiteY55" fmla="*/ 1531480 h 1606405"/>
                  <a:gd name="connsiteX56" fmla="*/ 310786 w 1482909"/>
                  <a:gd name="connsiteY56" fmla="*/ 1460377 h 1606405"/>
                  <a:gd name="connsiteX57" fmla="*/ 297773 w 1482909"/>
                  <a:gd name="connsiteY57" fmla="*/ 1411810 h 1606405"/>
                  <a:gd name="connsiteX58" fmla="*/ 508683 w 1482909"/>
                  <a:gd name="connsiteY58" fmla="*/ 1046504 h 1606405"/>
                  <a:gd name="connsiteX59" fmla="*/ 133386 w 1482909"/>
                  <a:gd name="connsiteY59" fmla="*/ 1263181 h 1606405"/>
                  <a:gd name="connsiteX60" fmla="*/ 84820 w 1482909"/>
                  <a:gd name="connsiteY60" fmla="*/ 1250168 h 1606405"/>
                  <a:gd name="connsiteX61" fmla="*/ 13717 w 1482909"/>
                  <a:gd name="connsiteY61" fmla="*/ 1127014 h 1606405"/>
                  <a:gd name="connsiteX62" fmla="*/ 26730 w 1482909"/>
                  <a:gd name="connsiteY62" fmla="*/ 1078448 h 1606405"/>
                  <a:gd name="connsiteX63" fmla="*/ 308264 w 1482909"/>
                  <a:gd name="connsiteY63" fmla="*/ 915904 h 1606405"/>
                  <a:gd name="connsiteX64" fmla="*/ 35554 w 1482909"/>
                  <a:gd name="connsiteY64" fmla="*/ 915904 h 1606405"/>
                  <a:gd name="connsiteX65" fmla="*/ 0 w 1482909"/>
                  <a:gd name="connsiteY65" fmla="*/ 880351 h 1606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482909" h="1606405">
                    <a:moveTo>
                      <a:pt x="458919" y="806919"/>
                    </a:moveTo>
                    <a:cubicBezTo>
                      <a:pt x="458919" y="949042"/>
                      <a:pt x="574133" y="1064256"/>
                      <a:pt x="716256" y="1064256"/>
                    </a:cubicBezTo>
                    <a:cubicBezTo>
                      <a:pt x="858379" y="1064256"/>
                      <a:pt x="973593" y="949042"/>
                      <a:pt x="973593" y="806919"/>
                    </a:cubicBezTo>
                    <a:cubicBezTo>
                      <a:pt x="973593" y="664796"/>
                      <a:pt x="858379" y="549582"/>
                      <a:pt x="716256" y="549582"/>
                    </a:cubicBezTo>
                    <a:cubicBezTo>
                      <a:pt x="574133" y="549582"/>
                      <a:pt x="458919" y="664796"/>
                      <a:pt x="458919" y="806919"/>
                    </a:cubicBezTo>
                    <a:close/>
                    <a:moveTo>
                      <a:pt x="0" y="880351"/>
                    </a:moveTo>
                    <a:lnTo>
                      <a:pt x="0" y="738145"/>
                    </a:lnTo>
                    <a:cubicBezTo>
                      <a:pt x="0" y="718510"/>
                      <a:pt x="15918" y="702592"/>
                      <a:pt x="35553" y="702592"/>
                    </a:cubicBezTo>
                    <a:lnTo>
                      <a:pt x="301266" y="702592"/>
                    </a:lnTo>
                    <a:lnTo>
                      <a:pt x="26979" y="544233"/>
                    </a:lnTo>
                    <a:cubicBezTo>
                      <a:pt x="9975" y="534415"/>
                      <a:pt x="4148" y="512671"/>
                      <a:pt x="13966" y="495666"/>
                    </a:cubicBezTo>
                    <a:lnTo>
                      <a:pt x="85069" y="372512"/>
                    </a:lnTo>
                    <a:cubicBezTo>
                      <a:pt x="94887" y="355508"/>
                      <a:pt x="116631" y="349681"/>
                      <a:pt x="133635" y="359498"/>
                    </a:cubicBezTo>
                    <a:lnTo>
                      <a:pt x="498941" y="570407"/>
                    </a:lnTo>
                    <a:lnTo>
                      <a:pt x="282265" y="195112"/>
                    </a:lnTo>
                    <a:cubicBezTo>
                      <a:pt x="272446" y="178108"/>
                      <a:pt x="278273" y="156364"/>
                      <a:pt x="295277" y="146546"/>
                    </a:cubicBezTo>
                    <a:lnTo>
                      <a:pt x="418431" y="75444"/>
                    </a:lnTo>
                    <a:cubicBezTo>
                      <a:pt x="435436" y="65626"/>
                      <a:pt x="457180" y="71452"/>
                      <a:pt x="466997" y="88456"/>
                    </a:cubicBezTo>
                    <a:lnTo>
                      <a:pt x="609600" y="335450"/>
                    </a:lnTo>
                    <a:lnTo>
                      <a:pt x="609600" y="35552"/>
                    </a:lnTo>
                    <a:cubicBezTo>
                      <a:pt x="609600" y="15918"/>
                      <a:pt x="625518" y="0"/>
                      <a:pt x="645153" y="0"/>
                    </a:cubicBezTo>
                    <a:lnTo>
                      <a:pt x="787359" y="0"/>
                    </a:lnTo>
                    <a:cubicBezTo>
                      <a:pt x="806994" y="0"/>
                      <a:pt x="822912" y="15918"/>
                      <a:pt x="822912" y="35552"/>
                    </a:cubicBezTo>
                    <a:lnTo>
                      <a:pt x="822912" y="316841"/>
                    </a:lnTo>
                    <a:lnTo>
                      <a:pt x="969156" y="63540"/>
                    </a:lnTo>
                    <a:cubicBezTo>
                      <a:pt x="978973" y="46536"/>
                      <a:pt x="1000716" y="40710"/>
                      <a:pt x="1017722" y="50526"/>
                    </a:cubicBezTo>
                    <a:lnTo>
                      <a:pt x="1140876" y="121630"/>
                    </a:lnTo>
                    <a:cubicBezTo>
                      <a:pt x="1157879" y="131448"/>
                      <a:pt x="1163706" y="153192"/>
                      <a:pt x="1153889" y="170196"/>
                    </a:cubicBezTo>
                    <a:lnTo>
                      <a:pt x="942980" y="535502"/>
                    </a:lnTo>
                    <a:lnTo>
                      <a:pt x="1318275" y="318825"/>
                    </a:lnTo>
                    <a:cubicBezTo>
                      <a:pt x="1335279" y="309007"/>
                      <a:pt x="1357024" y="314834"/>
                      <a:pt x="1366842" y="331838"/>
                    </a:cubicBezTo>
                    <a:lnTo>
                      <a:pt x="1437945" y="454992"/>
                    </a:lnTo>
                    <a:cubicBezTo>
                      <a:pt x="1447762" y="471997"/>
                      <a:pt x="1441936" y="493741"/>
                      <a:pt x="1424931" y="503559"/>
                    </a:cubicBezTo>
                    <a:lnTo>
                      <a:pt x="1177936" y="646161"/>
                    </a:lnTo>
                    <a:lnTo>
                      <a:pt x="1447356" y="646161"/>
                    </a:lnTo>
                    <a:cubicBezTo>
                      <a:pt x="1466990" y="646161"/>
                      <a:pt x="1482908" y="662079"/>
                      <a:pt x="1482909" y="681714"/>
                    </a:cubicBezTo>
                    <a:lnTo>
                      <a:pt x="1482909" y="823920"/>
                    </a:lnTo>
                    <a:cubicBezTo>
                      <a:pt x="1482908" y="843555"/>
                      <a:pt x="1466990" y="859473"/>
                      <a:pt x="1447356" y="859473"/>
                    </a:cubicBezTo>
                    <a:lnTo>
                      <a:pt x="1092603" y="859472"/>
                    </a:lnTo>
                    <a:lnTo>
                      <a:pt x="1428832" y="1053595"/>
                    </a:lnTo>
                    <a:cubicBezTo>
                      <a:pt x="1445837" y="1063413"/>
                      <a:pt x="1451663" y="1085157"/>
                      <a:pt x="1441846" y="1102162"/>
                    </a:cubicBezTo>
                    <a:lnTo>
                      <a:pt x="1370743" y="1225316"/>
                    </a:lnTo>
                    <a:cubicBezTo>
                      <a:pt x="1360925" y="1242320"/>
                      <a:pt x="1339181" y="1248147"/>
                      <a:pt x="1322176" y="1238330"/>
                    </a:cubicBezTo>
                    <a:lnTo>
                      <a:pt x="956871" y="1027420"/>
                    </a:lnTo>
                    <a:lnTo>
                      <a:pt x="1173548" y="1402716"/>
                    </a:lnTo>
                    <a:cubicBezTo>
                      <a:pt x="1183365" y="1419720"/>
                      <a:pt x="1177539" y="1441464"/>
                      <a:pt x="1160534" y="1451282"/>
                    </a:cubicBezTo>
                    <a:lnTo>
                      <a:pt x="1037380" y="1522385"/>
                    </a:lnTo>
                    <a:cubicBezTo>
                      <a:pt x="1020376" y="1532202"/>
                      <a:pt x="998632" y="1526376"/>
                      <a:pt x="988814" y="1509372"/>
                    </a:cubicBezTo>
                    <a:lnTo>
                      <a:pt x="854179" y="1276176"/>
                    </a:lnTo>
                    <a:lnTo>
                      <a:pt x="854179" y="1570852"/>
                    </a:lnTo>
                    <a:cubicBezTo>
                      <a:pt x="854178" y="1590487"/>
                      <a:pt x="838260" y="1606404"/>
                      <a:pt x="818626" y="1606405"/>
                    </a:cubicBezTo>
                    <a:lnTo>
                      <a:pt x="676420" y="1606405"/>
                    </a:lnTo>
                    <a:cubicBezTo>
                      <a:pt x="656784" y="1606405"/>
                      <a:pt x="640867" y="1590487"/>
                      <a:pt x="640866" y="1570852"/>
                    </a:cubicBezTo>
                    <a:lnTo>
                      <a:pt x="640866" y="1244178"/>
                    </a:lnTo>
                    <a:lnTo>
                      <a:pt x="482507" y="1518466"/>
                    </a:lnTo>
                    <a:cubicBezTo>
                      <a:pt x="472689" y="1535471"/>
                      <a:pt x="450945" y="1541296"/>
                      <a:pt x="433940" y="1531480"/>
                    </a:cubicBezTo>
                    <a:lnTo>
                      <a:pt x="310786" y="1460377"/>
                    </a:lnTo>
                    <a:cubicBezTo>
                      <a:pt x="293782" y="1450559"/>
                      <a:pt x="287955" y="1428814"/>
                      <a:pt x="297773" y="1411810"/>
                    </a:cubicBezTo>
                    <a:lnTo>
                      <a:pt x="508683" y="1046504"/>
                    </a:lnTo>
                    <a:lnTo>
                      <a:pt x="133386" y="1263181"/>
                    </a:lnTo>
                    <a:cubicBezTo>
                      <a:pt x="116382" y="1272999"/>
                      <a:pt x="94637" y="1267172"/>
                      <a:pt x="84820" y="1250168"/>
                    </a:cubicBezTo>
                    <a:lnTo>
                      <a:pt x="13717" y="1127014"/>
                    </a:lnTo>
                    <a:cubicBezTo>
                      <a:pt x="3899" y="1110009"/>
                      <a:pt x="9726" y="1088265"/>
                      <a:pt x="26730" y="1078448"/>
                    </a:cubicBezTo>
                    <a:lnTo>
                      <a:pt x="308264" y="915904"/>
                    </a:lnTo>
                    <a:lnTo>
                      <a:pt x="35554" y="915904"/>
                    </a:lnTo>
                    <a:cubicBezTo>
                      <a:pt x="15918" y="915904"/>
                      <a:pt x="0" y="899986"/>
                      <a:pt x="0" y="880351"/>
                    </a:cubicBezTo>
                    <a:close/>
                  </a:path>
                </a:pathLst>
              </a:custGeom>
              <a:solidFill>
                <a:srgbClr val="22B4B9"/>
              </a:soli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58" name="任意多边形 109">
                <a:extLst>
                  <a:ext uri="{FF2B5EF4-FFF2-40B4-BE49-F238E27FC236}">
                    <a16:creationId xmlns:a16="http://schemas.microsoft.com/office/drawing/2014/main" id="{8B63F411-4758-834A-9230-5545417CC412}"/>
                  </a:ext>
                </a:extLst>
              </p:cNvPr>
              <p:cNvSpPr/>
              <p:nvPr/>
            </p:nvSpPr>
            <p:spPr>
              <a:xfrm rot="8286032">
                <a:off x="2977434" y="4720634"/>
                <a:ext cx="312138" cy="312138"/>
              </a:xfrm>
              <a:custGeom>
                <a:avLst/>
                <a:gdLst>
                  <a:gd name="connsiteX0" fmla="*/ 0 w 777240"/>
                  <a:gd name="connsiteY0" fmla="*/ 459723 h 777240"/>
                  <a:gd name="connsiteX1" fmla="*/ 0 w 777240"/>
                  <a:gd name="connsiteY1" fmla="*/ 317517 h 777240"/>
                  <a:gd name="connsiteX2" fmla="*/ 35553 w 777240"/>
                  <a:gd name="connsiteY2" fmla="*/ 281964 h 777240"/>
                  <a:gd name="connsiteX3" fmla="*/ 281964 w 777240"/>
                  <a:gd name="connsiteY3" fmla="*/ 281964 h 777240"/>
                  <a:gd name="connsiteX4" fmla="*/ 281964 w 777240"/>
                  <a:gd name="connsiteY4" fmla="*/ 35553 h 777240"/>
                  <a:gd name="connsiteX5" fmla="*/ 317517 w 777240"/>
                  <a:gd name="connsiteY5" fmla="*/ 0 h 777240"/>
                  <a:gd name="connsiteX6" fmla="*/ 459723 w 777240"/>
                  <a:gd name="connsiteY6" fmla="*/ 0 h 777240"/>
                  <a:gd name="connsiteX7" fmla="*/ 495276 w 777240"/>
                  <a:gd name="connsiteY7" fmla="*/ 35553 h 777240"/>
                  <a:gd name="connsiteX8" fmla="*/ 495276 w 777240"/>
                  <a:gd name="connsiteY8" fmla="*/ 281964 h 777240"/>
                  <a:gd name="connsiteX9" fmla="*/ 741687 w 777240"/>
                  <a:gd name="connsiteY9" fmla="*/ 281964 h 777240"/>
                  <a:gd name="connsiteX10" fmla="*/ 777240 w 777240"/>
                  <a:gd name="connsiteY10" fmla="*/ 317517 h 777240"/>
                  <a:gd name="connsiteX11" fmla="*/ 777240 w 777240"/>
                  <a:gd name="connsiteY11" fmla="*/ 459723 h 777240"/>
                  <a:gd name="connsiteX12" fmla="*/ 741687 w 777240"/>
                  <a:gd name="connsiteY12" fmla="*/ 495276 h 777240"/>
                  <a:gd name="connsiteX13" fmla="*/ 495276 w 777240"/>
                  <a:gd name="connsiteY13" fmla="*/ 495276 h 777240"/>
                  <a:gd name="connsiteX14" fmla="*/ 495276 w 777240"/>
                  <a:gd name="connsiteY14" fmla="*/ 741687 h 777240"/>
                  <a:gd name="connsiteX15" fmla="*/ 459723 w 777240"/>
                  <a:gd name="connsiteY15" fmla="*/ 777240 h 777240"/>
                  <a:gd name="connsiteX16" fmla="*/ 317517 w 777240"/>
                  <a:gd name="connsiteY16" fmla="*/ 777240 h 777240"/>
                  <a:gd name="connsiteX17" fmla="*/ 281964 w 777240"/>
                  <a:gd name="connsiteY17" fmla="*/ 741687 h 777240"/>
                  <a:gd name="connsiteX18" fmla="*/ 281964 w 777240"/>
                  <a:gd name="connsiteY18" fmla="*/ 495276 h 777240"/>
                  <a:gd name="connsiteX19" fmla="*/ 35553 w 777240"/>
                  <a:gd name="connsiteY19" fmla="*/ 495276 h 777240"/>
                  <a:gd name="connsiteX20" fmla="*/ 0 w 777240"/>
                  <a:gd name="connsiteY20" fmla="*/ 459723 h 777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77240" h="777240">
                    <a:moveTo>
                      <a:pt x="0" y="459723"/>
                    </a:moveTo>
                    <a:lnTo>
                      <a:pt x="0" y="317517"/>
                    </a:lnTo>
                    <a:cubicBezTo>
                      <a:pt x="0" y="297882"/>
                      <a:pt x="15918" y="281964"/>
                      <a:pt x="35553" y="281964"/>
                    </a:cubicBezTo>
                    <a:lnTo>
                      <a:pt x="281964" y="281964"/>
                    </a:lnTo>
                    <a:lnTo>
                      <a:pt x="281964" y="35553"/>
                    </a:lnTo>
                    <a:cubicBezTo>
                      <a:pt x="281964" y="15918"/>
                      <a:pt x="297882" y="0"/>
                      <a:pt x="317517" y="0"/>
                    </a:cubicBezTo>
                    <a:lnTo>
                      <a:pt x="459723" y="0"/>
                    </a:lnTo>
                    <a:cubicBezTo>
                      <a:pt x="479358" y="0"/>
                      <a:pt x="495276" y="15918"/>
                      <a:pt x="495276" y="35553"/>
                    </a:cubicBezTo>
                    <a:lnTo>
                      <a:pt x="495276" y="281964"/>
                    </a:lnTo>
                    <a:lnTo>
                      <a:pt x="741687" y="281964"/>
                    </a:lnTo>
                    <a:cubicBezTo>
                      <a:pt x="761322" y="281964"/>
                      <a:pt x="777240" y="297882"/>
                      <a:pt x="777240" y="317517"/>
                    </a:cubicBezTo>
                    <a:lnTo>
                      <a:pt x="777240" y="459723"/>
                    </a:lnTo>
                    <a:cubicBezTo>
                      <a:pt x="777240" y="479358"/>
                      <a:pt x="761322" y="495276"/>
                      <a:pt x="741687" y="495276"/>
                    </a:cubicBezTo>
                    <a:lnTo>
                      <a:pt x="495276" y="495276"/>
                    </a:lnTo>
                    <a:lnTo>
                      <a:pt x="495276" y="741687"/>
                    </a:lnTo>
                    <a:cubicBezTo>
                      <a:pt x="495276" y="761322"/>
                      <a:pt x="479358" y="777240"/>
                      <a:pt x="459723" y="777240"/>
                    </a:cubicBezTo>
                    <a:lnTo>
                      <a:pt x="317517" y="777240"/>
                    </a:lnTo>
                    <a:cubicBezTo>
                      <a:pt x="297882" y="777240"/>
                      <a:pt x="281964" y="761322"/>
                      <a:pt x="281964" y="741687"/>
                    </a:cubicBezTo>
                    <a:lnTo>
                      <a:pt x="281964" y="495276"/>
                    </a:lnTo>
                    <a:lnTo>
                      <a:pt x="35553" y="495276"/>
                    </a:lnTo>
                    <a:cubicBezTo>
                      <a:pt x="15918" y="495276"/>
                      <a:pt x="0" y="479358"/>
                      <a:pt x="0" y="459723"/>
                    </a:cubicBezTo>
                    <a:close/>
                  </a:path>
                </a:pathLst>
              </a:custGeom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59" name="椭圆 110">
                <a:extLst>
                  <a:ext uri="{FF2B5EF4-FFF2-40B4-BE49-F238E27FC236}">
                    <a16:creationId xmlns:a16="http://schemas.microsoft.com/office/drawing/2014/main" id="{40F3FBA7-D4B7-A14A-B045-96E3B1A39239}"/>
                  </a:ext>
                </a:extLst>
              </p:cNvPr>
              <p:cNvSpPr/>
              <p:nvPr/>
            </p:nvSpPr>
            <p:spPr>
              <a:xfrm>
                <a:off x="1926381" y="4298772"/>
                <a:ext cx="179383" cy="179383"/>
              </a:xfrm>
              <a:prstGeom prst="ellipse">
                <a:avLst/>
              </a:prstGeom>
              <a:noFill/>
              <a:ln w="57150">
                <a:solidFill>
                  <a:srgbClr val="FD887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60" name="椭圆 111">
                <a:extLst>
                  <a:ext uri="{FF2B5EF4-FFF2-40B4-BE49-F238E27FC236}">
                    <a16:creationId xmlns:a16="http://schemas.microsoft.com/office/drawing/2014/main" id="{8D46927D-BE11-FC46-83FF-2C58C74C2310}"/>
                  </a:ext>
                </a:extLst>
              </p:cNvPr>
              <p:cNvSpPr/>
              <p:nvPr/>
            </p:nvSpPr>
            <p:spPr>
              <a:xfrm>
                <a:off x="4575849" y="4644398"/>
                <a:ext cx="95134" cy="95134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61" name="十字星 21">
                <a:extLst>
                  <a:ext uri="{FF2B5EF4-FFF2-40B4-BE49-F238E27FC236}">
                    <a16:creationId xmlns:a16="http://schemas.microsoft.com/office/drawing/2014/main" id="{B3DF0BBA-67E4-7342-B293-E4850B5CE0A1}"/>
                  </a:ext>
                </a:extLst>
              </p:cNvPr>
              <p:cNvSpPr/>
              <p:nvPr/>
            </p:nvSpPr>
            <p:spPr>
              <a:xfrm>
                <a:off x="3773677" y="4113119"/>
                <a:ext cx="185653" cy="185653"/>
              </a:xfrm>
              <a:custGeom>
                <a:avLst/>
                <a:gdLst>
                  <a:gd name="connsiteX0" fmla="*/ 0 w 1173480"/>
                  <a:gd name="connsiteY0" fmla="*/ 586740 h 1173480"/>
                  <a:gd name="connsiteX1" fmla="*/ 483018 w 1173480"/>
                  <a:gd name="connsiteY1" fmla="*/ 483018 h 1173480"/>
                  <a:gd name="connsiteX2" fmla="*/ 586740 w 1173480"/>
                  <a:gd name="connsiteY2" fmla="*/ 0 h 1173480"/>
                  <a:gd name="connsiteX3" fmla="*/ 690462 w 1173480"/>
                  <a:gd name="connsiteY3" fmla="*/ 483018 h 1173480"/>
                  <a:gd name="connsiteX4" fmla="*/ 1173480 w 1173480"/>
                  <a:gd name="connsiteY4" fmla="*/ 586740 h 1173480"/>
                  <a:gd name="connsiteX5" fmla="*/ 690462 w 1173480"/>
                  <a:gd name="connsiteY5" fmla="*/ 690462 h 1173480"/>
                  <a:gd name="connsiteX6" fmla="*/ 586740 w 1173480"/>
                  <a:gd name="connsiteY6" fmla="*/ 1173480 h 1173480"/>
                  <a:gd name="connsiteX7" fmla="*/ 483018 w 1173480"/>
                  <a:gd name="connsiteY7" fmla="*/ 690462 h 1173480"/>
                  <a:gd name="connsiteX8" fmla="*/ 0 w 1173480"/>
                  <a:gd name="connsiteY8" fmla="*/ 586740 h 1173480"/>
                  <a:gd name="connsiteX0" fmla="*/ 0 w 1173480"/>
                  <a:gd name="connsiteY0" fmla="*/ 586740 h 1173480"/>
                  <a:gd name="connsiteX1" fmla="*/ 483018 w 1173480"/>
                  <a:gd name="connsiteY1" fmla="*/ 483018 h 1173480"/>
                  <a:gd name="connsiteX2" fmla="*/ 586740 w 1173480"/>
                  <a:gd name="connsiteY2" fmla="*/ 0 h 1173480"/>
                  <a:gd name="connsiteX3" fmla="*/ 751422 w 1173480"/>
                  <a:gd name="connsiteY3" fmla="*/ 406818 h 1173480"/>
                  <a:gd name="connsiteX4" fmla="*/ 1173480 w 1173480"/>
                  <a:gd name="connsiteY4" fmla="*/ 586740 h 1173480"/>
                  <a:gd name="connsiteX5" fmla="*/ 690462 w 1173480"/>
                  <a:gd name="connsiteY5" fmla="*/ 690462 h 1173480"/>
                  <a:gd name="connsiteX6" fmla="*/ 586740 w 1173480"/>
                  <a:gd name="connsiteY6" fmla="*/ 1173480 h 1173480"/>
                  <a:gd name="connsiteX7" fmla="*/ 483018 w 1173480"/>
                  <a:gd name="connsiteY7" fmla="*/ 690462 h 1173480"/>
                  <a:gd name="connsiteX8" fmla="*/ 0 w 1173480"/>
                  <a:gd name="connsiteY8" fmla="*/ 586740 h 1173480"/>
                  <a:gd name="connsiteX0" fmla="*/ 0 w 1173480"/>
                  <a:gd name="connsiteY0" fmla="*/ 586740 h 1173480"/>
                  <a:gd name="connsiteX1" fmla="*/ 406818 w 1173480"/>
                  <a:gd name="connsiteY1" fmla="*/ 422058 h 1173480"/>
                  <a:gd name="connsiteX2" fmla="*/ 586740 w 1173480"/>
                  <a:gd name="connsiteY2" fmla="*/ 0 h 1173480"/>
                  <a:gd name="connsiteX3" fmla="*/ 751422 w 1173480"/>
                  <a:gd name="connsiteY3" fmla="*/ 406818 h 1173480"/>
                  <a:gd name="connsiteX4" fmla="*/ 1173480 w 1173480"/>
                  <a:gd name="connsiteY4" fmla="*/ 586740 h 1173480"/>
                  <a:gd name="connsiteX5" fmla="*/ 690462 w 1173480"/>
                  <a:gd name="connsiteY5" fmla="*/ 690462 h 1173480"/>
                  <a:gd name="connsiteX6" fmla="*/ 586740 w 1173480"/>
                  <a:gd name="connsiteY6" fmla="*/ 1173480 h 1173480"/>
                  <a:gd name="connsiteX7" fmla="*/ 483018 w 1173480"/>
                  <a:gd name="connsiteY7" fmla="*/ 690462 h 1173480"/>
                  <a:gd name="connsiteX8" fmla="*/ 0 w 1173480"/>
                  <a:gd name="connsiteY8" fmla="*/ 586740 h 1173480"/>
                  <a:gd name="connsiteX0" fmla="*/ 0 w 1173480"/>
                  <a:gd name="connsiteY0" fmla="*/ 586740 h 1173480"/>
                  <a:gd name="connsiteX1" fmla="*/ 406818 w 1173480"/>
                  <a:gd name="connsiteY1" fmla="*/ 422058 h 1173480"/>
                  <a:gd name="connsiteX2" fmla="*/ 586740 w 1173480"/>
                  <a:gd name="connsiteY2" fmla="*/ 0 h 1173480"/>
                  <a:gd name="connsiteX3" fmla="*/ 751422 w 1173480"/>
                  <a:gd name="connsiteY3" fmla="*/ 406818 h 1173480"/>
                  <a:gd name="connsiteX4" fmla="*/ 1173480 w 1173480"/>
                  <a:gd name="connsiteY4" fmla="*/ 586740 h 1173480"/>
                  <a:gd name="connsiteX5" fmla="*/ 690462 w 1173480"/>
                  <a:gd name="connsiteY5" fmla="*/ 690462 h 1173480"/>
                  <a:gd name="connsiteX6" fmla="*/ 586740 w 1173480"/>
                  <a:gd name="connsiteY6" fmla="*/ 1173480 h 1173480"/>
                  <a:gd name="connsiteX7" fmla="*/ 406818 w 1173480"/>
                  <a:gd name="connsiteY7" fmla="*/ 751422 h 1173480"/>
                  <a:gd name="connsiteX8" fmla="*/ 0 w 1173480"/>
                  <a:gd name="connsiteY8" fmla="*/ 586740 h 1173480"/>
                  <a:gd name="connsiteX0" fmla="*/ 0 w 1173480"/>
                  <a:gd name="connsiteY0" fmla="*/ 586740 h 1173480"/>
                  <a:gd name="connsiteX1" fmla="*/ 406818 w 1173480"/>
                  <a:gd name="connsiteY1" fmla="*/ 422058 h 1173480"/>
                  <a:gd name="connsiteX2" fmla="*/ 586740 w 1173480"/>
                  <a:gd name="connsiteY2" fmla="*/ 0 h 1173480"/>
                  <a:gd name="connsiteX3" fmla="*/ 751422 w 1173480"/>
                  <a:gd name="connsiteY3" fmla="*/ 406818 h 1173480"/>
                  <a:gd name="connsiteX4" fmla="*/ 1173480 w 1173480"/>
                  <a:gd name="connsiteY4" fmla="*/ 586740 h 1173480"/>
                  <a:gd name="connsiteX5" fmla="*/ 797142 w 1173480"/>
                  <a:gd name="connsiteY5" fmla="*/ 720942 h 1173480"/>
                  <a:gd name="connsiteX6" fmla="*/ 586740 w 1173480"/>
                  <a:gd name="connsiteY6" fmla="*/ 1173480 h 1173480"/>
                  <a:gd name="connsiteX7" fmla="*/ 406818 w 1173480"/>
                  <a:gd name="connsiteY7" fmla="*/ 751422 h 1173480"/>
                  <a:gd name="connsiteX8" fmla="*/ 0 w 1173480"/>
                  <a:gd name="connsiteY8" fmla="*/ 586740 h 1173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3480" h="1173480">
                    <a:moveTo>
                      <a:pt x="0" y="586740"/>
                    </a:moveTo>
                    <a:lnTo>
                      <a:pt x="406818" y="422058"/>
                    </a:lnTo>
                    <a:lnTo>
                      <a:pt x="586740" y="0"/>
                    </a:lnTo>
                    <a:lnTo>
                      <a:pt x="751422" y="406818"/>
                    </a:lnTo>
                    <a:lnTo>
                      <a:pt x="1173480" y="586740"/>
                    </a:lnTo>
                    <a:lnTo>
                      <a:pt x="797142" y="720942"/>
                    </a:lnTo>
                    <a:lnTo>
                      <a:pt x="586740" y="1173480"/>
                    </a:lnTo>
                    <a:lnTo>
                      <a:pt x="406818" y="751422"/>
                    </a:lnTo>
                    <a:lnTo>
                      <a:pt x="0" y="58674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  <a:prstDash val="lgDashDot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</p:grpSp>
        <p:sp>
          <p:nvSpPr>
            <p:cNvPr id="54" name="十字星 21">
              <a:extLst>
                <a:ext uri="{FF2B5EF4-FFF2-40B4-BE49-F238E27FC236}">
                  <a16:creationId xmlns:a16="http://schemas.microsoft.com/office/drawing/2014/main" id="{84BAF3F3-76C2-CE4B-9927-82FA17B17565}"/>
                </a:ext>
              </a:extLst>
            </p:cNvPr>
            <p:cNvSpPr/>
            <p:nvPr/>
          </p:nvSpPr>
          <p:spPr>
            <a:xfrm>
              <a:off x="1349311" y="5459961"/>
              <a:ext cx="220409" cy="220409"/>
            </a:xfrm>
            <a:custGeom>
              <a:avLst/>
              <a:gdLst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690462 w 1173480"/>
                <a:gd name="connsiteY3" fmla="*/ 4830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797142 w 1173480"/>
                <a:gd name="connsiteY5" fmla="*/ 72094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480" h="1173480">
                  <a:moveTo>
                    <a:pt x="0" y="586740"/>
                  </a:moveTo>
                  <a:lnTo>
                    <a:pt x="406818" y="422058"/>
                  </a:lnTo>
                  <a:lnTo>
                    <a:pt x="586740" y="0"/>
                  </a:lnTo>
                  <a:lnTo>
                    <a:pt x="751422" y="406818"/>
                  </a:lnTo>
                  <a:lnTo>
                    <a:pt x="1173480" y="586740"/>
                  </a:lnTo>
                  <a:lnTo>
                    <a:pt x="797142" y="720942"/>
                  </a:lnTo>
                  <a:lnTo>
                    <a:pt x="586740" y="1173480"/>
                  </a:lnTo>
                  <a:lnTo>
                    <a:pt x="406818" y="751422"/>
                  </a:lnTo>
                  <a:lnTo>
                    <a:pt x="0" y="586740"/>
                  </a:lnTo>
                  <a:close/>
                </a:path>
              </a:pathLst>
            </a:custGeom>
            <a:solidFill>
              <a:srgbClr val="934BC9"/>
            </a:solidFill>
            <a:ln>
              <a:noFill/>
              <a:prstDash val="lgDashDot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55" name="十字星 21">
              <a:extLst>
                <a:ext uri="{FF2B5EF4-FFF2-40B4-BE49-F238E27FC236}">
                  <a16:creationId xmlns:a16="http://schemas.microsoft.com/office/drawing/2014/main" id="{35F7F56D-1808-9E49-89A3-50AF02E36438}"/>
                </a:ext>
              </a:extLst>
            </p:cNvPr>
            <p:cNvSpPr/>
            <p:nvPr/>
          </p:nvSpPr>
          <p:spPr>
            <a:xfrm>
              <a:off x="4162539" y="3934547"/>
              <a:ext cx="220409" cy="220409"/>
            </a:xfrm>
            <a:custGeom>
              <a:avLst/>
              <a:gdLst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690462 w 1173480"/>
                <a:gd name="connsiteY3" fmla="*/ 4830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797142 w 1173480"/>
                <a:gd name="connsiteY5" fmla="*/ 72094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480" h="1173480">
                  <a:moveTo>
                    <a:pt x="0" y="586740"/>
                  </a:moveTo>
                  <a:lnTo>
                    <a:pt x="406818" y="422058"/>
                  </a:lnTo>
                  <a:lnTo>
                    <a:pt x="586740" y="0"/>
                  </a:lnTo>
                  <a:lnTo>
                    <a:pt x="751422" y="406818"/>
                  </a:lnTo>
                  <a:lnTo>
                    <a:pt x="1173480" y="586740"/>
                  </a:lnTo>
                  <a:lnTo>
                    <a:pt x="797142" y="720942"/>
                  </a:lnTo>
                  <a:lnTo>
                    <a:pt x="586740" y="1173480"/>
                  </a:lnTo>
                  <a:lnTo>
                    <a:pt x="406818" y="751422"/>
                  </a:lnTo>
                  <a:lnTo>
                    <a:pt x="0" y="586740"/>
                  </a:lnTo>
                  <a:close/>
                </a:path>
              </a:pathLst>
            </a:custGeom>
            <a:solidFill>
              <a:srgbClr val="934BC9"/>
            </a:solidFill>
            <a:ln>
              <a:noFill/>
              <a:prstDash val="lgDashDot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</p:grpSp>
      <p:pic>
        <p:nvPicPr>
          <p:cNvPr id="62" name="图片 18">
            <a:extLst>
              <a:ext uri="{FF2B5EF4-FFF2-40B4-BE49-F238E27FC236}">
                <a16:creationId xmlns:a16="http://schemas.microsoft.com/office/drawing/2014/main" id="{51F0D219-51F9-AA49-9730-52AB8D806E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60052" r="9485"/>
          <a:stretch>
            <a:fillRect/>
          </a:stretch>
        </p:blipFill>
        <p:spPr>
          <a:xfrm>
            <a:off x="7829022" y="632485"/>
            <a:ext cx="1213524" cy="13688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AA1BA3-97B1-2B49-B95A-C495261FE0F1}"/>
              </a:ext>
            </a:extLst>
          </p:cNvPr>
          <p:cNvSpPr txBox="1"/>
          <p:nvPr/>
        </p:nvSpPr>
        <p:spPr>
          <a:xfrm>
            <a:off x="2000790" y="675340"/>
            <a:ext cx="5543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</p:txBody>
      </p:sp>
      <p:sp>
        <p:nvSpPr>
          <p:cNvPr id="64" name="文本框 74">
            <a:extLst>
              <a:ext uri="{FF2B5EF4-FFF2-40B4-BE49-F238E27FC236}">
                <a16:creationId xmlns:a16="http://schemas.microsoft.com/office/drawing/2014/main" id="{DA88E201-EA26-5B44-953D-585A7FB91B0E}"/>
              </a:ext>
            </a:extLst>
          </p:cNvPr>
          <p:cNvSpPr txBox="1"/>
          <p:nvPr/>
        </p:nvSpPr>
        <p:spPr>
          <a:xfrm>
            <a:off x="1990831" y="2285021"/>
            <a:ext cx="7073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1600" dirty="0">
                <a:solidFill>
                  <a:schemeClr val="accent5">
                    <a:lumMod val="75000"/>
                  </a:schemeClr>
                </a:solidFill>
                <a:latin typeface="SVN-Berkshire Swash" panose="02040603050506020204" pitchFamily="18" charset="0"/>
                <a:ea typeface="印品粗朗体" panose="02000000000000000000" pitchFamily="2" charset="-122"/>
                <a:cs typeface="Times New Roman" panose="02020603050405020304" pitchFamily="18" charset="0"/>
              </a:rPr>
              <a:t>Tình yêu thương đã làm giàu tâm hồn chúng ta như thế nào?</a:t>
            </a:r>
            <a:endParaRPr lang="zh-CN" altLang="en-US" sz="1600" dirty="0">
              <a:solidFill>
                <a:schemeClr val="accent5">
                  <a:lumMod val="75000"/>
                </a:schemeClr>
              </a:solidFill>
              <a:latin typeface="SVN-Berkshire Swash" panose="02040603050506020204" pitchFamily="18" charset="0"/>
              <a:ea typeface="印品粗朗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AF1A595-5CC2-DE48-BF74-87AC67EB1A08}"/>
              </a:ext>
            </a:extLst>
          </p:cNvPr>
          <p:cNvSpPr txBox="1"/>
          <p:nvPr/>
        </p:nvSpPr>
        <p:spPr>
          <a:xfrm>
            <a:off x="1992829" y="2707546"/>
            <a:ext cx="69222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</p:txBody>
      </p:sp>
      <p:pic>
        <p:nvPicPr>
          <p:cNvPr id="66" name="图片 23">
            <a:extLst>
              <a:ext uri="{FF2B5EF4-FFF2-40B4-BE49-F238E27FC236}">
                <a16:creationId xmlns:a16="http://schemas.microsoft.com/office/drawing/2014/main" id="{3789719F-707C-FC42-9D6A-43B79E1B50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19"/>
          <a:stretch/>
        </p:blipFill>
        <p:spPr>
          <a:xfrm>
            <a:off x="-7462" y="2192931"/>
            <a:ext cx="2127506" cy="2923524"/>
          </a:xfrm>
          <a:prstGeom prst="rect">
            <a:avLst/>
          </a:prstGeom>
        </p:spPr>
      </p:pic>
      <p:pic>
        <p:nvPicPr>
          <p:cNvPr id="67" name="图片 23">
            <a:extLst>
              <a:ext uri="{FF2B5EF4-FFF2-40B4-BE49-F238E27FC236}">
                <a16:creationId xmlns:a16="http://schemas.microsoft.com/office/drawing/2014/main" id="{A511F650-DA05-0F4F-9AE9-C2F4DFC74B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4" t="45149" r="14189" b="165"/>
          <a:stretch/>
        </p:blipFill>
        <p:spPr>
          <a:xfrm flipH="1">
            <a:off x="400761" y="872792"/>
            <a:ext cx="1239388" cy="151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6906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193CC19A-7F9A-4DD8-A077-C066748E4E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" t="15649"/>
          <a:stretch/>
        </p:blipFill>
        <p:spPr>
          <a:xfrm>
            <a:off x="0" y="414337"/>
            <a:ext cx="9144000" cy="4729163"/>
          </a:xfrm>
          <a:prstGeom prst="rect">
            <a:avLst/>
          </a:prstGeom>
        </p:spPr>
      </p:pic>
      <p:sp>
        <p:nvSpPr>
          <p:cNvPr id="5" name="文本框 3">
            <a:extLst>
              <a:ext uri="{FF2B5EF4-FFF2-40B4-BE49-F238E27FC236}">
                <a16:creationId xmlns:a16="http://schemas.microsoft.com/office/drawing/2014/main" id="{9722B195-A90A-ED44-B1E5-495A8DA7C36A}"/>
              </a:ext>
            </a:extLst>
          </p:cNvPr>
          <p:cNvSpPr txBox="1"/>
          <p:nvPr/>
        </p:nvSpPr>
        <p:spPr>
          <a:xfrm>
            <a:off x="4169262" y="1847199"/>
            <a:ext cx="3797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zh-CN" sz="3600" b="1" dirty="0">
                <a:solidFill>
                  <a:srgbClr val="1F9CAD"/>
                </a:solidFill>
                <a:latin typeface="SVN-Rosalinda" pitchFamily="2" charset="77"/>
              </a:rPr>
              <a:t>Chúc các em học tốt!</a:t>
            </a:r>
          </a:p>
        </p:txBody>
      </p:sp>
      <p:sp>
        <p:nvSpPr>
          <p:cNvPr id="6" name="任意多边形: 形状 14">
            <a:extLst>
              <a:ext uri="{FF2B5EF4-FFF2-40B4-BE49-F238E27FC236}">
                <a16:creationId xmlns:a16="http://schemas.microsoft.com/office/drawing/2014/main" id="{19CC11F0-134A-8245-AF6F-B7D22C68D2C4}"/>
              </a:ext>
            </a:extLst>
          </p:cNvPr>
          <p:cNvSpPr/>
          <p:nvPr/>
        </p:nvSpPr>
        <p:spPr>
          <a:xfrm>
            <a:off x="3535183" y="1361564"/>
            <a:ext cx="5065985" cy="1584288"/>
          </a:xfrm>
          <a:custGeom>
            <a:avLst/>
            <a:gdLst>
              <a:gd name="connsiteX0" fmla="*/ 0 w 6324600"/>
              <a:gd name="connsiteY0" fmla="*/ 0 h 1714500"/>
              <a:gd name="connsiteX1" fmla="*/ 2228850 w 6324600"/>
              <a:gd name="connsiteY1" fmla="*/ 0 h 1714500"/>
              <a:gd name="connsiteX2" fmla="*/ 2228850 w 6324600"/>
              <a:gd name="connsiteY2" fmla="*/ 46463 h 1714500"/>
              <a:gd name="connsiteX3" fmla="*/ 46463 w 6324600"/>
              <a:gd name="connsiteY3" fmla="*/ 46463 h 1714500"/>
              <a:gd name="connsiteX4" fmla="*/ 46463 w 6324600"/>
              <a:gd name="connsiteY4" fmla="*/ 1668037 h 1714500"/>
              <a:gd name="connsiteX5" fmla="*/ 6278137 w 6324600"/>
              <a:gd name="connsiteY5" fmla="*/ 1668037 h 1714500"/>
              <a:gd name="connsiteX6" fmla="*/ 6278137 w 6324600"/>
              <a:gd name="connsiteY6" fmla="*/ 46463 h 1714500"/>
              <a:gd name="connsiteX7" fmla="*/ 4095750 w 6324600"/>
              <a:gd name="connsiteY7" fmla="*/ 46463 h 1714500"/>
              <a:gd name="connsiteX8" fmla="*/ 4095750 w 6324600"/>
              <a:gd name="connsiteY8" fmla="*/ 0 h 1714500"/>
              <a:gd name="connsiteX9" fmla="*/ 6324600 w 6324600"/>
              <a:gd name="connsiteY9" fmla="*/ 0 h 1714500"/>
              <a:gd name="connsiteX10" fmla="*/ 6324600 w 6324600"/>
              <a:gd name="connsiteY10" fmla="*/ 1714500 h 1714500"/>
              <a:gd name="connsiteX11" fmla="*/ 0 w 6324600"/>
              <a:gd name="connsiteY11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324600" h="1714500">
                <a:moveTo>
                  <a:pt x="0" y="0"/>
                </a:moveTo>
                <a:lnTo>
                  <a:pt x="2228850" y="0"/>
                </a:lnTo>
                <a:lnTo>
                  <a:pt x="2228850" y="46463"/>
                </a:lnTo>
                <a:lnTo>
                  <a:pt x="46463" y="46463"/>
                </a:lnTo>
                <a:lnTo>
                  <a:pt x="46463" y="1668037"/>
                </a:lnTo>
                <a:lnTo>
                  <a:pt x="6278137" y="1668037"/>
                </a:lnTo>
                <a:lnTo>
                  <a:pt x="6278137" y="46463"/>
                </a:lnTo>
                <a:lnTo>
                  <a:pt x="4095750" y="46463"/>
                </a:lnTo>
                <a:lnTo>
                  <a:pt x="4095750" y="0"/>
                </a:lnTo>
                <a:lnTo>
                  <a:pt x="6324600" y="0"/>
                </a:lnTo>
                <a:lnTo>
                  <a:pt x="6324600" y="1714500"/>
                </a:lnTo>
                <a:lnTo>
                  <a:pt x="0" y="171450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7" name="组合 18">
            <a:extLst>
              <a:ext uri="{FF2B5EF4-FFF2-40B4-BE49-F238E27FC236}">
                <a16:creationId xmlns:a16="http://schemas.microsoft.com/office/drawing/2014/main" id="{36D40742-B1D9-4B4C-BC8E-DE704AC33C5E}"/>
              </a:ext>
            </a:extLst>
          </p:cNvPr>
          <p:cNvGrpSpPr/>
          <p:nvPr/>
        </p:nvGrpSpPr>
        <p:grpSpPr>
          <a:xfrm>
            <a:off x="4710869" y="2716800"/>
            <a:ext cx="2741756" cy="445124"/>
            <a:chOff x="3981450" y="2940050"/>
            <a:chExt cx="4229100" cy="593499"/>
          </a:xfrm>
        </p:grpSpPr>
        <p:sp>
          <p:nvSpPr>
            <p:cNvPr id="8" name="矩形 2">
              <a:extLst>
                <a:ext uri="{FF2B5EF4-FFF2-40B4-BE49-F238E27FC236}">
                  <a16:creationId xmlns:a16="http://schemas.microsoft.com/office/drawing/2014/main" id="{C1C25DD0-EFBA-6348-A0BF-57565BC8242B}"/>
                </a:ext>
              </a:extLst>
            </p:cNvPr>
            <p:cNvSpPr/>
            <p:nvPr/>
          </p:nvSpPr>
          <p:spPr>
            <a:xfrm>
              <a:off x="3981450" y="2940050"/>
              <a:ext cx="4229100" cy="546100"/>
            </a:xfrm>
            <a:prstGeom prst="rect">
              <a:avLst/>
            </a:prstGeom>
            <a:solidFill>
              <a:srgbClr val="1F9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15">
              <a:extLst>
                <a:ext uri="{FF2B5EF4-FFF2-40B4-BE49-F238E27FC236}">
                  <a16:creationId xmlns:a16="http://schemas.microsoft.com/office/drawing/2014/main" id="{DF11D073-1F6A-3746-8AF1-65A8FD07E44B}"/>
                </a:ext>
              </a:extLst>
            </p:cNvPr>
            <p:cNvSpPr txBox="1"/>
            <p:nvPr/>
          </p:nvSpPr>
          <p:spPr>
            <a:xfrm>
              <a:off x="4882858" y="3041106"/>
              <a:ext cx="252254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 err="1">
                  <a:solidFill>
                    <a:schemeClr val="bg1"/>
                  </a:solidFill>
                  <a:latin typeface="SVN-Rosalinda" pitchFamily="2" charset="77"/>
                </a:rPr>
                <a:t>Cô</a:t>
              </a:r>
              <a:r>
                <a:rPr lang="en-US" altLang="zh-CN" dirty="0">
                  <a:solidFill>
                    <a:schemeClr val="bg1"/>
                  </a:solidFill>
                  <a:latin typeface="SVN-Rosalinda" pitchFamily="2" charset="77"/>
                </a:rPr>
                <a:t> </a:t>
              </a:r>
              <a:r>
                <a:rPr lang="en-US" altLang="zh-CN" dirty="0" err="1">
                  <a:solidFill>
                    <a:schemeClr val="bg1"/>
                  </a:solidFill>
                  <a:latin typeface="SVN-Rosalinda" pitchFamily="2" charset="77"/>
                </a:rPr>
                <a:t>Ngọc</a:t>
              </a:r>
              <a:r>
                <a:rPr lang="en-US" altLang="zh-CN" dirty="0">
                  <a:solidFill>
                    <a:schemeClr val="bg1"/>
                  </a:solidFill>
                  <a:latin typeface="SVN-Rosalinda" pitchFamily="2" charset="77"/>
                </a:rPr>
                <a:t> Phan</a:t>
              </a:r>
              <a:endParaRPr lang="zh-CN" altLang="en-US" dirty="0">
                <a:solidFill>
                  <a:schemeClr val="bg1"/>
                </a:solidFill>
                <a:latin typeface="SVN-Rosalinda" pitchFamily="2" charset="77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140C972-12E5-9148-9253-E6D8FAC58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476" y="666690"/>
            <a:ext cx="1295399" cy="1028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0534C5D7-EE93-7C4D-AAFB-F2328B2FB7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4" y="0"/>
            <a:ext cx="328726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Blue flowers PNG and PSD | Flower border, Flower drawing, Clip art bord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2" y="1241535"/>
            <a:ext cx="4791075" cy="390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8" descr="Blue flowers PNG and PSD | Flower border, Flower drawing, Clip art bord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7" y="8335"/>
            <a:ext cx="5126038" cy="402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724C0C-D262-6F47-8E5B-8F991652E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05499"/>
            <a:ext cx="3932501" cy="393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27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4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30" y="2688209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9" y="2801349"/>
            <a:ext cx="7037773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vi-VN" altLang="zh-C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 Vai trò của </a:t>
            </a:r>
            <a:r>
              <a:rPr lang="vi-VN" altLang="zh-CN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vi-VN" altLang="zh-C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thơ là gì? 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214308" indent="-214308" algn="ctr" defTabSz="685783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3821220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214308" indent="-214308" algn="ctr" defTabSz="685783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80" y="4545319"/>
            <a:ext cx="3487814" cy="34624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257168" indent="-257168" defTabSz="685783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b="1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D.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án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A,B,C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đều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endParaRPr lang="en-US" b="1" dirty="0">
              <a:solidFill>
                <a:prstClr val="white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80" y="3897872"/>
            <a:ext cx="3487814" cy="34624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257168" indent="-257168" defTabSz="685783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b="1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Đánh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dấu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nhịp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thơ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6" y="3897872"/>
            <a:ext cx="3772415" cy="34624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257168" indent="-257168" defTabSz="685783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b="1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A.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Liên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kết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dòng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thơ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09600" y="4545319"/>
            <a:ext cx="3997174" cy="34624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257168" indent="-257168" defTabSz="685783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b="1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Tạo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nhịp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điệu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âm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vang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thơ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1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1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4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424625"/>
            <a:ext cx="8154143" cy="12025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endParaRPr lang="en-US" sz="20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829507" y="2541757"/>
            <a:ext cx="7552493" cy="99257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vi-V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Điền từ còn thiếu trong câu sau: Cảm xúc chủ đạo là trạng thái tình cảm mãnh liệt, thường gắn với tư tưởng và đánh giá nhất định, tác động đến cảm xúc của … …</a:t>
            </a:r>
            <a:endParaRPr lang="vi-VN" altLang="zh-CN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4749" y="382122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endParaRPr lang="en-US" sz="20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endParaRPr lang="en-US" sz="20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29507" y="3867150"/>
            <a:ext cx="3487814" cy="37702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257168" indent="-257168" defTabSz="685783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"/>
            </a:pPr>
            <a:r>
              <a:rPr lang="en-US" sz="2000" b="1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A.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đọc</a:t>
            </a:r>
            <a:endParaRPr lang="en-US" sz="2000" b="1" dirty="0">
              <a:solidFill>
                <a:prstClr val="white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29507" y="4476750"/>
            <a:ext cx="3487814" cy="37702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257168" indent="-257168" defTabSz="685783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2000" b="1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tác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giả</a:t>
            </a:r>
            <a:endParaRPr lang="en-US" sz="2000" b="1" dirty="0">
              <a:solidFill>
                <a:prstClr val="white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601922" y="382122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endParaRPr lang="en-US" sz="20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endParaRPr lang="en-US" sz="20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4826680" y="3867150"/>
            <a:ext cx="3487814" cy="37702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257168" indent="-257168" defTabSz="685783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2000" b="1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thơ</a:t>
            </a:r>
            <a:endParaRPr lang="en-US" sz="2000" b="1" dirty="0">
              <a:solidFill>
                <a:prstClr val="white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80" y="4476750"/>
            <a:ext cx="3487814" cy="37702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257168" indent="-257168" defTabSz="685783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2000" b="1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D.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văn</a:t>
            </a:r>
            <a:endParaRPr lang="en-US" sz="2000" b="1" dirty="0">
              <a:solidFill>
                <a:prstClr val="white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1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4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30" y="2688209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9" y="2786704"/>
            <a:ext cx="7037773" cy="80791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... … … ,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382543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495800" y="3867150"/>
            <a:ext cx="4012520" cy="3000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257168" indent="-257168" defTabSz="685783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b="1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Trí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tưởng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tượng</a:t>
            </a:r>
            <a:endParaRPr lang="en-US" sz="1500" b="1" dirty="0">
              <a:solidFill>
                <a:prstClr val="white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57200" y="4545320"/>
            <a:ext cx="3487814" cy="30008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257168" indent="-257168" defTabSz="685783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b="1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Tác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giả</a:t>
            </a:r>
            <a:endParaRPr lang="en-US" sz="1500" b="1" dirty="0">
              <a:solidFill>
                <a:prstClr val="white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457200" y="3897872"/>
            <a:ext cx="3487814" cy="30008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257168" indent="-257168" defTabSz="685783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b="1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A.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Hiện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cuộc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sống</a:t>
            </a:r>
            <a:endParaRPr lang="en-US" sz="1500" b="1" dirty="0">
              <a:solidFill>
                <a:prstClr val="white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495800" y="4545320"/>
            <a:ext cx="3487814" cy="30008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257168" indent="-257168" defTabSz="685783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b="1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D.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Hư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cấu</a:t>
            </a:r>
            <a:endParaRPr lang="en-US" sz="1500" b="1" dirty="0">
              <a:solidFill>
                <a:prstClr val="white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1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9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4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495555"/>
            <a:ext cx="8154143" cy="113160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875648" y="2539648"/>
            <a:ext cx="7201552" cy="99257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vb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3458" y="4470969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28214" y="4547621"/>
            <a:ext cx="3487814" cy="34624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257168" indent="-257168" defTabSz="685783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b="1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khả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tưởng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tượng</a:t>
            </a:r>
            <a:endParaRPr lang="en-US" b="1" dirty="0">
              <a:solidFill>
                <a:prstClr val="white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80" y="3897872"/>
            <a:ext cx="3487814" cy="34624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257168" indent="-257168" defTabSz="685783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b="1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kĩ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suy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luận</a:t>
            </a:r>
            <a:endParaRPr lang="en-US" b="1" dirty="0">
              <a:solidFill>
                <a:prstClr val="white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3897872"/>
            <a:ext cx="3487814" cy="34624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257168" indent="-257168" defTabSz="685783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b="1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A.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kĩ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liên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hệ</a:t>
            </a:r>
            <a:endParaRPr lang="en-US" b="1" dirty="0">
              <a:solidFill>
                <a:prstClr val="white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80" y="4545320"/>
            <a:ext cx="3487814" cy="34624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257168" indent="-257168" defTabSz="685783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b="1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D.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kĩ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theo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dõi</a:t>
            </a:r>
            <a:endParaRPr lang="en-US" b="1" dirty="0">
              <a:solidFill>
                <a:prstClr val="white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1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3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4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495559"/>
            <a:ext cx="8154143" cy="113160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53113" y="2672895"/>
            <a:ext cx="7037773" cy="68480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vựng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tẻo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teo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sừng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sững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nhắn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214308" indent="-214308" algn="ctr" defTabSz="685783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3821220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214308" indent="-214308" algn="ctr" defTabSz="685783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80" y="4545319"/>
            <a:ext cx="3487814" cy="34624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257168" indent="-257168" defTabSz="685783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b="1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D.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tượng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endParaRPr lang="en-US" b="1" dirty="0">
              <a:solidFill>
                <a:prstClr val="white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80" y="3897872"/>
            <a:ext cx="3487814" cy="34624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257168" indent="-257168" defTabSz="685783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b="1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tượng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thanh</a:t>
            </a:r>
            <a:endParaRPr lang="en-US" b="1" dirty="0">
              <a:solidFill>
                <a:prstClr val="white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3897872"/>
            <a:ext cx="3487814" cy="34624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257168" indent="-257168" defTabSz="685783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b="1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A. 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ghép</a:t>
            </a:r>
            <a:endParaRPr lang="en-US" b="1" dirty="0">
              <a:solidFill>
                <a:prstClr val="white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829507" y="4545319"/>
            <a:ext cx="3487814" cy="34624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257168" indent="-257168" defTabSz="685783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b="1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đơn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1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7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FD26F0-4C82-694E-AE2D-422B1190F25F}"/>
              </a:ext>
            </a:extLst>
          </p:cNvPr>
          <p:cNvSpPr txBox="1"/>
          <p:nvPr/>
        </p:nvSpPr>
        <p:spPr>
          <a:xfrm flipV="1">
            <a:off x="0" y="0"/>
            <a:ext cx="9115427" cy="5143500"/>
          </a:xfrm>
          <a:prstGeom prst="rect">
            <a:avLst/>
          </a:prstGeom>
          <a:solidFill>
            <a:srgbClr val="F6F6F6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4098" name="Picture 8" descr="Blue flowers PNG and PSD | Flower border, Flower drawing, Clip art bord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2" y="1241535"/>
            <a:ext cx="4791075" cy="390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8" descr="Blue flowers PNG and PSD | Flower border, Flower drawing, Clip art bord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7" y="8335"/>
            <a:ext cx="5126038" cy="402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8">
            <a:extLst>
              <a:ext uri="{FF2B5EF4-FFF2-40B4-BE49-F238E27FC236}">
                <a16:creationId xmlns:a16="http://schemas.microsoft.com/office/drawing/2014/main" id="{D7007077-ADC6-B342-8638-829CF823800C}"/>
              </a:ext>
            </a:extLst>
          </p:cNvPr>
          <p:cNvSpPr txBox="1"/>
          <p:nvPr/>
        </p:nvSpPr>
        <p:spPr>
          <a:xfrm>
            <a:off x="2334047" y="1707871"/>
            <a:ext cx="44759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zh-CN" sz="8800" b="1" dirty="0">
                <a:solidFill>
                  <a:srgbClr val="0070C0"/>
                </a:solidFill>
                <a:latin typeface="SVN-Appleberry" panose="02040603050506020204" pitchFamily="18" charset="0"/>
                <a:cs typeface="Aharoni" panose="02010803020104030203" pitchFamily="2" charset="-79"/>
              </a:rPr>
              <a:t>Luyện tập</a:t>
            </a:r>
            <a:endParaRPr lang="zh-CN" altLang="en-US" sz="8800" b="1" dirty="0">
              <a:solidFill>
                <a:srgbClr val="0070C0"/>
              </a:solidFill>
              <a:latin typeface="SVN-Appleberry" panose="02040603050506020204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11461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98">
  <a:themeElements>
    <a:clrScheme name="Spring Field PowerPoint Template">
      <a:dk1>
        <a:srgbClr val="2F7F95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198</Template>
  <TotalTime>1511</TotalTime>
  <Words>1147</Words>
  <PresentationFormat>On-screen Show (16:9)</PresentationFormat>
  <Paragraphs>94</Paragraphs>
  <Slides>21</Slides>
  <Notes>3</Notes>
  <HiddenSlides>0</HiddenSlides>
  <MMClips>20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24</vt:i4>
      </vt:variant>
      <vt:variant>
        <vt:lpstr>Slide Titles</vt:lpstr>
      </vt:variant>
      <vt:variant>
        <vt:i4>21</vt:i4>
      </vt:variant>
    </vt:vector>
  </HeadingPairs>
  <TitlesOfParts>
    <vt:vector size="56" baseType="lpstr">
      <vt:lpstr>Aachen</vt:lpstr>
      <vt:lpstr>Arial</vt:lpstr>
      <vt:lpstr>AvantGarde-Demi</vt:lpstr>
      <vt:lpstr>Calibri</vt:lpstr>
      <vt:lpstr>Calibri Light</vt:lpstr>
      <vt:lpstr>SVN-Appleberry</vt:lpstr>
      <vt:lpstr>SVN-Berkshire Swash</vt:lpstr>
      <vt:lpstr>SVN-KG Ten Thousand Reasons</vt:lpstr>
      <vt:lpstr>SVN-Rosalinda</vt:lpstr>
      <vt:lpstr>Times New Roman</vt:lpstr>
      <vt:lpstr>Wingdings</vt:lpstr>
      <vt:lpstr>198</vt:lpstr>
      <vt:lpstr>Custom Design</vt:lpstr>
      <vt:lpstr>5_Office Theme</vt:lpstr>
      <vt:lpstr>3_Office Theme</vt:lpstr>
      <vt:lpstr>1_Custom Design</vt:lpstr>
      <vt:lpstr>Office Theme</vt:lpstr>
      <vt:lpstr>4_Custom Design</vt:lpstr>
      <vt:lpstr>5_Custom Design</vt:lpstr>
      <vt:lpstr>6_Custom Design</vt:lpstr>
      <vt:lpstr>7_Custom Design</vt:lpstr>
      <vt:lpstr>8_Custom Design</vt:lpstr>
      <vt:lpstr>9_Custom Design</vt:lpstr>
      <vt:lpstr>10_Custom Design</vt:lpstr>
      <vt:lpstr>11_Custom Design</vt:lpstr>
      <vt:lpstr>12_Custom Design</vt:lpstr>
      <vt:lpstr>13_Custom Design</vt:lpstr>
      <vt:lpstr>14_Custom Design</vt:lpstr>
      <vt:lpstr>16_Custom Design</vt:lpstr>
      <vt:lpstr>17_Custom Design</vt:lpstr>
      <vt:lpstr>18_Custom Design</vt:lpstr>
      <vt:lpstr>1_Office Theme</vt:lpstr>
      <vt:lpstr>2_Office Theme</vt:lpstr>
      <vt:lpstr>4_Office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2013-10-25T07:18:51Z</dcterms:created>
  <dcterms:modified xsi:type="dcterms:W3CDTF">2023-06-05T01:17:56Z</dcterms:modified>
</cp:coreProperties>
</file>