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2"/>
    <p:sldMasterId id="2147483690" r:id="rId3"/>
  </p:sldMasterIdLst>
  <p:sldIdLst>
    <p:sldId id="256" r:id="rId4"/>
    <p:sldId id="259" r:id="rId5"/>
    <p:sldId id="257" r:id="rId6"/>
    <p:sldId id="260" r:id="rId7"/>
    <p:sldId id="261" r:id="rId8"/>
    <p:sldId id="262" r:id="rId9"/>
    <p:sldId id="266" r:id="rId10"/>
    <p:sldId id="263" r:id="rId11"/>
    <p:sldId id="265" r:id="rId12"/>
    <p:sldId id="264" r:id="rId13"/>
    <p:sldId id="267" r:id="rId14"/>
    <p:sldId id="268" r:id="rId15"/>
    <p:sldId id="269" r:id="rId16"/>
    <p:sldId id="270" r:id="rId17"/>
    <p:sldId id="272" r:id="rId18"/>
    <p:sldId id="273" r:id="rId19"/>
    <p:sldId id="271" r:id="rId20"/>
    <p:sldId id="275" r:id="rId21"/>
    <p:sldId id="274" r:id="rId22"/>
    <p:sldId id="276" r:id="rId23"/>
    <p:sldId id="277" r:id="rId24"/>
    <p:sldId id="279"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embeddedFontLst>
    <p:embeddedFont>
      <p:font typeface="Tahoma" panose="020B0604030504040204" pitchFamily="34" charset="0"/>
      <p:regular r:id="rId40"/>
      <p:bold r:id="rId41"/>
    </p:embeddedFont>
    <p:embeddedFont>
      <p:font typeface="iCiel Bambola" panose="02000000000000000000" pitchFamily="2" charset="0"/>
      <p:regular r:id="rId42"/>
    </p:embeddedFont>
    <p:embeddedFont>
      <p:font typeface="Arial Narrow" panose="020B0606020202030204" pitchFamily="34" charset="0"/>
      <p:regular r:id="rId43"/>
      <p:bold r:id="rId44"/>
      <p:italic r:id="rId45"/>
      <p:boldItalic r:id="rId46"/>
    </p:embeddedFont>
    <p:embeddedFont>
      <p:font typeface="SimSun" panose="02010600030101010101" pitchFamily="2" charset="-122"/>
      <p:regular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5" d="100"/>
          <a:sy n="85" d="100"/>
        </p:scale>
        <p:origin x="4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490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7286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468437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0156C3E1-C20D-41E1-9629-2025688894D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233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6477739-2CC4-4CEB-B129-5CB38AF92A7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5945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42FEE04F-9D6E-4520-A56B-AD04EB70EC3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96793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BB124712-1C40-463B-83EF-E88C0A623D8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7912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345B4265-F67D-43F7-AAD9-D9C4D850403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2386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5E7E68D9-3954-40DC-8C48-DFFC91D04A5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2457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91176E82-7E03-4674-98D0-BE9AEE30356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23281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4880BB15-CA0F-4E26-A7B3-DCEDC2E0C68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2640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20760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D51F2D21-27C9-458F-A39A-DFF3913DDA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745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264AD4C-FBE8-46FF-8D96-6ECF8516671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5261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BD137BF3-42BF-4019-A587-8074F5649D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10837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C9BAA0EE-7FB7-492E-AF20-EF8512E000D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0163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DBAC7E5-71ED-4EA6-816C-2FF70F17439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14657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Aft>
                <a:spcPct val="0"/>
              </a:spcAft>
              <a:defRPr/>
            </a:pPr>
            <a:fld id="{119B9236-CB64-42C1-A745-AACF57997A4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1501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C56445-A5F9-4B35-8A0C-6144008BE3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109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E13F4B-1534-4CB1-8283-943A1795E16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9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27024A-CC7A-4E05-8BA8-A9D20848EB8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070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254E5E-55D2-4FF6-834D-17F391BDB5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3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280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026D37-BED4-4AF2-A715-01DB0EBFFB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94830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39CCC8-15FE-4314-A541-360D5595C94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5575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60D8DF-844A-4E0D-8A31-11AC9968B66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714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0EFB48-238B-48A9-AB89-BBA0E06002D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2725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7AC8BA-B3B8-4ABE-B756-90516CA575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9886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40220E-0682-47BD-B6C1-A7E7844E168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8603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CE0EAA-47DB-42CD-B61B-5E8961ABCD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7981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0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FD9840-13AC-42FC-881B-0467EB572A6C}"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39191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FD9840-13AC-42FC-881B-0467EB572A6C}"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3154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2296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02099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0404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D9840-13AC-42FC-881B-0467EB572A6C}"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146974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41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smtClean="0">
                <a:latin typeface="Arial" panose="020B0604020202020204" pitchFamily="34" charset="0"/>
              </a:defRPr>
            </a:lvl1pPr>
          </a:lstStyle>
          <a:p>
            <a:pPr fontAlgn="base">
              <a:spcAft>
                <a:spcPct val="0"/>
              </a:spcAft>
              <a:defRPr/>
            </a:pPr>
            <a:fld id="{AB0B8E1E-5D42-4A9C-8831-61959DA34B9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90748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726D3C3F-1322-4E09-B035-90596B1B0CB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429614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Ha%20Noi%20Mua%20Vang%20Nhung%20Con%20Mua%20-%20Hong%20Nhung%20%5bNCT%2043634187945205625000%5d.mp3" TargetMode="External"/><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gày nào đó bạn sẽ mơ về những gì bạn đang có lúc này đây – Hoàng Lê's  blog – lehoang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34081" y="502920"/>
            <a:ext cx="6523837" cy="2646878"/>
          </a:xfrm>
          <a:prstGeom prst="rect">
            <a:avLst/>
          </a:prstGeom>
          <a:noFill/>
        </p:spPr>
        <p:txBody>
          <a:bodyPr wrap="none" rtlCol="0">
            <a:spAutoFit/>
          </a:bodyPr>
          <a:lstStyle/>
          <a:p>
            <a:r>
              <a:rPr lang="en-US" sz="16600" b="1" dirty="0" smtClean="0">
                <a:solidFill>
                  <a:schemeClr val="bg1"/>
                </a:solidFill>
                <a:effectLst>
                  <a:outerShdw blurRad="38100" dist="38100" dir="2700000" algn="tl">
                    <a:srgbClr val="000000">
                      <a:alpha val="43137"/>
                    </a:srgbClr>
                  </a:outerShdw>
                </a:effectLst>
                <a:latin typeface="iCiel Bambola" panose="02000000000000000000" pitchFamily="2" charset="0"/>
              </a:rPr>
              <a:t>Sang </a:t>
            </a:r>
            <a:r>
              <a:rPr lang="en-US" sz="16600" b="1" dirty="0" err="1" smtClean="0">
                <a:solidFill>
                  <a:schemeClr val="bg1"/>
                </a:solidFill>
                <a:effectLst>
                  <a:outerShdw blurRad="38100" dist="38100" dir="2700000" algn="tl">
                    <a:srgbClr val="000000">
                      <a:alpha val="43137"/>
                    </a:srgbClr>
                  </a:outerShdw>
                </a:effectLst>
                <a:latin typeface="iCiel Bambola" panose="02000000000000000000" pitchFamily="2" charset="0"/>
              </a:rPr>
              <a:t>thu</a:t>
            </a:r>
            <a:endParaRPr lang="en-US" sz="16600" b="1" dirty="0">
              <a:solidFill>
                <a:schemeClr val="bg1"/>
              </a:solidFill>
              <a:effectLst>
                <a:outerShdw blurRad="38100" dist="38100" dir="2700000" algn="tl">
                  <a:srgbClr val="000000">
                    <a:alpha val="43137"/>
                  </a:srgbClr>
                </a:outerShdw>
              </a:effectLst>
              <a:latin typeface="iCiel Bambola" panose="02000000000000000000" pitchFamily="2" charset="0"/>
            </a:endParaRPr>
          </a:p>
        </p:txBody>
      </p:sp>
      <p:sp>
        <p:nvSpPr>
          <p:cNvPr id="5" name="TextBox 4"/>
          <p:cNvSpPr txBox="1"/>
          <p:nvPr/>
        </p:nvSpPr>
        <p:spPr>
          <a:xfrm>
            <a:off x="8122920" y="2598003"/>
            <a:ext cx="3581430" cy="830997"/>
          </a:xfrm>
          <a:prstGeom prst="rect">
            <a:avLst/>
          </a:prstGeom>
          <a:noFill/>
        </p:spPr>
        <p:txBody>
          <a:bodyPr wrap="none" rtlCol="0">
            <a:spAutoFit/>
          </a:bodyPr>
          <a:lstStyle/>
          <a:p>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Thỉnh</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75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ết Kế Nền Mùa Thu đẹp, Lá Rụng, Lá, Lá Pho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 y="0"/>
            <a:ext cx="12209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57595" y="249267"/>
            <a:ext cx="5542867"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Bỗng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nhận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ra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ổi</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Phả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vào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trong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gió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chùng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qua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ngõ</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như</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về</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p:txBody>
      </p:sp>
      <p:sp>
        <p:nvSpPr>
          <p:cNvPr id="5" name="Text Box 5"/>
          <p:cNvSpPr txBox="1">
            <a:spLocks noChangeArrowheads="1"/>
          </p:cNvSpPr>
          <p:nvPr/>
        </p:nvSpPr>
        <p:spPr bwMode="auto">
          <a:xfrm>
            <a:off x="6157595" y="2503077"/>
            <a:ext cx="5805805"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Sông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được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lúc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dềnh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dàng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Chim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đầu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vội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vã</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đám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mùa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hạ</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nửa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sang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0"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p:txBody>
      </p:sp>
      <p:sp>
        <p:nvSpPr>
          <p:cNvPr id="6" name="Rectangle 6"/>
          <p:cNvSpPr>
            <a:spLocks noChangeArrowheads="1"/>
          </p:cNvSpPr>
          <p:nvPr/>
        </p:nvSpPr>
        <p:spPr bwMode="auto">
          <a:xfrm>
            <a:off x="6103619" y="4733468"/>
            <a:ext cx="5813123"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Vẫn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còn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bao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nhiêu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nắng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vơi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dần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cơn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mưa</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Sấm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cũng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bớt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bất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ngờ</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Trên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hàng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đúng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tuổi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p>
        </p:txBody>
      </p:sp>
      <p:sp>
        <p:nvSpPr>
          <p:cNvPr id="7" name="Oval 6"/>
          <p:cNvSpPr/>
          <p:nvPr/>
        </p:nvSpPr>
        <p:spPr>
          <a:xfrm>
            <a:off x="911177" y="1015663"/>
            <a:ext cx="4464685" cy="1096962"/>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Tín</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hiệu</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endPar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8" name="Left Brace 7"/>
          <p:cNvSpPr/>
          <p:nvPr/>
        </p:nvSpPr>
        <p:spPr>
          <a:xfrm>
            <a:off x="5867400" y="466848"/>
            <a:ext cx="290195" cy="1758192"/>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9" name="Oval 9"/>
          <p:cNvSpPr txBox="1">
            <a:spLocks noChangeArrowheads="1"/>
          </p:cNvSpPr>
          <p:nvPr/>
        </p:nvSpPr>
        <p:spPr bwMode="auto">
          <a:xfrm>
            <a:off x="976313" y="2845691"/>
            <a:ext cx="4404360" cy="1366459"/>
          </a:xfrm>
          <a:prstGeom prst="ellipse">
            <a:avLst/>
          </a:prstGeom>
          <a:solidFill>
            <a:srgbClr val="FFC000"/>
          </a:solidFill>
          <a:ln w="25400" algn="ctr">
            <a:solidFill>
              <a:schemeClr val="bg1"/>
            </a:solidFill>
            <a:round/>
            <a:headEnd/>
            <a:tailEnd/>
          </a:ln>
        </p:spPr>
        <p:txBody>
          <a:bodyPr vert="horz" wrap="square" lIns="91440" tIns="45720" rIns="91440" bIns="45720" numCol="1" anchor="t" anchorCtr="0" compatLnSpc="1">
            <a:prstTxWarp prst="textNoShape">
              <a:avLst/>
            </a:prstTxWarp>
          </a:bodyPr>
          <a:lstStyle>
            <a:lvl1pPr marL="274638" indent="-274638" algn="l" rtl="0" eaLnBrk="0" fontAlgn="base" hangingPunct="0">
              <a:spcBef>
                <a:spcPct val="16000"/>
              </a:spcBef>
              <a:spcAft>
                <a:spcPct val="0"/>
              </a:spcAft>
              <a:buChar char="•"/>
              <a:defRPr sz="2500" kern="1200">
                <a:solidFill>
                  <a:schemeClr val="tx1"/>
                </a:solidFill>
                <a:latin typeface="+mn-lt"/>
                <a:ea typeface="+mn-ea"/>
                <a:cs typeface="+mn-cs"/>
              </a:defRPr>
            </a:lvl1pPr>
            <a:lvl2pPr marL="593725" indent="-228600" algn="l" rtl="0" eaLnBrk="0" fontAlgn="base" hangingPunct="0">
              <a:spcBef>
                <a:spcPct val="16000"/>
              </a:spcBef>
              <a:spcAft>
                <a:spcPct val="0"/>
              </a:spcAft>
              <a:buChar char="–"/>
              <a:defRPr sz="2200" kern="1200">
                <a:solidFill>
                  <a:schemeClr val="tx1"/>
                </a:solidFill>
                <a:latin typeface="+mn-lt"/>
                <a:ea typeface="+mn-ea"/>
                <a:cs typeface="+mn-cs"/>
              </a:defRPr>
            </a:lvl2pPr>
            <a:lvl3pPr marL="914400" indent="-182563" algn="l" rtl="0" eaLnBrk="0" fontAlgn="base" hangingPunct="0">
              <a:spcBef>
                <a:spcPct val="16000"/>
              </a:spcBef>
              <a:spcAft>
                <a:spcPct val="0"/>
              </a:spcAft>
              <a:buChar char="•"/>
              <a:defRPr sz="1900" kern="1200">
                <a:solidFill>
                  <a:schemeClr val="tx1"/>
                </a:solidFill>
                <a:latin typeface="+mn-lt"/>
                <a:ea typeface="+mn-ea"/>
                <a:cs typeface="+mn-cs"/>
              </a:defRPr>
            </a:lvl3pPr>
            <a:lvl4pPr marL="1279525" indent="-182563" algn="l" rtl="0" eaLnBrk="0" fontAlgn="base" hangingPunct="0">
              <a:spcBef>
                <a:spcPct val="16000"/>
              </a:spcBef>
              <a:spcAft>
                <a:spcPct val="0"/>
              </a:spcAft>
              <a:buChar char="–"/>
              <a:defRPr sz="1600" kern="1200">
                <a:solidFill>
                  <a:schemeClr val="tx1"/>
                </a:solidFill>
                <a:latin typeface="+mn-lt"/>
                <a:ea typeface="+mn-ea"/>
                <a:cs typeface="+mn-cs"/>
              </a:defRPr>
            </a:lvl4pPr>
            <a:lvl5pPr marL="1646238" indent="-182563" algn="l" rtl="0" eaLnBrk="0" fontAlgn="base" hangingPunct="0">
              <a:spcBef>
                <a:spcPct val="16000"/>
              </a:spcBef>
              <a:spcAft>
                <a:spcPct val="0"/>
              </a:spcAft>
              <a:buChar char="»"/>
              <a:defRPr sz="160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algn="ctr" eaLnBrk="1" hangingPunct="1">
              <a:lnSpc>
                <a:spcPct val="90000"/>
              </a:lnSpc>
              <a:spcBef>
                <a:spcPct val="0"/>
              </a:spcBef>
              <a:buFontTx/>
              <a:buNone/>
            </a:pPr>
            <a:r>
              <a:rPr lang="en-US" altLang="en-US" sz="3200" b="1" smtClean="0">
                <a:latin typeface="Times New Roman" panose="02020603050405020304" pitchFamily="18" charset="0"/>
              </a:rPr>
              <a:t>Không gian đât trời sang thu</a:t>
            </a:r>
          </a:p>
        </p:txBody>
      </p:sp>
      <p:sp>
        <p:nvSpPr>
          <p:cNvPr id="10" name="Oval 9"/>
          <p:cNvSpPr/>
          <p:nvPr/>
        </p:nvSpPr>
        <p:spPr>
          <a:xfrm>
            <a:off x="1074418" y="5163416"/>
            <a:ext cx="4366579" cy="1158875"/>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Suy</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ngẫm</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lúc</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11" name="Left Brace 5"/>
          <p:cNvSpPr/>
          <p:nvPr/>
        </p:nvSpPr>
        <p:spPr>
          <a:xfrm>
            <a:off x="5867400" y="2784731"/>
            <a:ext cx="236219" cy="154342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2" name="Left Brace 5"/>
          <p:cNvSpPr/>
          <p:nvPr/>
        </p:nvSpPr>
        <p:spPr>
          <a:xfrm>
            <a:off x="5784213" y="4887850"/>
            <a:ext cx="319405" cy="174154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4" name="TextBox 13"/>
          <p:cNvSpPr txBox="1"/>
          <p:nvPr/>
        </p:nvSpPr>
        <p:spPr>
          <a:xfrm>
            <a:off x="446246" y="-13529"/>
            <a:ext cx="2478564" cy="1015663"/>
          </a:xfrm>
          <a:prstGeom prst="rect">
            <a:avLst/>
          </a:prstGeom>
          <a:noFill/>
        </p:spPr>
        <p:txBody>
          <a:bodyPr wrap="none" rtlCol="0">
            <a:spAutoFit/>
          </a:bodyPr>
          <a:lstStyle/>
          <a:p>
            <a:r>
              <a:rPr lang="en-US" sz="6000" b="1" dirty="0" smtClean="0">
                <a:latin typeface="iCiel Bambola" panose="02000000000000000000" pitchFamily="2" charset="0"/>
              </a:rPr>
              <a:t>e. </a:t>
            </a:r>
            <a:r>
              <a:rPr lang="en-US" sz="6000" b="1" dirty="0" err="1" smtClean="0">
                <a:latin typeface="iCiel Bambola" panose="02000000000000000000" pitchFamily="2" charset="0"/>
              </a:rPr>
              <a:t>Bố</a:t>
            </a:r>
            <a:r>
              <a:rPr lang="en-US" sz="6000" b="1" dirty="0" smtClean="0">
                <a:latin typeface="iCiel Bambola" panose="02000000000000000000" pitchFamily="2" charset="0"/>
              </a:rPr>
              <a:t> </a:t>
            </a:r>
            <a:r>
              <a:rPr lang="en-US" sz="6000" b="1" dirty="0" err="1" smtClean="0">
                <a:latin typeface="iCiel Bambola" panose="02000000000000000000" pitchFamily="2" charset="0"/>
              </a:rPr>
              <a:t>cục</a:t>
            </a:r>
            <a:endParaRPr lang="en-US" sz="6000" b="1" dirty="0">
              <a:latin typeface="iCiel Bambola" panose="02000000000000000000" pitchFamily="2" charset="0"/>
            </a:endParaRPr>
          </a:p>
        </p:txBody>
      </p:sp>
    </p:spTree>
    <p:extLst>
      <p:ext uri="{BB962C8B-B14F-4D97-AF65-F5344CB8AC3E}">
        <p14:creationId xmlns:p14="http://schemas.microsoft.com/office/powerpoint/2010/main" val="139668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4"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par>
                                <p:cTn id="31" presetID="24"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6447" y="1373944"/>
            <a:ext cx="946124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rPr>
              <a:t>II. </a:t>
            </a:r>
            <a:r>
              <a:rPr kumimoji="0" lang="en-US" sz="9600" b="0" i="0" u="none" strike="noStrike" kern="1200" cap="none" spc="0" normalizeH="0" baseline="0" noProof="0" dirty="0" err="1" smtClean="0">
                <a:ln>
                  <a:noFill/>
                </a:ln>
                <a:solidFill>
                  <a:prstClr val="black"/>
                </a:solidFill>
                <a:effectLst/>
                <a:uLnTx/>
                <a:uFillTx/>
                <a:latin typeface="iCiel Bambola" panose="02000000000000000000" pitchFamily="2" charset="0"/>
                <a:ea typeface="+mn-ea"/>
                <a:cs typeface="+mn-cs"/>
              </a:rPr>
              <a:t>Đọc-hiểu</a:t>
            </a:r>
            <a:r>
              <a:rPr kumimoji="0" lang="en-US" sz="9600" b="0" i="0" u="none" strike="noStrike" kern="1200" cap="none" spc="0" normalizeH="0" noProof="0" dirty="0" smtClean="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smtClean="0">
                <a:ln>
                  <a:noFill/>
                </a:ln>
                <a:solidFill>
                  <a:prstClr val="black"/>
                </a:solidFill>
                <a:effectLst/>
                <a:uLnTx/>
                <a:uFillTx/>
                <a:latin typeface="iCiel Bambola" panose="02000000000000000000" pitchFamily="2" charset="0"/>
                <a:ea typeface="+mn-ea"/>
                <a:cs typeface="+mn-cs"/>
              </a:rPr>
              <a:t>văn</a:t>
            </a:r>
            <a:r>
              <a:rPr kumimoji="0" lang="en-US" sz="9600" b="0" i="0" u="none" strike="noStrike" kern="1200" cap="none" spc="0" normalizeH="0" noProof="0" dirty="0" smtClean="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smtClean="0">
                <a:ln>
                  <a:noFill/>
                </a:ln>
                <a:solidFill>
                  <a:prstClr val="black"/>
                </a:solidFill>
                <a:effectLst/>
                <a:uLnTx/>
                <a:uFillTx/>
                <a:latin typeface="iCiel Bambola" panose="02000000000000000000" pitchFamily="2" charset="0"/>
                <a:ea typeface="+mn-ea"/>
                <a:cs typeface="+mn-cs"/>
              </a:rPr>
              <a:t>bản</a:t>
            </a:r>
            <a:endPar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6169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秋季风景元素素材下载-正版素材401525751-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5" b="89976" l="0" r="90000">
                        <a14:foregroundMark x1="3837" y1="51909" x2="6628" y2="42363"/>
                        <a14:foregroundMark x1="14884" y1="49045" x2="17791" y2="39141"/>
                        <a14:foregroundMark x1="21163" y1="54057" x2="25465" y2="54415"/>
                        <a14:foregroundMark x1="35116" y1="45585" x2="38488" y2="45823"/>
                        <a14:foregroundMark x1="33837" y1="37232" x2="37907" y2="36993"/>
                        <a14:foregroundMark x1="22442" y1="42363" x2="24186" y2="35919"/>
                        <a14:foregroundMark x1="28256" y1="40095" x2="34535" y2="37947"/>
                        <a14:foregroundMark x1="31977" y1="43914" x2="35116" y2="44869"/>
                      </a14:backgroundRemoval>
                    </a14:imgEffect>
                  </a14:imgLayer>
                </a14:imgProps>
              </a:ext>
              <a:ext uri="{28A0092B-C50C-407E-A947-70E740481C1C}">
                <a14:useLocalDpi xmlns:a14="http://schemas.microsoft.com/office/drawing/2010/main" val="0"/>
              </a:ext>
            </a:extLst>
          </a:blip>
          <a:srcRect/>
          <a:stretch>
            <a:fillRect/>
          </a:stretch>
        </p:blipFill>
        <p:spPr bwMode="auto">
          <a:xfrm>
            <a:off x="-118745" y="-380048"/>
            <a:ext cx="8191500" cy="79819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Chung ổi nhiệt Đới trái cây - ổi png tải về - Miễn phí trong suốt Trái Cây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688975" y="3157438"/>
            <a:ext cx="1581785" cy="130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1984375" y="2680207"/>
            <a:ext cx="926465" cy="5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48895" y="3509530"/>
            <a:ext cx="926465" cy="596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747339" y="1156713"/>
            <a:ext cx="6400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Bỗng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nhận</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ra</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hương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ổi</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Phả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vào</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trong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gió</a:t>
            </a:r>
            <a:r>
              <a:rPr lang="en-US" altLang="en-US" sz="4800" dirty="0">
                <a:solidFill>
                  <a:schemeClr val="accent4">
                    <a:lumMod val="75000"/>
                  </a:schemeClr>
                </a:solidFill>
                <a:latin typeface="iCiel Bambola" panose="02000000000000000000" pitchFamily="2" charset="0"/>
              </a:rPr>
              <a:t> se</a:t>
            </a: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Sương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chùng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chình</a:t>
            </a:r>
            <a:r>
              <a:rPr lang="en-US" altLang="en-US" sz="4800" dirty="0">
                <a:solidFill>
                  <a:schemeClr val="accent4">
                    <a:lumMod val="75000"/>
                  </a:schemeClr>
                </a:solidFill>
                <a:latin typeface="iCiel Bambola" panose="02000000000000000000" pitchFamily="2" charset="0"/>
              </a:rPr>
              <a:t> qua </a:t>
            </a:r>
            <a:r>
              <a:rPr lang="en-US" altLang="en-US" sz="4800" dirty="0" err="1">
                <a:solidFill>
                  <a:schemeClr val="accent4">
                    <a:lumMod val="75000"/>
                  </a:schemeClr>
                </a:solidFill>
                <a:latin typeface="iCiel Bambola" panose="02000000000000000000" pitchFamily="2" charset="0"/>
              </a:rPr>
              <a:t>ngõ</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Hình</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như</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thu</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đã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về</a:t>
            </a:r>
            <a:endParaRPr lang="vi-VN" altLang="en-US" sz="4800" dirty="0">
              <a:solidFill>
                <a:schemeClr val="accent4">
                  <a:lumMod val="75000"/>
                </a:schemeClr>
              </a:solidFill>
              <a:latin typeface="iCiel Bambola" panose="02000000000000000000" pitchFamily="2" charset="0"/>
            </a:endParaRPr>
          </a:p>
        </p:txBody>
      </p:sp>
      <p:sp>
        <p:nvSpPr>
          <p:cNvPr id="4" name="TextBox 3"/>
          <p:cNvSpPr txBox="1"/>
          <p:nvPr/>
        </p:nvSpPr>
        <p:spPr>
          <a:xfrm>
            <a:off x="688975" y="231541"/>
            <a:ext cx="5963364" cy="923330"/>
          </a:xfrm>
          <a:prstGeom prst="rect">
            <a:avLst/>
          </a:prstGeom>
          <a:noFill/>
        </p:spPr>
        <p:txBody>
          <a:bodyPr wrap="none" rtlCol="0">
            <a:spAutoFit/>
          </a:bodyPr>
          <a:lstStyle/>
          <a:p>
            <a:r>
              <a:rPr lang="en-US" sz="5400" b="1" dirty="0" smtClean="0">
                <a:latin typeface="iCiel Bambola" panose="02000000000000000000" pitchFamily="2" charset="0"/>
              </a:rPr>
              <a:t>1. </a:t>
            </a:r>
            <a:r>
              <a:rPr lang="en-US" sz="5400" b="1" dirty="0" err="1" smtClean="0">
                <a:latin typeface="iCiel Bambola" panose="02000000000000000000" pitchFamily="2" charset="0"/>
              </a:rPr>
              <a:t>Những</a:t>
            </a:r>
            <a:r>
              <a:rPr lang="en-US" sz="5400" b="1" dirty="0" smtClean="0">
                <a:latin typeface="iCiel Bambola" panose="02000000000000000000" pitchFamily="2" charset="0"/>
              </a:rPr>
              <a:t> </a:t>
            </a:r>
            <a:r>
              <a:rPr lang="en-US" sz="5400" b="1" dirty="0" err="1" smtClean="0">
                <a:latin typeface="iCiel Bambola" panose="02000000000000000000" pitchFamily="2" charset="0"/>
              </a:rPr>
              <a:t>tín</a:t>
            </a:r>
            <a:r>
              <a:rPr lang="en-US" sz="5400" b="1" dirty="0" smtClean="0">
                <a:latin typeface="iCiel Bambola" panose="02000000000000000000" pitchFamily="2" charset="0"/>
              </a:rPr>
              <a:t> </a:t>
            </a:r>
            <a:r>
              <a:rPr lang="en-US" sz="5400" b="1" dirty="0" err="1" smtClean="0">
                <a:latin typeface="iCiel Bambola" panose="02000000000000000000" pitchFamily="2" charset="0"/>
              </a:rPr>
              <a:t>hiệu</a:t>
            </a:r>
            <a:r>
              <a:rPr lang="en-US" sz="5400" b="1" dirty="0" smtClean="0">
                <a:latin typeface="iCiel Bambola" panose="02000000000000000000" pitchFamily="2" charset="0"/>
              </a:rPr>
              <a:t> sang </a:t>
            </a:r>
            <a:r>
              <a:rPr lang="en-US" sz="5400" b="1" dirty="0" err="1" smtClean="0">
                <a:latin typeface="iCiel Bambola" panose="02000000000000000000" pitchFamily="2" charset="0"/>
              </a:rPr>
              <a:t>thu</a:t>
            </a:r>
            <a:endParaRPr lang="en-US" sz="5400" b="1" dirty="0">
              <a:latin typeface="iCiel Bambola" panose="02000000000000000000" pitchFamily="2" charset="0"/>
            </a:endParaRPr>
          </a:p>
        </p:txBody>
      </p:sp>
    </p:spTree>
    <p:extLst>
      <p:ext uri="{BB962C8B-B14F-4D97-AF65-F5344CB8AC3E}">
        <p14:creationId xmlns:p14="http://schemas.microsoft.com/office/powerpoint/2010/main" val="286365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가을, 편지지, fall, 단풍, 배경, 사진,이미지,일러스트,캘리그라피 - 칠송작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73755" y="-2710903"/>
            <a:ext cx="6844494" cy="12192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018224" y="712366"/>
            <a:ext cx="10155555" cy="1077218"/>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ảnh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Hương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ổi</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gió</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se,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Tín</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hiệu</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trưng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thời</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khắc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giao</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mùa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hạ</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sang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3200" b="0" i="0" u="none" strike="noStrike" kern="0" cap="none" spc="0" normalizeH="0" baseline="0" noProof="0" dirty="0" smtClean="0">
              <a:ln>
                <a:noFill/>
              </a:ln>
              <a:solidFill>
                <a:srgbClr val="000000"/>
              </a:solidFill>
              <a:effectLst/>
              <a:uLnTx/>
              <a:uFillTx/>
              <a:ea typeface="SimSun" panose="02010600030101010101" pitchFamily="2" charset="-122"/>
            </a:endParaRPr>
          </a:p>
        </p:txBody>
      </p:sp>
      <p:sp>
        <p:nvSpPr>
          <p:cNvPr id="7" name="TextBox 6"/>
          <p:cNvSpPr txBox="1">
            <a:spLocks noChangeArrowheads="1"/>
          </p:cNvSpPr>
          <p:nvPr/>
        </p:nvSpPr>
        <p:spPr bwMode="auto">
          <a:xfrm>
            <a:off x="1018224" y="2130872"/>
            <a:ext cx="10155555" cy="1938992"/>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bỗng</a:t>
            </a:r>
            <a:r>
              <a:rPr kumimoji="0" lang="en-US" altLang="en-US" sz="3200" b="0" i="0" u="none" strike="noStrike" kern="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ngột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bất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ngờ</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láy</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nhân</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hóa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chùng</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chình</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chậm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lại</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quấn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quýt</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bên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đường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thôn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ngõ</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xóm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ea typeface="SimSun" panose="02010600030101010101" pitchFamily="2" charset="-122"/>
            </a:endParaRPr>
          </a:p>
        </p:txBody>
      </p:sp>
      <p:sp>
        <p:nvSpPr>
          <p:cNvPr id="8" name="TextBox 7"/>
          <p:cNvSpPr txBox="1">
            <a:spLocks noChangeArrowheads="1"/>
          </p:cNvSpPr>
          <p:nvPr/>
        </p:nvSpPr>
        <p:spPr bwMode="auto">
          <a:xfrm>
            <a:off x="1018224" y="4282440"/>
            <a:ext cx="102898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0" fontAlgn="base" hangingPunct="0">
              <a:spcBef>
                <a:spcPct val="0"/>
              </a:spcBef>
              <a:spcAft>
                <a:spcPct val="0"/>
              </a:spcAft>
            </a:pPr>
            <a:r>
              <a:rPr lang="en-US" alt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khứu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đổi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trời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sang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bó</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quê</a:t>
            </a:r>
            <a:endPar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69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ircle(in)">
                                      <p:cBhvr>
                                        <p:cTn id="14" dur="2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circle(in)">
                                      <p:cBhvr>
                                        <p:cTn id="1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무료 편지지] 가을에 어울리는 예쁜 편지지, 편지봉투 : 네이버 블로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5778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 y="2213293"/>
            <a:ext cx="11475720" cy="3970318"/>
          </a:xfrm>
          <a:prstGeom prst="rect">
            <a:avLst/>
          </a:prstGeom>
          <a:noFill/>
          <a:ln w="9525" cap="flat" cmpd="sng" algn="ctr">
            <a:noFill/>
            <a:prstDash val="soli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giữa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cái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khoảnh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khắc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giao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khiến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lay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động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giật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mình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để</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ra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là</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thậm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người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khác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tuổi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đứa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trẻ</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ẩn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hiện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ven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sông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tự</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xộc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thẳng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vào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thân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thiết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chúng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ta.”</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Lời</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tự</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bạch</a:t>
            </a:r>
            <a:r>
              <a:rPr kumimoji="0" lang="en-US" sz="3600" i="1" u="none" strike="noStrike" kern="0" cap="none" spc="0" normalizeH="0" baseline="0" noProof="0" dirty="0" smtClean="0">
                <a:ln>
                  <a:noFill/>
                </a:ln>
                <a:uLnTx/>
                <a:uFillTx/>
                <a:latin typeface="Times New Roman" pitchFamily="18" charset="0"/>
                <a:ea typeface="+mn-ea"/>
              </a:rPr>
              <a:t>)</a:t>
            </a:r>
            <a:endParaRPr kumimoji="0" lang="en-US" sz="3600" i="1" u="none" strike="noStrike" kern="0" cap="none" spc="0" normalizeH="0" baseline="0" noProof="0" dirty="0" smtClean="0">
              <a:ln>
                <a:noFill/>
              </a:ln>
              <a:uLnTx/>
              <a:uFillTx/>
              <a:latin typeface="Calibri" pitchFamily="34" charset="0"/>
              <a:ea typeface="+mn-ea"/>
            </a:endParaRPr>
          </a:p>
        </p:txBody>
      </p:sp>
    </p:spTree>
    <p:extLst>
      <p:ext uri="{BB962C8B-B14F-4D97-AF65-F5344CB8AC3E}">
        <p14:creationId xmlns:p14="http://schemas.microsoft.com/office/powerpoint/2010/main" val="844774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Ảnh động gif chim đẹp - Ảnh gif động vậ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2572" y="24533"/>
            <a:ext cx="3048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495" y="1031623"/>
            <a:ext cx="724910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iCiel Bambola" panose="02000000000000000000" pitchFamily="2" charset="0"/>
                <a:ea typeface="+mn-ea"/>
                <a:cs typeface="+mn-cs"/>
              </a:rPr>
              <a:t>2. </a:t>
            </a:r>
            <a:r>
              <a:rPr kumimoji="0" lang="en-US" sz="5400" b="1" i="0" u="none" strike="noStrike" kern="1200" cap="none" spc="0" normalizeH="0" baseline="0" noProof="0" dirty="0" err="1" smtClean="0">
                <a:ln>
                  <a:noFill/>
                </a:ln>
                <a:solidFill>
                  <a:srgbClr val="FF0000"/>
                </a:solidFill>
                <a:effectLst/>
                <a:uLnTx/>
                <a:uFillTx/>
                <a:latin typeface="iCiel Bambola" panose="02000000000000000000" pitchFamily="2" charset="0"/>
                <a:ea typeface="+mn-ea"/>
                <a:cs typeface="+mn-cs"/>
              </a:rPr>
              <a:t>Không</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gian</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đất</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trời</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sang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thu</a:t>
            </a:r>
            <a:endParaRPr kumimoji="0" lang="en-US" sz="5400" b="1" i="0" u="none" strike="noStrike" kern="1200" cap="none" spc="0" normalizeH="0" baseline="0" noProof="0" dirty="0" smtClean="0">
              <a:ln>
                <a:noFill/>
              </a:ln>
              <a:solidFill>
                <a:srgbClr val="FF0000"/>
              </a:solidFill>
              <a:effectLst/>
              <a:uLnTx/>
              <a:uFillTx/>
              <a:latin typeface="iCiel Bambola" panose="02000000000000000000" pitchFamily="2" charset="0"/>
              <a:ea typeface="+mn-ea"/>
              <a:cs typeface="+mn-cs"/>
            </a:endParaRPr>
          </a:p>
        </p:txBody>
      </p:sp>
      <p:sp>
        <p:nvSpPr>
          <p:cNvPr id="11" name="Rectangle 22"/>
          <p:cNvSpPr>
            <a:spLocks noChangeArrowheads="1"/>
          </p:cNvSpPr>
          <p:nvPr/>
        </p:nvSpPr>
        <p:spPr bwMode="auto">
          <a:xfrm>
            <a:off x="1293435" y="2142878"/>
            <a:ext cx="69799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Sông</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được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lúc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dềnh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dàng</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Chim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bắt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đầu</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vội</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vã</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Có</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đám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mây</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mùa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hạ</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nửa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mình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sang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thu</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p:txBody>
      </p:sp>
      <p:pic>
        <p:nvPicPr>
          <p:cNvPr id="47106" name="Picture 2" descr="Otoño, Papel, Paisaje imagen png - imagen transparente descarga gratui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37897" y="-125879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1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toño, Papel, Paisaje 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9366" y="-128927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40080" y="683440"/>
            <a:ext cx="8305800" cy="16002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iCiel Bambola" panose="02000000000000000000" pitchFamily="2" charset="0"/>
              </a:rPr>
              <a:t>Nghệ</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thuật</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nhân</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hóa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từ</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láy</a:t>
            </a:r>
            <a:endParaRPr lang="en-US" sz="4000" dirty="0" smtClean="0">
              <a:solidFill>
                <a:schemeClr val="tx1"/>
              </a:solidFill>
              <a:latin typeface="iCiel Bambola" panose="02000000000000000000" pitchFamily="2" charset="0"/>
            </a:endParaRPr>
          </a:p>
          <a:p>
            <a:r>
              <a:rPr lang="en-US" sz="4000" dirty="0" err="1" smtClean="0">
                <a:solidFill>
                  <a:schemeClr val="tx1"/>
                </a:solidFill>
                <a:latin typeface="iCiel Bambola" panose="02000000000000000000" pitchFamily="2" charset="0"/>
              </a:rPr>
              <a:t>Hình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ảnh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đối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lập</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dềnh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dàng</a:t>
            </a:r>
            <a:r>
              <a:rPr lang="en-US" sz="4000" dirty="0" smtClean="0">
                <a:solidFill>
                  <a:schemeClr val="tx1"/>
                </a:solidFill>
                <a:latin typeface="iCiel Bambola" panose="02000000000000000000" pitchFamily="2" charset="0"/>
              </a:rPr>
              <a:t>” &gt;&lt; “</a:t>
            </a:r>
            <a:r>
              <a:rPr lang="en-US" sz="4000" dirty="0" err="1">
                <a:solidFill>
                  <a:schemeClr val="tx1"/>
                </a:solidFill>
                <a:latin typeface="iCiel Bambola" panose="02000000000000000000" pitchFamily="2" charset="0"/>
              </a:rPr>
              <a:t>v</a:t>
            </a:r>
            <a:r>
              <a:rPr lang="en-US" sz="4000" dirty="0" err="1" smtClean="0">
                <a:solidFill>
                  <a:schemeClr val="tx1"/>
                </a:solidFill>
                <a:latin typeface="iCiel Bambola" panose="02000000000000000000" pitchFamily="2" charset="0"/>
              </a:rPr>
              <a:t>ội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vã</a:t>
            </a:r>
            <a:r>
              <a:rPr lang="en-US" sz="4000" dirty="0" smtClean="0">
                <a:solidFill>
                  <a:schemeClr val="tx1"/>
                </a:solidFill>
                <a:latin typeface="iCiel Bambola" panose="02000000000000000000" pitchFamily="2" charset="0"/>
              </a:rPr>
              <a:t>”</a:t>
            </a:r>
            <a:endParaRPr lang="en-US" sz="4000" dirty="0">
              <a:solidFill>
                <a:schemeClr val="tx1"/>
              </a:solidFill>
              <a:latin typeface="iCiel Bambola" panose="02000000000000000000" pitchFamily="2" charset="0"/>
            </a:endParaRPr>
          </a:p>
        </p:txBody>
      </p:sp>
      <p:sp>
        <p:nvSpPr>
          <p:cNvPr id="7" name="Rectangle 2"/>
          <p:cNvSpPr txBox="1">
            <a:spLocks noChangeArrowheads="1"/>
          </p:cNvSpPr>
          <p:nvPr/>
        </p:nvSpPr>
        <p:spPr bwMode="auto">
          <a:xfrm>
            <a:off x="640080" y="4770120"/>
            <a:ext cx="781812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2pPr>
            <a:lvl3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3pPr>
            <a:lvl4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4pPr>
            <a:lvl5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spcBef>
                <a:spcPct val="0"/>
              </a:spcBef>
              <a:spcAft>
                <a:spcPct val="0"/>
              </a:spcAft>
              <a:buClrTx/>
              <a:buSzTx/>
              <a:buFontTx/>
              <a:buNone/>
              <a:tabLst/>
              <a:defRPr/>
            </a:pP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=&gt;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Thiên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nhiên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trong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thời</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khắc</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chuyển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mùa</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được</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cụ</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thể</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hoá</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bằng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những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đổi</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thay</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của</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vạn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vật</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endParaRPr kumimoji="0" lang="en-US" altLang="en-US" sz="4000" b="1"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endParaRPr>
          </a:p>
        </p:txBody>
      </p:sp>
      <p:sp>
        <p:nvSpPr>
          <p:cNvPr id="8" name="Rounded Rectangle 7"/>
          <p:cNvSpPr/>
          <p:nvPr/>
        </p:nvSpPr>
        <p:spPr>
          <a:xfrm>
            <a:off x="640080" y="2795041"/>
            <a:ext cx="8305800" cy="1722758"/>
          </a:xfrm>
          <a:prstGeom prst="roundRect">
            <a:avLst/>
          </a:prstGeom>
          <a:solidFill>
            <a:schemeClr val="accent4">
              <a:lumMod val="40000"/>
              <a:lumOff val="6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iCiel Bambola" panose="02000000000000000000" pitchFamily="2" charset="0"/>
              </a:rPr>
              <a:t>Nhân</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hóa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đám</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mây</a:t>
            </a:r>
            <a:r>
              <a:rPr lang="en-US" sz="4000" dirty="0" smtClean="0">
                <a:solidFill>
                  <a:schemeClr val="tx1"/>
                </a:solidFill>
                <a:latin typeface="iCiel Bambola" panose="02000000000000000000" pitchFamily="2" charset="0"/>
              </a:rPr>
              <a:t>”</a:t>
            </a:r>
          </a:p>
          <a:p>
            <a:r>
              <a:rPr lang="en-US" sz="4000" dirty="0" err="1" smtClean="0">
                <a:solidFill>
                  <a:schemeClr val="tx1"/>
                </a:solidFill>
                <a:latin typeface="iCiel Bambola" panose="02000000000000000000" pitchFamily="2" charset="0"/>
              </a:rPr>
              <a:t>Hình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ảnh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sáng</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tạo</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độc</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đáo</a:t>
            </a:r>
            <a:r>
              <a:rPr lang="en-US" sz="4000" dirty="0" smtClean="0">
                <a:solidFill>
                  <a:schemeClr val="tx1"/>
                </a:solidFill>
                <a:latin typeface="iCiel Bambola" panose="02000000000000000000" pitchFamily="2" charset="0"/>
              </a:rPr>
              <a:t> =&gt; </a:t>
            </a:r>
            <a:r>
              <a:rPr lang="en-US" sz="4000" dirty="0" err="1" smtClean="0">
                <a:solidFill>
                  <a:schemeClr val="tx1"/>
                </a:solidFill>
                <a:latin typeface="iCiel Bambola" panose="02000000000000000000" pitchFamily="2" charset="0"/>
              </a:rPr>
              <a:t>Ranh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giới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mùa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hạ</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với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mùa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thu</a:t>
            </a:r>
            <a:endParaRPr lang="en-US" sz="4000" dirty="0">
              <a:solidFill>
                <a:schemeClr val="tx1"/>
              </a:solidFill>
              <a:latin typeface="iCiel Bambola" panose="02000000000000000000" pitchFamily="2" charset="0"/>
            </a:endParaRPr>
          </a:p>
        </p:txBody>
      </p:sp>
    </p:spTree>
    <p:extLst>
      <p:ext uri="{BB962C8B-B14F-4D97-AF65-F5344CB8AC3E}">
        <p14:creationId xmlns:p14="http://schemas.microsoft.com/office/powerpoint/2010/main" val="373454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umn Scenery PNG, Clipart, Autumn, Autumn Clipart, Autumn Scenery, Fall,  Ginkgo Free PNG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113348"/>
            <a:ext cx="12192000" cy="6971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19199" y="617726"/>
            <a:ext cx="9753601" cy="5509200"/>
          </a:xfrm>
          <a:prstGeom prst="rect">
            <a:avLst/>
          </a:prstGeom>
          <a:solidFill>
            <a:schemeClr val="bg1"/>
          </a:solidFill>
          <a:ln w="9525" cap="flat" cmpd="sng" algn="ctr">
            <a:noFill/>
            <a:prstDash val="solid"/>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just" defTabSz="914400" eaLnBrk="1" fontAlgn="base" latinLnBrk="0" hangingPunct="1">
              <a:spcBef>
                <a:spcPct val="0"/>
              </a:spcBef>
              <a:buClrTx/>
              <a:buSzTx/>
              <a:buFontTx/>
              <a:buNone/>
              <a:tabLst/>
              <a:defRPr/>
            </a:pPr>
            <a:r>
              <a:rPr kumimoji="0" lang="fr-FR" sz="3200" i="0"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thường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chứa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màu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sắc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thậm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giông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bão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tựa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hồ</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những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khao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giữa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hai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giới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luôn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đối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lập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nhau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chẳng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nào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dang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một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chúng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ta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chấp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nhận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sống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Ngay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lính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vậy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đồng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đội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nằm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ngưỡng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đẹp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Vì</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đám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ấy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chỉ</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vắt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sang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ức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p>
          <a:p>
            <a:pPr marL="0" marR="0" lvl="0" indent="0" algn="r" defTabSz="914400" eaLnBrk="1" fontAlgn="base" latinLnBrk="0" hangingPunct="1">
              <a:spcBef>
                <a:spcPct val="0"/>
              </a:spcBef>
              <a:buClrTx/>
              <a:buSzTx/>
              <a:buFontTx/>
              <a:buNone/>
              <a:tabLst/>
              <a:defRPr/>
            </a:pP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Lời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tự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bạch</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a:t>
            </a:r>
            <a:endParaRPr kumimoji="0" lang="en-US" sz="3200" i="0" u="none" strike="noStrike" kern="0" cap="none" spc="0" normalizeH="0" baseline="0" noProof="0" dirty="0">
              <a:ln>
                <a:noFill/>
              </a:ln>
              <a:solidFill>
                <a:srgbClr val="002060"/>
              </a:solidFill>
              <a:uLnTx/>
              <a:uFillTx/>
              <a:latin typeface="Calibri"/>
              <a:ea typeface="+mn-ea"/>
              <a:cs typeface="Calibri" pitchFamily="34" charset="0"/>
            </a:endParaRPr>
          </a:p>
        </p:txBody>
      </p:sp>
    </p:spTree>
    <p:extLst>
      <p:ext uri="{BB962C8B-B14F-4D97-AF65-F5344CB8AC3E}">
        <p14:creationId xmlns:p14="http://schemas.microsoft.com/office/powerpoint/2010/main" val="81452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 y="3925292"/>
            <a:ext cx="4924431" cy="2667000"/>
          </a:xfrm>
          <a:prstGeom prst="rect">
            <a:avLst/>
          </a:prstGeom>
          <a:solidFill>
            <a:srgbClr val="FFFF00"/>
          </a:solidFill>
          <a:ln w="28575">
            <a:noFill/>
            <a:miter lim="800000"/>
            <a:headEnd/>
            <a:tailEnd/>
          </a:ln>
        </p:spPr>
      </p:pic>
      <p:pic>
        <p:nvPicPr>
          <p:cNvPr id="117763" name="Picture 5" descr="image_paste_071212133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79" y="1182092"/>
            <a:ext cx="4924431" cy="25908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1249680" y="3310930"/>
            <a:ext cx="3957132" cy="461962"/>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Vẫn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còn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bao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nhiêu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nắng</a:t>
            </a:r>
            <a:endParaRPr lang="en-US" sz="2400" b="1" i="1" dirty="0">
              <a:solidFill>
                <a:schemeClr val="tx1"/>
              </a:solidFill>
              <a:latin typeface="Times New Roman" pitchFamily="18" charset="0"/>
              <a:cs typeface="Times New Roman" pitchFamily="18" charset="0"/>
            </a:endParaRPr>
          </a:p>
        </p:txBody>
      </p:sp>
      <p:sp>
        <p:nvSpPr>
          <p:cNvPr id="22543" name="Text Box 15"/>
          <p:cNvSpPr txBox="1">
            <a:spLocks noChangeArrowheads="1"/>
          </p:cNvSpPr>
          <p:nvPr/>
        </p:nvSpPr>
        <p:spPr bwMode="auto">
          <a:xfrm>
            <a:off x="1249680" y="6135092"/>
            <a:ext cx="3781260"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Đã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cơn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mưa</a:t>
            </a:r>
            <a:endParaRPr lang="en-US" sz="2400" b="1" i="1" dirty="0">
              <a:solidFill>
                <a:schemeClr val="tx1"/>
              </a:solidFill>
              <a:latin typeface="Times New Roman" pitchFamily="18" charset="0"/>
              <a:cs typeface="Times New Roman" pitchFamily="18" charset="0"/>
            </a:endParaRPr>
          </a:p>
        </p:txBody>
      </p:sp>
      <p:pic>
        <p:nvPicPr>
          <p:cNvPr id="117766" name="Picture 17" desc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441" y="1182092"/>
            <a:ext cx="4876799" cy="2590800"/>
          </a:xfrm>
          <a:prstGeom prst="rect">
            <a:avLst/>
          </a:prstGeom>
          <a:solidFill>
            <a:schemeClr val="bg1"/>
          </a:solidFill>
          <a:ln w="38100">
            <a:solidFill>
              <a:srgbClr val="CC0099"/>
            </a:solidFill>
            <a:miter lim="800000"/>
            <a:headEnd/>
            <a:tailEnd/>
          </a:ln>
        </p:spPr>
      </p:pic>
      <p:sp>
        <p:nvSpPr>
          <p:cNvPr id="117767" name="Text Box 18"/>
          <p:cNvSpPr txBox="1">
            <a:spLocks noChangeArrowheads="1"/>
          </p:cNvSpPr>
          <p:nvPr/>
        </p:nvSpPr>
        <p:spPr bwMode="auto">
          <a:xfrm>
            <a:off x="6446520" y="2164755"/>
            <a:ext cx="70349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b="1">
              <a:solidFill>
                <a:srgbClr val="000000"/>
              </a:solidFill>
              <a:latin typeface="Arial Narrow" panose="020B0606020202030204" pitchFamily="34" charset="0"/>
            </a:endParaRPr>
          </a:p>
        </p:txBody>
      </p:sp>
      <p:sp>
        <p:nvSpPr>
          <p:cNvPr id="22547" name="Text Box 19"/>
          <p:cNvSpPr txBox="1">
            <a:spLocks noChangeArrowheads="1"/>
          </p:cNvSpPr>
          <p:nvPr/>
        </p:nvSpPr>
        <p:spPr bwMode="auto">
          <a:xfrm>
            <a:off x="6873240" y="3315692"/>
            <a:ext cx="3957132"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Sấm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bớt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bất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ngờ</a:t>
            </a:r>
            <a:endParaRPr lang="en-US" sz="2400" b="1" i="1" dirty="0">
              <a:solidFill>
                <a:schemeClr val="tx1"/>
              </a:solidFill>
              <a:latin typeface="Times New Roman" pitchFamily="18" charset="0"/>
              <a:cs typeface="Times New Roman" pitchFamily="18" charset="0"/>
            </a:endParaRPr>
          </a:p>
        </p:txBody>
      </p:sp>
      <p:pic>
        <p:nvPicPr>
          <p:cNvPr id="11776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1" y="3925292"/>
            <a:ext cx="4876799" cy="2667000"/>
          </a:xfrm>
          <a:prstGeom prst="rect">
            <a:avLst/>
          </a:prstGeom>
          <a:solidFill>
            <a:srgbClr val="FFFF00"/>
          </a:solidFill>
          <a:ln>
            <a:noFill/>
          </a:ln>
        </p:spPr>
      </p:pic>
      <p:sp>
        <p:nvSpPr>
          <p:cNvPr id="2" name="TextBox 1"/>
          <p:cNvSpPr txBox="1"/>
          <p:nvPr/>
        </p:nvSpPr>
        <p:spPr>
          <a:xfrm>
            <a:off x="6963727" y="6130330"/>
            <a:ext cx="3852707"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Trên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hàng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cây</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tuổi</a:t>
            </a:r>
            <a:endParaRPr lang="en-US" sz="2400" b="1" i="1" dirty="0">
              <a:solidFill>
                <a:schemeClr val="tx1"/>
              </a:solidFill>
              <a:latin typeface="Times New Roman" pitchFamily="18" charset="0"/>
              <a:cs typeface="Times New Roman" pitchFamily="18" charset="0"/>
            </a:endParaRPr>
          </a:p>
        </p:txBody>
      </p:sp>
      <p:sp>
        <p:nvSpPr>
          <p:cNvPr id="12" name="TextBox 11"/>
          <p:cNvSpPr txBox="1"/>
          <p:nvPr/>
        </p:nvSpPr>
        <p:spPr>
          <a:xfrm>
            <a:off x="3024628" y="106362"/>
            <a:ext cx="5963236" cy="923330"/>
          </a:xfrm>
          <a:prstGeom prst="rect">
            <a:avLst/>
          </a:prstGeom>
          <a:noFill/>
        </p:spPr>
        <p:txBody>
          <a:bodyPr wrap="none" rtlCol="0">
            <a:spAutoFit/>
          </a:bodyPr>
          <a:lstStyle/>
          <a:p>
            <a:r>
              <a:rPr lang="en-US" sz="5400" b="1" dirty="0" smtClean="0">
                <a:solidFill>
                  <a:srgbClr val="FF0000"/>
                </a:solidFill>
                <a:latin typeface="iCiel Bambola" panose="02000000000000000000" pitchFamily="2" charset="0"/>
              </a:rPr>
              <a:t>3. </a:t>
            </a:r>
            <a:r>
              <a:rPr lang="en-US" sz="5400" b="1" dirty="0" err="1" smtClean="0">
                <a:solidFill>
                  <a:srgbClr val="FF0000"/>
                </a:solidFill>
                <a:latin typeface="iCiel Bambola" panose="02000000000000000000" pitchFamily="2" charset="0"/>
              </a:rPr>
              <a:t>Suy</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ngẫm</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lúc</a:t>
            </a:r>
            <a:r>
              <a:rPr lang="en-US" sz="5400" b="1" dirty="0" smtClean="0">
                <a:solidFill>
                  <a:srgbClr val="FF0000"/>
                </a:solidFill>
                <a:latin typeface="iCiel Bambola" panose="02000000000000000000" pitchFamily="2" charset="0"/>
              </a:rPr>
              <a:t> sang </a:t>
            </a:r>
            <a:r>
              <a:rPr lang="en-US" sz="5400" b="1" dirty="0" err="1" smtClean="0">
                <a:solidFill>
                  <a:srgbClr val="FF0000"/>
                </a:solidFill>
                <a:latin typeface="iCiel Bambola" panose="02000000000000000000" pitchFamily="2" charset="0"/>
              </a:rPr>
              <a:t>thu</a:t>
            </a:r>
            <a:endParaRPr lang="en-US" sz="5400" b="1" dirty="0">
              <a:solidFill>
                <a:srgbClr val="FF0000"/>
              </a:solidFill>
              <a:latin typeface="iCiel Bambola" panose="02000000000000000000" pitchFamily="2" charset="0"/>
            </a:endParaRPr>
          </a:p>
        </p:txBody>
      </p:sp>
    </p:spTree>
    <p:custDataLst>
      <p:tags r:id="rId1"/>
    </p:custDataLst>
    <p:extLst>
      <p:ext uri="{BB962C8B-B14F-4D97-AF65-F5344CB8AC3E}">
        <p14:creationId xmlns:p14="http://schemas.microsoft.com/office/powerpoint/2010/main" val="355811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additive="base">
                                        <p:cTn id="12" dur="500" fill="hold"/>
                                        <p:tgtEl>
                                          <p:spTgt spid="117763"/>
                                        </p:tgtEl>
                                        <p:attrNameLst>
                                          <p:attrName>ppt_x</p:attrName>
                                        </p:attrNameLst>
                                      </p:cBhvr>
                                      <p:tavLst>
                                        <p:tav tm="0">
                                          <p:val>
                                            <p:strVal val="#ppt_x"/>
                                          </p:val>
                                        </p:tav>
                                        <p:tav tm="100000">
                                          <p:val>
                                            <p:strVal val="#ppt_x"/>
                                          </p:val>
                                        </p:tav>
                                      </p:tavLst>
                                    </p:anim>
                                    <p:anim calcmode="lin" valueType="num">
                                      <p:cBhvr additive="base">
                                        <p:cTn id="13" dur="500" fill="hold"/>
                                        <p:tgtEl>
                                          <p:spTgt spid="11776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2"/>
                                        </p:tgtEl>
                                        <p:attrNameLst>
                                          <p:attrName>style.visibility</p:attrName>
                                        </p:attrNameLst>
                                      </p:cBhvr>
                                      <p:to>
                                        <p:strVal val="visible"/>
                                      </p:to>
                                    </p:set>
                                    <p:anim calcmode="lin" valueType="num">
                                      <p:cBhvr additive="base">
                                        <p:cTn id="16" dur="500" fill="hold"/>
                                        <p:tgtEl>
                                          <p:spTgt spid="22542"/>
                                        </p:tgtEl>
                                        <p:attrNameLst>
                                          <p:attrName>ppt_x</p:attrName>
                                        </p:attrNameLst>
                                      </p:cBhvr>
                                      <p:tavLst>
                                        <p:tav tm="0">
                                          <p:val>
                                            <p:strVal val="#ppt_x"/>
                                          </p:val>
                                        </p:tav>
                                        <p:tav tm="100000">
                                          <p:val>
                                            <p:strVal val="#ppt_x"/>
                                          </p:val>
                                        </p:tav>
                                      </p:tavLst>
                                    </p:anim>
                                    <p:anim calcmode="lin" valueType="num">
                                      <p:cBhvr additive="base">
                                        <p:cTn id="1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762"/>
                                        </p:tgtEl>
                                        <p:attrNameLst>
                                          <p:attrName>style.visibility</p:attrName>
                                        </p:attrNameLst>
                                      </p:cBhvr>
                                      <p:to>
                                        <p:strVal val="visible"/>
                                      </p:to>
                                    </p:set>
                                    <p:anim calcmode="lin" valueType="num">
                                      <p:cBhvr additive="base">
                                        <p:cTn id="22" dur="500" fill="hold"/>
                                        <p:tgtEl>
                                          <p:spTgt spid="117762"/>
                                        </p:tgtEl>
                                        <p:attrNameLst>
                                          <p:attrName>ppt_x</p:attrName>
                                        </p:attrNameLst>
                                      </p:cBhvr>
                                      <p:tavLst>
                                        <p:tav tm="0">
                                          <p:val>
                                            <p:strVal val="#ppt_x"/>
                                          </p:val>
                                        </p:tav>
                                        <p:tav tm="100000">
                                          <p:val>
                                            <p:strVal val="#ppt_x"/>
                                          </p:val>
                                        </p:tav>
                                      </p:tavLst>
                                    </p:anim>
                                    <p:anim calcmode="lin" valueType="num">
                                      <p:cBhvr additive="base">
                                        <p:cTn id="23" dur="500" fill="hold"/>
                                        <p:tgtEl>
                                          <p:spTgt spid="1177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543"/>
                                        </p:tgtEl>
                                        <p:attrNameLst>
                                          <p:attrName>style.visibility</p:attrName>
                                        </p:attrNameLst>
                                      </p:cBhvr>
                                      <p:to>
                                        <p:strVal val="visible"/>
                                      </p:to>
                                    </p:set>
                                    <p:anim calcmode="lin" valueType="num">
                                      <p:cBhvr additive="base">
                                        <p:cTn id="26" dur="500" fill="hold"/>
                                        <p:tgtEl>
                                          <p:spTgt spid="22543"/>
                                        </p:tgtEl>
                                        <p:attrNameLst>
                                          <p:attrName>ppt_x</p:attrName>
                                        </p:attrNameLst>
                                      </p:cBhvr>
                                      <p:tavLst>
                                        <p:tav tm="0">
                                          <p:val>
                                            <p:strVal val="#ppt_x"/>
                                          </p:val>
                                        </p:tav>
                                        <p:tav tm="100000">
                                          <p:val>
                                            <p:strVal val="#ppt_x"/>
                                          </p:val>
                                        </p:tav>
                                      </p:tavLst>
                                    </p:anim>
                                    <p:anim calcmode="lin" valueType="num">
                                      <p:cBhvr additive="base">
                                        <p:cTn id="27" dur="500" fill="hold"/>
                                        <p:tgtEl>
                                          <p:spTgt spid="225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7766"/>
                                        </p:tgtEl>
                                        <p:attrNameLst>
                                          <p:attrName>style.visibility</p:attrName>
                                        </p:attrNameLst>
                                      </p:cBhvr>
                                      <p:to>
                                        <p:strVal val="visible"/>
                                      </p:to>
                                    </p:set>
                                    <p:anim calcmode="lin" valueType="num">
                                      <p:cBhvr additive="base">
                                        <p:cTn id="32" dur="500" fill="hold"/>
                                        <p:tgtEl>
                                          <p:spTgt spid="117766"/>
                                        </p:tgtEl>
                                        <p:attrNameLst>
                                          <p:attrName>ppt_x</p:attrName>
                                        </p:attrNameLst>
                                      </p:cBhvr>
                                      <p:tavLst>
                                        <p:tav tm="0">
                                          <p:val>
                                            <p:strVal val="#ppt_x"/>
                                          </p:val>
                                        </p:tav>
                                        <p:tav tm="100000">
                                          <p:val>
                                            <p:strVal val="#ppt_x"/>
                                          </p:val>
                                        </p:tav>
                                      </p:tavLst>
                                    </p:anim>
                                    <p:anim calcmode="lin" valueType="num">
                                      <p:cBhvr additive="base">
                                        <p:cTn id="33" dur="500" fill="hold"/>
                                        <p:tgtEl>
                                          <p:spTgt spid="11776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17767"/>
                                        </p:tgtEl>
                                        <p:attrNameLst>
                                          <p:attrName>style.visibility</p:attrName>
                                        </p:attrNameLst>
                                      </p:cBhvr>
                                      <p:to>
                                        <p:strVal val="visible"/>
                                      </p:to>
                                    </p:set>
                                    <p:anim calcmode="lin" valueType="num">
                                      <p:cBhvr additive="base">
                                        <p:cTn id="36" dur="500" fill="hold"/>
                                        <p:tgtEl>
                                          <p:spTgt spid="117767"/>
                                        </p:tgtEl>
                                        <p:attrNameLst>
                                          <p:attrName>ppt_x</p:attrName>
                                        </p:attrNameLst>
                                      </p:cBhvr>
                                      <p:tavLst>
                                        <p:tav tm="0">
                                          <p:val>
                                            <p:strVal val="#ppt_x"/>
                                          </p:val>
                                        </p:tav>
                                        <p:tav tm="100000">
                                          <p:val>
                                            <p:strVal val="#ppt_x"/>
                                          </p:val>
                                        </p:tav>
                                      </p:tavLst>
                                    </p:anim>
                                    <p:anim calcmode="lin" valueType="num">
                                      <p:cBhvr additive="base">
                                        <p:cTn id="37" dur="500" fill="hold"/>
                                        <p:tgtEl>
                                          <p:spTgt spid="11776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547"/>
                                        </p:tgtEl>
                                        <p:attrNameLst>
                                          <p:attrName>style.visibility</p:attrName>
                                        </p:attrNameLst>
                                      </p:cBhvr>
                                      <p:to>
                                        <p:strVal val="visible"/>
                                      </p:to>
                                    </p:set>
                                    <p:anim calcmode="lin" valueType="num">
                                      <p:cBhvr additive="base">
                                        <p:cTn id="40" dur="500" fill="hold"/>
                                        <p:tgtEl>
                                          <p:spTgt spid="22547"/>
                                        </p:tgtEl>
                                        <p:attrNameLst>
                                          <p:attrName>ppt_x</p:attrName>
                                        </p:attrNameLst>
                                      </p:cBhvr>
                                      <p:tavLst>
                                        <p:tav tm="0">
                                          <p:val>
                                            <p:strVal val="#ppt_x"/>
                                          </p:val>
                                        </p:tav>
                                        <p:tav tm="100000">
                                          <p:val>
                                            <p:strVal val="#ppt_x"/>
                                          </p:val>
                                        </p:tav>
                                      </p:tavLst>
                                    </p:anim>
                                    <p:anim calcmode="lin" valueType="num">
                                      <p:cBhvr additive="base">
                                        <p:cTn id="4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7769"/>
                                        </p:tgtEl>
                                        <p:attrNameLst>
                                          <p:attrName>style.visibility</p:attrName>
                                        </p:attrNameLst>
                                      </p:cBhvr>
                                      <p:to>
                                        <p:strVal val="visible"/>
                                      </p:to>
                                    </p:set>
                                    <p:anim calcmode="lin" valueType="num">
                                      <p:cBhvr additive="base">
                                        <p:cTn id="46" dur="500" fill="hold"/>
                                        <p:tgtEl>
                                          <p:spTgt spid="117769"/>
                                        </p:tgtEl>
                                        <p:attrNameLst>
                                          <p:attrName>ppt_x</p:attrName>
                                        </p:attrNameLst>
                                      </p:cBhvr>
                                      <p:tavLst>
                                        <p:tav tm="0">
                                          <p:val>
                                            <p:strVal val="#ppt_x"/>
                                          </p:val>
                                        </p:tav>
                                        <p:tav tm="100000">
                                          <p:val>
                                            <p:strVal val="#ppt_x"/>
                                          </p:val>
                                        </p:tav>
                                      </p:tavLst>
                                    </p:anim>
                                    <p:anim calcmode="lin" valueType="num">
                                      <p:cBhvr additive="base">
                                        <p:cTn id="47" dur="500" fill="hold"/>
                                        <p:tgtEl>
                                          <p:spTgt spid="1177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p:bldP spid="22543" grpId="0" animBg="1"/>
      <p:bldP spid="117767" grpId="0"/>
      <p:bldP spid="22547" grpId="0" animBg="1"/>
      <p:bldP spid="2"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ownload Free png Cartoon Nature Background png download - 5875*2973 - Free  ...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6889" r="100000"/>
                    </a14:imgEffect>
                  </a14:imgLayer>
                </a14:imgProps>
              </a:ext>
              <a:ext uri="{28A0092B-C50C-407E-A947-70E740481C1C}">
                <a14:useLocalDpi xmlns:a14="http://schemas.microsoft.com/office/drawing/2010/main" val="0"/>
              </a:ext>
            </a:extLst>
          </a:blip>
          <a:srcRect/>
          <a:stretch>
            <a:fillRect/>
          </a:stretch>
        </p:blipFill>
        <p:spPr bwMode="auto">
          <a:xfrm>
            <a:off x="-2499360" y="868680"/>
            <a:ext cx="14691360" cy="598932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u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734695" y="441959"/>
            <a:ext cx="1371601" cy="1371601"/>
          </a:xfrm>
          <a:prstGeom prst="rect">
            <a:avLst/>
          </a:prstGeom>
        </p:spPr>
      </p:pic>
      <p:sp>
        <p:nvSpPr>
          <p:cNvPr id="7" name="TextBox 6"/>
          <p:cNvSpPr txBox="1"/>
          <p:nvPr/>
        </p:nvSpPr>
        <p:spPr>
          <a:xfrm>
            <a:off x="1989138" y="828942"/>
            <a:ext cx="3098412" cy="830997"/>
          </a:xfrm>
          <a:prstGeom prst="rect">
            <a:avLst/>
          </a:prstGeom>
          <a:noFill/>
        </p:spPr>
        <p:txBody>
          <a:bodyPr wrap="none" rtlCol="0">
            <a:spAutoFit/>
          </a:bodyPr>
          <a:lstStyle/>
          <a:p>
            <a:r>
              <a:rPr lang="en-US" sz="4800" dirty="0" err="1" smtClean="0">
                <a:latin typeface="iCiel Bambola" panose="02000000000000000000" pitchFamily="2" charset="0"/>
              </a:rPr>
              <a:t>Nắng</a:t>
            </a:r>
            <a:r>
              <a:rPr lang="en-US" sz="4800" dirty="0" smtClean="0">
                <a:latin typeface="iCiel Bambola" panose="02000000000000000000" pitchFamily="2" charset="0"/>
              </a:rPr>
              <a:t>: </a:t>
            </a:r>
            <a:r>
              <a:rPr lang="en-US" sz="4800" dirty="0" err="1" smtClean="0">
                <a:latin typeface="iCiel Bambola" panose="02000000000000000000" pitchFamily="2" charset="0"/>
              </a:rPr>
              <a:t>vẫn</a:t>
            </a:r>
            <a:r>
              <a:rPr lang="en-US" sz="4800" dirty="0" smtClean="0">
                <a:latin typeface="iCiel Bambola" panose="02000000000000000000" pitchFamily="2" charset="0"/>
              </a:rPr>
              <a:t> </a:t>
            </a:r>
            <a:r>
              <a:rPr lang="en-US" sz="4800" dirty="0" err="1" smtClean="0">
                <a:latin typeface="iCiel Bambola" panose="02000000000000000000" pitchFamily="2" charset="0"/>
              </a:rPr>
              <a:t>còn</a:t>
            </a:r>
            <a:endParaRPr lang="en-US" sz="4800" dirty="0">
              <a:latin typeface="iCiel Bambola" panose="02000000000000000000" pitchFamily="2" charset="0"/>
            </a:endParaRPr>
          </a:p>
        </p:txBody>
      </p:sp>
      <p:pic>
        <p:nvPicPr>
          <p:cNvPr id="50182" name="Picture 6" descr="Rain Cloud Cartoon | Free Download Clip Art | Free Clip Art | on ... | Rain  cartoon, Butterfly drawing, Fr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3" y="1943517"/>
            <a:ext cx="1276985" cy="9577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2239" y="2019717"/>
            <a:ext cx="2973891" cy="830997"/>
          </a:xfrm>
          <a:prstGeom prst="rect">
            <a:avLst/>
          </a:prstGeom>
          <a:noFill/>
        </p:spPr>
        <p:txBody>
          <a:bodyPr wrap="none" rtlCol="0">
            <a:spAutoFit/>
          </a:bodyPr>
          <a:lstStyle/>
          <a:p>
            <a:r>
              <a:rPr lang="en-US" sz="4800" dirty="0" err="1" smtClean="0">
                <a:latin typeface="iCiel Bambola" panose="02000000000000000000" pitchFamily="2" charset="0"/>
              </a:rPr>
              <a:t>Mưa</a:t>
            </a:r>
            <a:r>
              <a:rPr lang="en-US" sz="4800" dirty="0" smtClean="0">
                <a:latin typeface="iCiel Bambola" panose="02000000000000000000" pitchFamily="2" charset="0"/>
              </a:rPr>
              <a:t>: </a:t>
            </a:r>
            <a:r>
              <a:rPr lang="en-US" sz="4800" dirty="0" err="1" smtClean="0">
                <a:latin typeface="iCiel Bambola" panose="02000000000000000000" pitchFamily="2" charset="0"/>
              </a:rPr>
              <a:t>vơi</a:t>
            </a:r>
            <a:r>
              <a:rPr lang="en-US" sz="4800" dirty="0" smtClean="0">
                <a:latin typeface="iCiel Bambola" panose="02000000000000000000" pitchFamily="2" charset="0"/>
              </a:rPr>
              <a:t> </a:t>
            </a:r>
            <a:r>
              <a:rPr lang="en-US" sz="4800" dirty="0" err="1" smtClean="0">
                <a:latin typeface="iCiel Bambola" panose="02000000000000000000" pitchFamily="2" charset="0"/>
              </a:rPr>
              <a:t>dần</a:t>
            </a:r>
            <a:endParaRPr lang="en-US" sz="4800" dirty="0">
              <a:latin typeface="iCiel Bambola" panose="02000000000000000000" pitchFamily="2" charset="0"/>
            </a:endParaRPr>
          </a:p>
        </p:txBody>
      </p:sp>
      <p:pic>
        <p:nvPicPr>
          <p:cNvPr id="50184" name="Picture 8" descr="Hình ảnh Đáng Yêu Mây Phát Tia Chớp Vàng Sấm Sét, Đám Mây, Ánh Sáng, Hiệu  ứng ánh Sá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7583" l="10000" r="90000">
                        <a14:foregroundMark x1="34000" y1="24500" x2="62500" y2="51333"/>
                        <a14:foregroundMark x1="44750" y1="16500" x2="66667"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12152" y="2964150"/>
            <a:ext cx="1276985" cy="12769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3659" y="3143557"/>
            <a:ext cx="2008883" cy="830997"/>
          </a:xfrm>
          <a:prstGeom prst="rect">
            <a:avLst/>
          </a:prstGeom>
          <a:noFill/>
        </p:spPr>
        <p:txBody>
          <a:bodyPr wrap="none" rtlCol="0">
            <a:spAutoFit/>
          </a:bodyPr>
          <a:lstStyle/>
          <a:p>
            <a:r>
              <a:rPr lang="en-US" sz="4800" dirty="0" err="1" smtClean="0">
                <a:latin typeface="iCiel Bambola" panose="02000000000000000000" pitchFamily="2" charset="0"/>
              </a:rPr>
              <a:t>Sấm</a:t>
            </a:r>
            <a:r>
              <a:rPr lang="en-US" sz="4800" dirty="0" smtClean="0">
                <a:latin typeface="iCiel Bambola" panose="02000000000000000000" pitchFamily="2" charset="0"/>
              </a:rPr>
              <a:t>: </a:t>
            </a:r>
            <a:r>
              <a:rPr lang="en-US" sz="4800" dirty="0" err="1" smtClean="0">
                <a:latin typeface="iCiel Bambola" panose="02000000000000000000" pitchFamily="2" charset="0"/>
              </a:rPr>
              <a:t>bớt</a:t>
            </a:r>
            <a:endParaRPr lang="en-US" sz="4800" dirty="0">
              <a:latin typeface="iCiel Bambola" panose="02000000000000000000" pitchFamily="2" charset="0"/>
            </a:endParaRPr>
          </a:p>
        </p:txBody>
      </p:sp>
      <p:sp>
        <p:nvSpPr>
          <p:cNvPr id="13" name="Text Box 10"/>
          <p:cNvSpPr txBox="1">
            <a:spLocks noChangeArrowheads="1"/>
          </p:cNvSpPr>
          <p:nvPr/>
        </p:nvSpPr>
        <p:spPr bwMode="auto">
          <a:xfrm>
            <a:off x="712152" y="4517490"/>
            <a:ext cx="807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i="1" dirty="0">
                <a:solidFill>
                  <a:srgbClr val="FF0000"/>
                </a:solidFill>
                <a:latin typeface="Arial Narrow" panose="020B0606020202030204" pitchFamily="34" charset="0"/>
                <a:sym typeface="Wingdings" panose="05000000000000000000" pitchFamily="2"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Hạ</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nhạt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dần</a:t>
            </a:r>
            <a:r>
              <a:rPr lang="vi-VN"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thu</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đậm</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nét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2400" b="1" dirty="0">
                <a:solidFill>
                  <a:srgbClr val="0000FF"/>
                </a:solidFill>
                <a:latin typeface="Arial Narrow" panose="020B0606020202030204" pitchFamily="34" charset="0"/>
                <a:sym typeface="Symbol" panose="05050102010706020507" pitchFamily="18" charset="2"/>
              </a:rPr>
              <a:t>.</a:t>
            </a:r>
          </a:p>
        </p:txBody>
      </p:sp>
    </p:spTree>
    <p:extLst>
      <p:ext uri="{BB962C8B-B14F-4D97-AF65-F5344CB8AC3E}">
        <p14:creationId xmlns:p14="http://schemas.microsoft.com/office/powerpoint/2010/main" val="2160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82"/>
                                        </p:tgtEl>
                                        <p:attrNameLst>
                                          <p:attrName>style.visibility</p:attrName>
                                        </p:attrNameLst>
                                      </p:cBhvr>
                                      <p:to>
                                        <p:strVal val="visible"/>
                                      </p:to>
                                    </p:set>
                                    <p:animEffect transition="in" filter="fade">
                                      <p:cBhvr>
                                        <p:cTn id="19" dur="1000"/>
                                        <p:tgtEl>
                                          <p:spTgt spid="50182"/>
                                        </p:tgtEl>
                                      </p:cBhvr>
                                    </p:animEffect>
                                    <p:anim calcmode="lin" valueType="num">
                                      <p:cBhvr>
                                        <p:cTn id="20" dur="1000" fill="hold"/>
                                        <p:tgtEl>
                                          <p:spTgt spid="50182"/>
                                        </p:tgtEl>
                                        <p:attrNameLst>
                                          <p:attrName>ppt_x</p:attrName>
                                        </p:attrNameLst>
                                      </p:cBhvr>
                                      <p:tavLst>
                                        <p:tav tm="0">
                                          <p:val>
                                            <p:strVal val="#ppt_x"/>
                                          </p:val>
                                        </p:tav>
                                        <p:tav tm="100000">
                                          <p:val>
                                            <p:strVal val="#ppt_x"/>
                                          </p:val>
                                        </p:tav>
                                      </p:tavLst>
                                    </p:anim>
                                    <p:anim calcmode="lin" valueType="num">
                                      <p:cBhvr>
                                        <p:cTn id="21" dur="1000" fill="hold"/>
                                        <p:tgtEl>
                                          <p:spTgt spid="501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184"/>
                                        </p:tgtEl>
                                        <p:attrNameLst>
                                          <p:attrName>style.visibility</p:attrName>
                                        </p:attrNameLst>
                                      </p:cBhvr>
                                      <p:to>
                                        <p:strVal val="visible"/>
                                      </p:to>
                                    </p:set>
                                    <p:animEffect transition="in" filter="fade">
                                      <p:cBhvr>
                                        <p:cTn id="31" dur="1000"/>
                                        <p:tgtEl>
                                          <p:spTgt spid="50184"/>
                                        </p:tgtEl>
                                      </p:cBhvr>
                                    </p:animEffect>
                                    <p:anim calcmode="lin" valueType="num">
                                      <p:cBhvr>
                                        <p:cTn id="32" dur="1000" fill="hold"/>
                                        <p:tgtEl>
                                          <p:spTgt spid="50184"/>
                                        </p:tgtEl>
                                        <p:attrNameLst>
                                          <p:attrName>ppt_x</p:attrName>
                                        </p:attrNameLst>
                                      </p:cBhvr>
                                      <p:tavLst>
                                        <p:tav tm="0">
                                          <p:val>
                                            <p:strVal val="#ppt_x"/>
                                          </p:val>
                                        </p:tav>
                                        <p:tav tm="100000">
                                          <p:val>
                                            <p:strVal val="#ppt_x"/>
                                          </p:val>
                                        </p:tav>
                                      </p:tavLst>
                                    </p:anim>
                                    <p:anim calcmode="lin" valueType="num">
                                      <p:cBhvr>
                                        <p:cTn id="33" dur="1000" fill="hold"/>
                                        <p:tgtEl>
                                          <p:spTgt spid="5018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81"/>
          <p:cNvSpPr>
            <a:spLocks noChangeShapeType="1"/>
          </p:cNvSpPr>
          <p:nvPr/>
        </p:nvSpPr>
        <p:spPr bwMode="auto">
          <a:xfrm>
            <a:off x="4038600" y="4495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3" name="Rectangle 82"/>
          <p:cNvSpPr>
            <a:spLocks noChangeArrowheads="1"/>
          </p:cNvSpPr>
          <p:nvPr/>
        </p:nvSpPr>
        <p:spPr bwMode="auto">
          <a:xfrm>
            <a:off x="4343400" y="15240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4" name="Rectangle 83"/>
          <p:cNvSpPr>
            <a:spLocks noChangeArrowheads="1"/>
          </p:cNvSpPr>
          <p:nvPr/>
        </p:nvSpPr>
        <p:spPr bwMode="auto">
          <a:xfrm>
            <a:off x="3810000" y="2133600"/>
            <a:ext cx="32004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5" name="Line 84"/>
          <p:cNvSpPr>
            <a:spLocks noChangeShapeType="1"/>
          </p:cNvSpPr>
          <p:nvPr/>
        </p:nvSpPr>
        <p:spPr bwMode="auto">
          <a:xfrm>
            <a:off x="48768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6" name="Line 85"/>
          <p:cNvSpPr>
            <a:spLocks noChangeShapeType="1"/>
          </p:cNvSpPr>
          <p:nvPr/>
        </p:nvSpPr>
        <p:spPr bwMode="auto">
          <a:xfrm>
            <a:off x="54102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7" name="Line 86"/>
          <p:cNvSpPr>
            <a:spLocks noChangeShapeType="1"/>
          </p:cNvSpPr>
          <p:nvPr/>
        </p:nvSpPr>
        <p:spPr bwMode="auto">
          <a:xfrm>
            <a:off x="3810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8" name="Line 87"/>
          <p:cNvSpPr>
            <a:spLocks noChangeShapeType="1"/>
          </p:cNvSpPr>
          <p:nvPr/>
        </p:nvSpPr>
        <p:spPr bwMode="auto">
          <a:xfrm>
            <a:off x="43434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9" name="Line 88"/>
          <p:cNvSpPr>
            <a:spLocks noChangeShapeType="1"/>
          </p:cNvSpPr>
          <p:nvPr/>
        </p:nvSpPr>
        <p:spPr bwMode="auto">
          <a:xfrm>
            <a:off x="4876800" y="1524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0" name="Line 89"/>
          <p:cNvSpPr>
            <a:spLocks noChangeShapeType="1"/>
          </p:cNvSpPr>
          <p:nvPr/>
        </p:nvSpPr>
        <p:spPr bwMode="auto">
          <a:xfrm>
            <a:off x="54102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1" name="Line 90"/>
          <p:cNvSpPr>
            <a:spLocks noChangeShapeType="1"/>
          </p:cNvSpPr>
          <p:nvPr/>
        </p:nvSpPr>
        <p:spPr bwMode="auto">
          <a:xfrm>
            <a:off x="59436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2" name="Line 91"/>
          <p:cNvSpPr>
            <a:spLocks noChangeShapeType="1"/>
          </p:cNvSpPr>
          <p:nvPr/>
        </p:nvSpPr>
        <p:spPr bwMode="auto">
          <a:xfrm>
            <a:off x="64770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3" name="Line 92"/>
          <p:cNvSpPr>
            <a:spLocks noChangeShapeType="1"/>
          </p:cNvSpPr>
          <p:nvPr/>
        </p:nvSpPr>
        <p:spPr bwMode="auto">
          <a:xfrm>
            <a:off x="70104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4" name="Line 93"/>
          <p:cNvSpPr>
            <a:spLocks noChangeShapeType="1"/>
          </p:cNvSpPr>
          <p:nvPr/>
        </p:nvSpPr>
        <p:spPr bwMode="auto">
          <a:xfrm>
            <a:off x="75438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5" name="Line 94"/>
          <p:cNvSpPr>
            <a:spLocks noChangeShapeType="1"/>
          </p:cNvSpPr>
          <p:nvPr/>
        </p:nvSpPr>
        <p:spPr bwMode="auto">
          <a:xfrm>
            <a:off x="59436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6" name="Rectangle 95"/>
          <p:cNvSpPr>
            <a:spLocks noChangeArrowheads="1"/>
          </p:cNvSpPr>
          <p:nvPr/>
        </p:nvSpPr>
        <p:spPr bwMode="auto">
          <a:xfrm>
            <a:off x="3810000" y="27432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37" name="Line 96"/>
          <p:cNvSpPr>
            <a:spLocks noChangeShapeType="1"/>
          </p:cNvSpPr>
          <p:nvPr/>
        </p:nvSpPr>
        <p:spPr bwMode="auto">
          <a:xfrm>
            <a:off x="43434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8" name="Line 97"/>
          <p:cNvSpPr>
            <a:spLocks noChangeShapeType="1"/>
          </p:cNvSpPr>
          <p:nvPr/>
        </p:nvSpPr>
        <p:spPr bwMode="auto">
          <a:xfrm>
            <a:off x="48768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9" name="Line 98"/>
          <p:cNvSpPr>
            <a:spLocks noChangeShapeType="1"/>
          </p:cNvSpPr>
          <p:nvPr/>
        </p:nvSpPr>
        <p:spPr bwMode="auto">
          <a:xfrm>
            <a:off x="5410200" y="2743200"/>
            <a:ext cx="0" cy="609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0" name="Line 99"/>
          <p:cNvSpPr>
            <a:spLocks noChangeShapeType="1"/>
          </p:cNvSpPr>
          <p:nvPr/>
        </p:nvSpPr>
        <p:spPr bwMode="auto">
          <a:xfrm>
            <a:off x="59436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1" name="Line 100"/>
          <p:cNvSpPr>
            <a:spLocks noChangeShapeType="1"/>
          </p:cNvSpPr>
          <p:nvPr/>
        </p:nvSpPr>
        <p:spPr bwMode="auto">
          <a:xfrm>
            <a:off x="54102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2" name="Rectangle 101"/>
          <p:cNvSpPr>
            <a:spLocks noChangeArrowheads="1"/>
          </p:cNvSpPr>
          <p:nvPr/>
        </p:nvSpPr>
        <p:spPr bwMode="auto">
          <a:xfrm>
            <a:off x="3276600" y="33528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43" name="Line 102"/>
          <p:cNvSpPr>
            <a:spLocks noChangeShapeType="1"/>
          </p:cNvSpPr>
          <p:nvPr/>
        </p:nvSpPr>
        <p:spPr bwMode="auto">
          <a:xfrm>
            <a:off x="3810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4" name="Line 104"/>
          <p:cNvSpPr>
            <a:spLocks noChangeShapeType="1"/>
          </p:cNvSpPr>
          <p:nvPr/>
        </p:nvSpPr>
        <p:spPr bwMode="auto">
          <a:xfrm>
            <a:off x="43434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5" name="Line 105"/>
          <p:cNvSpPr>
            <a:spLocks noChangeShapeType="1"/>
          </p:cNvSpPr>
          <p:nvPr/>
        </p:nvSpPr>
        <p:spPr bwMode="auto">
          <a:xfrm>
            <a:off x="48768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6" name="Line 106"/>
          <p:cNvSpPr>
            <a:spLocks noChangeShapeType="1"/>
          </p:cNvSpPr>
          <p:nvPr/>
        </p:nvSpPr>
        <p:spPr bwMode="auto">
          <a:xfrm>
            <a:off x="54102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7" name="Line 107"/>
          <p:cNvSpPr>
            <a:spLocks noChangeShapeType="1"/>
          </p:cNvSpPr>
          <p:nvPr/>
        </p:nvSpPr>
        <p:spPr bwMode="auto">
          <a:xfrm>
            <a:off x="59436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8" name="Line 108"/>
          <p:cNvSpPr>
            <a:spLocks noChangeShapeType="1"/>
          </p:cNvSpPr>
          <p:nvPr/>
        </p:nvSpPr>
        <p:spPr bwMode="auto">
          <a:xfrm>
            <a:off x="6477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9" name="Rectangle 109"/>
          <p:cNvSpPr>
            <a:spLocks noChangeArrowheads="1"/>
          </p:cNvSpPr>
          <p:nvPr/>
        </p:nvSpPr>
        <p:spPr bwMode="auto">
          <a:xfrm>
            <a:off x="2743200" y="3962400"/>
            <a:ext cx="53340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0" name="Line 110"/>
          <p:cNvSpPr>
            <a:spLocks noChangeShapeType="1"/>
          </p:cNvSpPr>
          <p:nvPr/>
        </p:nvSpPr>
        <p:spPr bwMode="auto">
          <a:xfrm>
            <a:off x="32766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1" name="Line 111"/>
          <p:cNvSpPr>
            <a:spLocks noChangeShapeType="1"/>
          </p:cNvSpPr>
          <p:nvPr/>
        </p:nvSpPr>
        <p:spPr bwMode="auto">
          <a:xfrm>
            <a:off x="3810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2" name="Line 112"/>
          <p:cNvSpPr>
            <a:spLocks noChangeShapeType="1"/>
          </p:cNvSpPr>
          <p:nvPr/>
        </p:nvSpPr>
        <p:spPr bwMode="auto">
          <a:xfrm>
            <a:off x="4343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3" name="Line 113"/>
          <p:cNvSpPr>
            <a:spLocks noChangeShapeType="1"/>
          </p:cNvSpPr>
          <p:nvPr/>
        </p:nvSpPr>
        <p:spPr bwMode="auto">
          <a:xfrm>
            <a:off x="4876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4" name="Line 114"/>
          <p:cNvSpPr>
            <a:spLocks noChangeShapeType="1"/>
          </p:cNvSpPr>
          <p:nvPr/>
        </p:nvSpPr>
        <p:spPr bwMode="auto">
          <a:xfrm>
            <a:off x="54102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5" name="Line 115"/>
          <p:cNvSpPr>
            <a:spLocks noChangeShapeType="1"/>
          </p:cNvSpPr>
          <p:nvPr/>
        </p:nvSpPr>
        <p:spPr bwMode="auto">
          <a:xfrm>
            <a:off x="5943600" y="3886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6" name="Line 116"/>
          <p:cNvSpPr>
            <a:spLocks noChangeShapeType="1"/>
          </p:cNvSpPr>
          <p:nvPr/>
        </p:nvSpPr>
        <p:spPr bwMode="auto">
          <a:xfrm>
            <a:off x="6477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7" name="Line 117"/>
          <p:cNvSpPr>
            <a:spLocks noChangeShapeType="1"/>
          </p:cNvSpPr>
          <p:nvPr/>
        </p:nvSpPr>
        <p:spPr bwMode="auto">
          <a:xfrm>
            <a:off x="7010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8" name="Rectangle 118"/>
          <p:cNvSpPr>
            <a:spLocks noChangeArrowheads="1"/>
          </p:cNvSpPr>
          <p:nvPr/>
        </p:nvSpPr>
        <p:spPr bwMode="auto">
          <a:xfrm>
            <a:off x="3810000" y="4572000"/>
            <a:ext cx="21336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9" name="Line 119"/>
          <p:cNvSpPr>
            <a:spLocks noChangeShapeType="1"/>
          </p:cNvSpPr>
          <p:nvPr/>
        </p:nvSpPr>
        <p:spPr bwMode="auto">
          <a:xfrm>
            <a:off x="43434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0" name="Line 120"/>
          <p:cNvSpPr>
            <a:spLocks noChangeShapeType="1"/>
          </p:cNvSpPr>
          <p:nvPr/>
        </p:nvSpPr>
        <p:spPr bwMode="auto">
          <a:xfrm>
            <a:off x="48768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1" name="Line 121"/>
          <p:cNvSpPr>
            <a:spLocks noChangeShapeType="1"/>
          </p:cNvSpPr>
          <p:nvPr/>
        </p:nvSpPr>
        <p:spPr bwMode="auto">
          <a:xfrm>
            <a:off x="54102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38" name="Text Box 122"/>
          <p:cNvSpPr txBox="1">
            <a:spLocks noChangeArrowheads="1"/>
          </p:cNvSpPr>
          <p:nvPr/>
        </p:nvSpPr>
        <p:spPr bwMode="auto">
          <a:xfrm>
            <a:off x="4419600" y="1524001"/>
            <a:ext cx="3810000" cy="5191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CC00CC"/>
                </a:solidFill>
              </a:rPr>
              <a:t>M   Ặ   T   T   R  Ờ    I</a:t>
            </a:r>
          </a:p>
        </p:txBody>
      </p:sp>
      <p:sp>
        <p:nvSpPr>
          <p:cNvPr id="60539" name="Text Box 123"/>
          <p:cNvSpPr txBox="1">
            <a:spLocks noChangeArrowheads="1"/>
          </p:cNvSpPr>
          <p:nvPr/>
        </p:nvSpPr>
        <p:spPr bwMode="auto">
          <a:xfrm>
            <a:off x="3886200" y="22098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6600"/>
                </a:solidFill>
              </a:rPr>
              <a:t>H  O   Á   N   D   Ụ</a:t>
            </a:r>
          </a:p>
        </p:txBody>
      </p:sp>
      <p:sp>
        <p:nvSpPr>
          <p:cNvPr id="5164" name="Line 124"/>
          <p:cNvSpPr>
            <a:spLocks noChangeShapeType="1"/>
          </p:cNvSpPr>
          <p:nvPr/>
        </p:nvSpPr>
        <p:spPr bwMode="auto">
          <a:xfrm>
            <a:off x="6477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2" name="Text Box 126"/>
          <p:cNvSpPr txBox="1">
            <a:spLocks noChangeArrowheads="1"/>
          </p:cNvSpPr>
          <p:nvPr/>
        </p:nvSpPr>
        <p:spPr bwMode="auto">
          <a:xfrm>
            <a:off x="3810000" y="2819401"/>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00FF"/>
                </a:solidFill>
              </a:rPr>
              <a:t>A   N   G    I    A   N   G</a:t>
            </a:r>
          </a:p>
        </p:txBody>
      </p:sp>
      <p:sp>
        <p:nvSpPr>
          <p:cNvPr id="5166" name="Line 127"/>
          <p:cNvSpPr>
            <a:spLocks noChangeShapeType="1"/>
          </p:cNvSpPr>
          <p:nvPr/>
        </p:nvSpPr>
        <p:spPr bwMode="auto">
          <a:xfrm>
            <a:off x="70104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7" name="Line 128"/>
          <p:cNvSpPr>
            <a:spLocks noChangeShapeType="1"/>
          </p:cNvSpPr>
          <p:nvPr/>
        </p:nvSpPr>
        <p:spPr bwMode="auto">
          <a:xfrm>
            <a:off x="64770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5" name="Text Box 129"/>
          <p:cNvSpPr txBox="1">
            <a:spLocks noChangeArrowheads="1"/>
          </p:cNvSpPr>
          <p:nvPr/>
        </p:nvSpPr>
        <p:spPr bwMode="auto">
          <a:xfrm>
            <a:off x="3352800" y="3352801"/>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9999"/>
                </a:solidFill>
              </a:rPr>
              <a:t>H  À   N   G   T   R    E</a:t>
            </a:r>
          </a:p>
        </p:txBody>
      </p:sp>
      <p:sp>
        <p:nvSpPr>
          <p:cNvPr id="60546" name="Text Box 130"/>
          <p:cNvSpPr txBox="1">
            <a:spLocks noChangeArrowheads="1"/>
          </p:cNvSpPr>
          <p:nvPr/>
        </p:nvSpPr>
        <p:spPr bwMode="auto">
          <a:xfrm>
            <a:off x="2819400" y="3962401"/>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FF0000"/>
                </a:solidFill>
              </a:rPr>
              <a:t>V   I    Ễ   N   P    H   Ư   Ơ   N   G</a:t>
            </a:r>
          </a:p>
        </p:txBody>
      </p:sp>
      <p:sp>
        <p:nvSpPr>
          <p:cNvPr id="5170" name="Line 131"/>
          <p:cNvSpPr>
            <a:spLocks noChangeShapeType="1"/>
          </p:cNvSpPr>
          <p:nvPr/>
        </p:nvSpPr>
        <p:spPr bwMode="auto">
          <a:xfrm>
            <a:off x="7543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8" name="Text Box 132"/>
          <p:cNvSpPr txBox="1">
            <a:spLocks noChangeArrowheads="1"/>
          </p:cNvSpPr>
          <p:nvPr/>
        </p:nvSpPr>
        <p:spPr bwMode="auto">
          <a:xfrm>
            <a:off x="3810000" y="4572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CC00"/>
                </a:solidFill>
              </a:rPr>
              <a:t>Ẩ   N    D   Ụ</a:t>
            </a:r>
          </a:p>
        </p:txBody>
      </p:sp>
      <p:sp>
        <p:nvSpPr>
          <p:cNvPr id="19458" name="Rectangle 2"/>
          <p:cNvSpPr>
            <a:spLocks noChangeArrowheads="1"/>
          </p:cNvSpPr>
          <p:nvPr/>
        </p:nvSpPr>
        <p:spPr bwMode="auto">
          <a:xfrm>
            <a:off x="2895600" y="111125"/>
            <a:ext cx="63246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p:spPr>
        <p:txBody>
          <a:bodyPr wrap="none" anchor="ctr"/>
          <a:lstStyle/>
          <a:p>
            <a:pPr algn="ctr" fontAlgn="base">
              <a:spcBef>
                <a:spcPct val="0"/>
              </a:spcBef>
              <a:spcAft>
                <a:spcPct val="0"/>
              </a:spcAft>
              <a:defRPr/>
            </a:pPr>
            <a:r>
              <a:rPr lang="en-US" sz="2400" b="1">
                <a:solidFill>
                  <a:srgbClr val="FF3300"/>
                </a:solidFill>
                <a:latin typeface="Arial" charset="0"/>
              </a:rPr>
              <a:t>TÌM TỪ KHÓA TRONG CÁC Ô CHỮ SAU</a:t>
            </a:r>
          </a:p>
        </p:txBody>
      </p:sp>
      <p:pic>
        <p:nvPicPr>
          <p:cNvPr id="19459" name="Picture 3" descr="B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4801"/>
            <a:ext cx="400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4478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15240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5" name="Picture 89"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981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6" name="Picture 90"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5146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7" name="Picture 91"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994025"/>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8" name="Picture 92"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3505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9" name="Picture 93"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051" y="400685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0" name="Picture 94"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72675" y="207962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1" name="Picture 9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2590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2" name="Picture 96"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31242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3" name="Picture 97"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9975" y="362585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4" name="Picture 98"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4114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99"/>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7" name="Text Box 100"/>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8" name="Text Box 101"/>
          <p:cNvSpPr txBox="1">
            <a:spLocks noChangeArrowheads="1"/>
          </p:cNvSpPr>
          <p:nvPr/>
        </p:nvSpPr>
        <p:spPr bwMode="auto">
          <a:xfrm>
            <a:off x="1524000" y="2016125"/>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2</a:t>
            </a:r>
          </a:p>
        </p:txBody>
      </p:sp>
      <p:sp>
        <p:nvSpPr>
          <p:cNvPr id="5189" name="Text Box 102"/>
          <p:cNvSpPr txBox="1">
            <a:spLocks noChangeArrowheads="1"/>
          </p:cNvSpPr>
          <p:nvPr/>
        </p:nvSpPr>
        <p:spPr bwMode="auto">
          <a:xfrm>
            <a:off x="1568450" y="25590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3</a:t>
            </a:r>
          </a:p>
        </p:txBody>
      </p:sp>
      <p:sp>
        <p:nvSpPr>
          <p:cNvPr id="5190" name="Text Box 103"/>
          <p:cNvSpPr txBox="1">
            <a:spLocks noChangeArrowheads="1"/>
          </p:cNvSpPr>
          <p:nvPr/>
        </p:nvSpPr>
        <p:spPr bwMode="auto">
          <a:xfrm>
            <a:off x="1546225" y="30035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4</a:t>
            </a:r>
          </a:p>
        </p:txBody>
      </p:sp>
      <p:sp>
        <p:nvSpPr>
          <p:cNvPr id="5191" name="Text Box 104"/>
          <p:cNvSpPr txBox="1">
            <a:spLocks noChangeArrowheads="1"/>
          </p:cNvSpPr>
          <p:nvPr/>
        </p:nvSpPr>
        <p:spPr bwMode="auto">
          <a:xfrm>
            <a:off x="1546225" y="35369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5</a:t>
            </a:r>
          </a:p>
        </p:txBody>
      </p:sp>
      <p:sp>
        <p:nvSpPr>
          <p:cNvPr id="5192" name="Text Box 105"/>
          <p:cNvSpPr txBox="1">
            <a:spLocks noChangeArrowheads="1"/>
          </p:cNvSpPr>
          <p:nvPr/>
        </p:nvSpPr>
        <p:spPr bwMode="auto">
          <a:xfrm>
            <a:off x="1568450" y="39814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6</a:t>
            </a:r>
          </a:p>
        </p:txBody>
      </p:sp>
      <p:sp>
        <p:nvSpPr>
          <p:cNvPr id="19600" name="Text Box 144"/>
          <p:cNvSpPr txBox="1">
            <a:spLocks noChangeArrowheads="1"/>
          </p:cNvSpPr>
          <p:nvPr/>
        </p:nvSpPr>
        <p:spPr bwMode="auto">
          <a:xfrm>
            <a:off x="2590800" y="838200"/>
            <a:ext cx="5943600" cy="1562100"/>
          </a:xfrm>
          <a:prstGeom prst="rect">
            <a:avLst/>
          </a:prstGeom>
          <a:solidFill>
            <a:srgbClr val="FF6699"/>
          </a:solidFill>
          <a:ln w="9525">
            <a:solidFill>
              <a:srgbClr val="FF33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Điền từ còn thiếu trong câu thơ sau:</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“Ngày ngày…đị qua trên lăng</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Thấy một …trong lăng rất đỏ”</a:t>
            </a:r>
          </a:p>
        </p:txBody>
      </p:sp>
      <p:sp>
        <p:nvSpPr>
          <p:cNvPr id="5194" name="Text Box 145">
            <a:hlinkClick r:id="rId8" action="ppaction://hlinkfile"/>
          </p:cNvPr>
          <p:cNvSpPr txBox="1">
            <a:spLocks noChangeArrowheads="1"/>
          </p:cNvSpPr>
          <p:nvPr/>
        </p:nvSpPr>
        <p:spPr bwMode="auto">
          <a:xfrm>
            <a:off x="1828800" y="5486400"/>
            <a:ext cx="2438400" cy="585788"/>
          </a:xfrm>
          <a:prstGeom prst="rect">
            <a:avLst/>
          </a:prstGeom>
          <a:gradFill rotWithShape="1">
            <a:gsLst>
              <a:gs pos="0">
                <a:srgbClr val="D9A7EB"/>
              </a:gs>
              <a:gs pos="50000">
                <a:srgbClr val="FFFFFF"/>
              </a:gs>
              <a:gs pos="100000">
                <a:srgbClr val="D9A7EB"/>
              </a:gs>
            </a:gsLst>
            <a:lin ang="5400000" scaled="1"/>
          </a:gradFill>
          <a:ln w="63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b="1">
                <a:solidFill>
                  <a:srgbClr val="FF3300"/>
                </a:solidFill>
                <a:latin typeface="Tahoma" panose="020B0604030504040204" pitchFamily="34" charset="0"/>
              </a:rPr>
              <a:t>TỪ KHÓA:</a:t>
            </a:r>
          </a:p>
        </p:txBody>
      </p:sp>
      <p:sp>
        <p:nvSpPr>
          <p:cNvPr id="19607" name="Text Box 151"/>
          <p:cNvSpPr txBox="1">
            <a:spLocks noChangeArrowheads="1"/>
          </p:cNvSpPr>
          <p:nvPr/>
        </p:nvSpPr>
        <p:spPr bwMode="auto">
          <a:xfrm>
            <a:off x="6705600" y="5486400"/>
            <a:ext cx="457200" cy="579438"/>
          </a:xfrm>
          <a:prstGeom prst="rect">
            <a:avLst/>
          </a:prstGeom>
          <a:noFill/>
          <a:ln>
            <a:noFill/>
          </a:ln>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0000"/>
                </a:solidFill>
                <a:latin typeface="Tahoma" panose="020B0604030504040204" pitchFamily="34" charset="0"/>
              </a:rPr>
              <a:t>U</a:t>
            </a:r>
          </a:p>
        </p:txBody>
      </p:sp>
      <p:sp>
        <p:nvSpPr>
          <p:cNvPr id="19608" name="Text Box 152"/>
          <p:cNvSpPr txBox="1">
            <a:spLocks noChangeArrowheads="1"/>
          </p:cNvSpPr>
          <p:nvPr/>
        </p:nvSpPr>
        <p:spPr bwMode="auto">
          <a:xfrm>
            <a:off x="1981200" y="1981201"/>
            <a:ext cx="723900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sz="2400">
                <a:solidFill>
                  <a:srgbClr val="009999"/>
                </a:solidFill>
                <a:latin typeface="Times New Roman" panose="02020603050405020304" pitchFamily="18" charset="0"/>
              </a:rPr>
              <a:t>Trong câu thơ: “Kết tràng hoa dâng bảy mươi chín mùa xuân” tác giả sử dụng biện pháp nghệ thuật gì?</a:t>
            </a:r>
          </a:p>
        </p:txBody>
      </p:sp>
      <p:sp>
        <p:nvSpPr>
          <p:cNvPr id="19609" name="Text Box 153"/>
          <p:cNvSpPr txBox="1">
            <a:spLocks noChangeArrowheads="1"/>
          </p:cNvSpPr>
          <p:nvPr/>
        </p:nvSpPr>
        <p:spPr bwMode="auto">
          <a:xfrm>
            <a:off x="2133600" y="2819400"/>
            <a:ext cx="7010400" cy="457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Tác giả Viễn Phương quê ở đâu?</a:t>
            </a:r>
          </a:p>
        </p:txBody>
      </p:sp>
      <p:sp>
        <p:nvSpPr>
          <p:cNvPr id="19610" name="Text Box 154"/>
          <p:cNvSpPr txBox="1">
            <a:spLocks noChangeArrowheads="1"/>
          </p:cNvSpPr>
          <p:nvPr/>
        </p:nvSpPr>
        <p:spPr bwMode="auto">
          <a:xfrm>
            <a:off x="2057400" y="3124201"/>
            <a:ext cx="7696200" cy="83099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Đây là hình ảnh mở đầu và kết thúc bài thơ “Viếng lăng Bác”?</a:t>
            </a:r>
          </a:p>
        </p:txBody>
      </p:sp>
      <p:sp>
        <p:nvSpPr>
          <p:cNvPr id="19611" name="Text Box 155"/>
          <p:cNvSpPr txBox="1">
            <a:spLocks noChangeArrowheads="1"/>
          </p:cNvSpPr>
          <p:nvPr/>
        </p:nvSpPr>
        <p:spPr bwMode="auto">
          <a:xfrm>
            <a:off x="1981200" y="3962400"/>
            <a:ext cx="6629400" cy="457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00FF"/>
                </a:solidFill>
                <a:latin typeface="Times New Roman" panose="02020603050405020304" pitchFamily="18" charset="0"/>
              </a:rPr>
              <a:t>Ai là tác giả của bài thơ “Viếng lăng Bác”?A</a:t>
            </a:r>
          </a:p>
        </p:txBody>
      </p:sp>
      <p:sp>
        <p:nvSpPr>
          <p:cNvPr id="19612" name="Text Box 156"/>
          <p:cNvSpPr txBox="1">
            <a:spLocks noChangeArrowheads="1"/>
          </p:cNvSpPr>
          <p:nvPr/>
        </p:nvSpPr>
        <p:spPr bwMode="auto">
          <a:xfrm>
            <a:off x="2667000" y="4648201"/>
            <a:ext cx="6172200" cy="83099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Đây là một biện pháp nghệ thuật được tác giả sử dụng trong bài thơ?.</a:t>
            </a:r>
          </a:p>
        </p:txBody>
      </p:sp>
      <p:sp>
        <p:nvSpPr>
          <p:cNvPr id="19615" name="Text Box 159"/>
          <p:cNvSpPr txBox="1">
            <a:spLocks noChangeArrowheads="1"/>
          </p:cNvSpPr>
          <p:nvPr/>
        </p:nvSpPr>
        <p:spPr bwMode="auto">
          <a:xfrm>
            <a:off x="4343400" y="5486400"/>
            <a:ext cx="457200" cy="579438"/>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M</a:t>
            </a:r>
          </a:p>
        </p:txBody>
      </p:sp>
      <p:sp>
        <p:nvSpPr>
          <p:cNvPr id="19616" name="Text Box 160"/>
          <p:cNvSpPr txBox="1">
            <a:spLocks noChangeArrowheads="1"/>
          </p:cNvSpPr>
          <p:nvPr/>
        </p:nvSpPr>
        <p:spPr bwMode="auto">
          <a:xfrm>
            <a:off x="6248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H</a:t>
            </a:r>
          </a:p>
        </p:txBody>
      </p:sp>
      <p:sp>
        <p:nvSpPr>
          <p:cNvPr id="19618" name="Text Box 162"/>
          <p:cNvSpPr txBox="1">
            <a:spLocks noChangeArrowheads="1"/>
          </p:cNvSpPr>
          <p:nvPr/>
        </p:nvSpPr>
        <p:spPr bwMode="auto">
          <a:xfrm>
            <a:off x="4800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U</a:t>
            </a:r>
          </a:p>
        </p:txBody>
      </p:sp>
      <p:sp>
        <p:nvSpPr>
          <p:cNvPr id="19619" name="Text Box 163"/>
          <p:cNvSpPr txBox="1">
            <a:spLocks noChangeArrowheads="1"/>
          </p:cNvSpPr>
          <p:nvPr/>
        </p:nvSpPr>
        <p:spPr bwMode="auto">
          <a:xfrm>
            <a:off x="5181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A</a:t>
            </a:r>
          </a:p>
        </p:txBody>
      </p:sp>
      <p:sp>
        <p:nvSpPr>
          <p:cNvPr id="19620" name="Text Box 164"/>
          <p:cNvSpPr txBox="1">
            <a:spLocks noChangeArrowheads="1"/>
          </p:cNvSpPr>
          <p:nvPr/>
        </p:nvSpPr>
        <p:spPr bwMode="auto">
          <a:xfrm>
            <a:off x="5867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T</a:t>
            </a:r>
          </a:p>
        </p:txBody>
      </p:sp>
    </p:spTree>
    <p:extLst>
      <p:ext uri="{BB962C8B-B14F-4D97-AF65-F5344CB8AC3E}">
        <p14:creationId xmlns:p14="http://schemas.microsoft.com/office/powerpoint/2010/main" val="351172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45"/>
                                        </p:tgtEl>
                                        <p:attrNameLst>
                                          <p:attrName>style.visibility</p:attrName>
                                        </p:attrNameLst>
                                      </p:cBhvr>
                                      <p:to>
                                        <p:strVal val="visible"/>
                                      </p:to>
                                    </p:set>
                                    <p:anim calcmode="lin" valueType="num">
                                      <p:cBhvr additive="base">
                                        <p:cTn id="15" dur="500" fill="hold"/>
                                        <p:tgtEl>
                                          <p:spTgt spid="19545"/>
                                        </p:tgtEl>
                                        <p:attrNameLst>
                                          <p:attrName>ppt_x</p:attrName>
                                        </p:attrNameLst>
                                      </p:cBhvr>
                                      <p:tavLst>
                                        <p:tav tm="0">
                                          <p:val>
                                            <p:strVal val="#ppt_x"/>
                                          </p:val>
                                        </p:tav>
                                        <p:tav tm="100000">
                                          <p:val>
                                            <p:strVal val="#ppt_x"/>
                                          </p:val>
                                        </p:tav>
                                      </p:tavLst>
                                    </p:anim>
                                    <p:anim calcmode="lin" valueType="num">
                                      <p:cBhvr additive="base">
                                        <p:cTn id="16" dur="500" fill="hold"/>
                                        <p:tgtEl>
                                          <p:spTgt spid="195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46"/>
                                        </p:tgtEl>
                                        <p:attrNameLst>
                                          <p:attrName>style.visibility</p:attrName>
                                        </p:attrNameLst>
                                      </p:cBhvr>
                                      <p:to>
                                        <p:strVal val="visible"/>
                                      </p:to>
                                    </p:set>
                                    <p:anim calcmode="lin" valueType="num">
                                      <p:cBhvr additive="base">
                                        <p:cTn id="19" dur="500" fill="hold"/>
                                        <p:tgtEl>
                                          <p:spTgt spid="19546"/>
                                        </p:tgtEl>
                                        <p:attrNameLst>
                                          <p:attrName>ppt_x</p:attrName>
                                        </p:attrNameLst>
                                      </p:cBhvr>
                                      <p:tavLst>
                                        <p:tav tm="0">
                                          <p:val>
                                            <p:strVal val="#ppt_x"/>
                                          </p:val>
                                        </p:tav>
                                        <p:tav tm="100000">
                                          <p:val>
                                            <p:strVal val="#ppt_x"/>
                                          </p:val>
                                        </p:tav>
                                      </p:tavLst>
                                    </p:anim>
                                    <p:anim calcmode="lin" valueType="num">
                                      <p:cBhvr additive="base">
                                        <p:cTn id="20" dur="500" fill="hold"/>
                                        <p:tgtEl>
                                          <p:spTgt spid="195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47"/>
                                        </p:tgtEl>
                                        <p:attrNameLst>
                                          <p:attrName>style.visibility</p:attrName>
                                        </p:attrNameLst>
                                      </p:cBhvr>
                                      <p:to>
                                        <p:strVal val="visible"/>
                                      </p:to>
                                    </p:set>
                                    <p:anim calcmode="lin" valueType="num">
                                      <p:cBhvr additive="base">
                                        <p:cTn id="23" dur="500" fill="hold"/>
                                        <p:tgtEl>
                                          <p:spTgt spid="19547"/>
                                        </p:tgtEl>
                                        <p:attrNameLst>
                                          <p:attrName>ppt_x</p:attrName>
                                        </p:attrNameLst>
                                      </p:cBhvr>
                                      <p:tavLst>
                                        <p:tav tm="0">
                                          <p:val>
                                            <p:strVal val="#ppt_x"/>
                                          </p:val>
                                        </p:tav>
                                        <p:tav tm="100000">
                                          <p:val>
                                            <p:strVal val="#ppt_x"/>
                                          </p:val>
                                        </p:tav>
                                      </p:tavLst>
                                    </p:anim>
                                    <p:anim calcmode="lin" valueType="num">
                                      <p:cBhvr additive="base">
                                        <p:cTn id="24" dur="500" fill="hold"/>
                                        <p:tgtEl>
                                          <p:spTgt spid="195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48"/>
                                        </p:tgtEl>
                                        <p:attrNameLst>
                                          <p:attrName>style.visibility</p:attrName>
                                        </p:attrNameLst>
                                      </p:cBhvr>
                                      <p:to>
                                        <p:strVal val="visible"/>
                                      </p:to>
                                    </p:set>
                                    <p:anim calcmode="lin" valueType="num">
                                      <p:cBhvr additive="base">
                                        <p:cTn id="27" dur="500" fill="hold"/>
                                        <p:tgtEl>
                                          <p:spTgt spid="19548"/>
                                        </p:tgtEl>
                                        <p:attrNameLst>
                                          <p:attrName>ppt_x</p:attrName>
                                        </p:attrNameLst>
                                      </p:cBhvr>
                                      <p:tavLst>
                                        <p:tav tm="0">
                                          <p:val>
                                            <p:strVal val="#ppt_x"/>
                                          </p:val>
                                        </p:tav>
                                        <p:tav tm="100000">
                                          <p:val>
                                            <p:strVal val="#ppt_x"/>
                                          </p:val>
                                        </p:tav>
                                      </p:tavLst>
                                    </p:anim>
                                    <p:anim calcmode="lin" valueType="num">
                                      <p:cBhvr additive="base">
                                        <p:cTn id="28" dur="500" fill="hold"/>
                                        <p:tgtEl>
                                          <p:spTgt spid="1954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549"/>
                                        </p:tgtEl>
                                        <p:attrNameLst>
                                          <p:attrName>style.visibility</p:attrName>
                                        </p:attrNameLst>
                                      </p:cBhvr>
                                      <p:to>
                                        <p:strVal val="visible"/>
                                      </p:to>
                                    </p:set>
                                    <p:anim calcmode="lin" valueType="num">
                                      <p:cBhvr additive="base">
                                        <p:cTn id="31" dur="500" fill="hold"/>
                                        <p:tgtEl>
                                          <p:spTgt spid="19549"/>
                                        </p:tgtEl>
                                        <p:attrNameLst>
                                          <p:attrName>ppt_x</p:attrName>
                                        </p:attrNameLst>
                                      </p:cBhvr>
                                      <p:tavLst>
                                        <p:tav tm="0">
                                          <p:val>
                                            <p:strVal val="#ppt_x"/>
                                          </p:val>
                                        </p:tav>
                                        <p:tav tm="100000">
                                          <p:val>
                                            <p:strVal val="#ppt_x"/>
                                          </p:val>
                                        </p:tav>
                                      </p:tavLst>
                                    </p:anim>
                                    <p:anim calcmode="lin" valueType="num">
                                      <p:cBhvr additive="base">
                                        <p:cTn id="32" dur="500" fill="hold"/>
                                        <p:tgtEl>
                                          <p:spTgt spid="195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61"/>
                                        </p:tgtEl>
                                        <p:attrNameLst>
                                          <p:attrName>style.visibility</p:attrName>
                                        </p:attrNameLst>
                                      </p:cBhvr>
                                      <p:to>
                                        <p:strVal val="visible"/>
                                      </p:to>
                                    </p:set>
                                    <p:anim calcmode="lin" valueType="num">
                                      <p:cBhvr additive="base">
                                        <p:cTn id="35" dur="500" fill="hold"/>
                                        <p:tgtEl>
                                          <p:spTgt spid="19461"/>
                                        </p:tgtEl>
                                        <p:attrNameLst>
                                          <p:attrName>ppt_x</p:attrName>
                                        </p:attrNameLst>
                                      </p:cBhvr>
                                      <p:tavLst>
                                        <p:tav tm="0">
                                          <p:val>
                                            <p:strVal val="#ppt_x"/>
                                          </p:val>
                                        </p:tav>
                                        <p:tav tm="100000">
                                          <p:val>
                                            <p:strVal val="#ppt_x"/>
                                          </p:val>
                                        </p:tav>
                                      </p:tavLst>
                                    </p:anim>
                                    <p:anim calcmode="lin" valueType="num">
                                      <p:cBhvr additive="base">
                                        <p:cTn id="36" dur="500" fill="hold"/>
                                        <p:tgtEl>
                                          <p:spTgt spid="194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50"/>
                                        </p:tgtEl>
                                        <p:attrNameLst>
                                          <p:attrName>style.visibility</p:attrName>
                                        </p:attrNameLst>
                                      </p:cBhvr>
                                      <p:to>
                                        <p:strVal val="visible"/>
                                      </p:to>
                                    </p:set>
                                    <p:anim calcmode="lin" valueType="num">
                                      <p:cBhvr additive="base">
                                        <p:cTn id="39" dur="500" fill="hold"/>
                                        <p:tgtEl>
                                          <p:spTgt spid="19550"/>
                                        </p:tgtEl>
                                        <p:attrNameLst>
                                          <p:attrName>ppt_x</p:attrName>
                                        </p:attrNameLst>
                                      </p:cBhvr>
                                      <p:tavLst>
                                        <p:tav tm="0">
                                          <p:val>
                                            <p:strVal val="#ppt_x"/>
                                          </p:val>
                                        </p:tav>
                                        <p:tav tm="100000">
                                          <p:val>
                                            <p:strVal val="#ppt_x"/>
                                          </p:val>
                                        </p:tav>
                                      </p:tavLst>
                                    </p:anim>
                                    <p:anim calcmode="lin" valueType="num">
                                      <p:cBhvr additive="base">
                                        <p:cTn id="40" dur="500" fill="hold"/>
                                        <p:tgtEl>
                                          <p:spTgt spid="195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551"/>
                                        </p:tgtEl>
                                        <p:attrNameLst>
                                          <p:attrName>style.visibility</p:attrName>
                                        </p:attrNameLst>
                                      </p:cBhvr>
                                      <p:to>
                                        <p:strVal val="visible"/>
                                      </p:to>
                                    </p:set>
                                    <p:anim calcmode="lin" valueType="num">
                                      <p:cBhvr additive="base">
                                        <p:cTn id="43" dur="500" fill="hold"/>
                                        <p:tgtEl>
                                          <p:spTgt spid="19551"/>
                                        </p:tgtEl>
                                        <p:attrNameLst>
                                          <p:attrName>ppt_x</p:attrName>
                                        </p:attrNameLst>
                                      </p:cBhvr>
                                      <p:tavLst>
                                        <p:tav tm="0">
                                          <p:val>
                                            <p:strVal val="#ppt_x"/>
                                          </p:val>
                                        </p:tav>
                                        <p:tav tm="100000">
                                          <p:val>
                                            <p:strVal val="#ppt_x"/>
                                          </p:val>
                                        </p:tav>
                                      </p:tavLst>
                                    </p:anim>
                                    <p:anim calcmode="lin" valueType="num">
                                      <p:cBhvr additive="base">
                                        <p:cTn id="44" dur="500" fill="hold"/>
                                        <p:tgtEl>
                                          <p:spTgt spid="195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552"/>
                                        </p:tgtEl>
                                        <p:attrNameLst>
                                          <p:attrName>style.visibility</p:attrName>
                                        </p:attrNameLst>
                                      </p:cBhvr>
                                      <p:to>
                                        <p:strVal val="visible"/>
                                      </p:to>
                                    </p:set>
                                    <p:anim calcmode="lin" valueType="num">
                                      <p:cBhvr additive="base">
                                        <p:cTn id="47" dur="500" fill="hold"/>
                                        <p:tgtEl>
                                          <p:spTgt spid="19552"/>
                                        </p:tgtEl>
                                        <p:attrNameLst>
                                          <p:attrName>ppt_x</p:attrName>
                                        </p:attrNameLst>
                                      </p:cBhvr>
                                      <p:tavLst>
                                        <p:tav tm="0">
                                          <p:val>
                                            <p:strVal val="#ppt_x"/>
                                          </p:val>
                                        </p:tav>
                                        <p:tav tm="100000">
                                          <p:val>
                                            <p:strVal val="#ppt_x"/>
                                          </p:val>
                                        </p:tav>
                                      </p:tavLst>
                                    </p:anim>
                                    <p:anim calcmode="lin" valueType="num">
                                      <p:cBhvr additive="base">
                                        <p:cTn id="48" dur="500" fill="hold"/>
                                        <p:tgtEl>
                                          <p:spTgt spid="195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553"/>
                                        </p:tgtEl>
                                        <p:attrNameLst>
                                          <p:attrName>style.visibility</p:attrName>
                                        </p:attrNameLst>
                                      </p:cBhvr>
                                      <p:to>
                                        <p:strVal val="visible"/>
                                      </p:to>
                                    </p:set>
                                    <p:anim calcmode="lin" valueType="num">
                                      <p:cBhvr additive="base">
                                        <p:cTn id="51" dur="500" fill="hold"/>
                                        <p:tgtEl>
                                          <p:spTgt spid="19553"/>
                                        </p:tgtEl>
                                        <p:attrNameLst>
                                          <p:attrName>ppt_x</p:attrName>
                                        </p:attrNameLst>
                                      </p:cBhvr>
                                      <p:tavLst>
                                        <p:tav tm="0">
                                          <p:val>
                                            <p:strVal val="#ppt_x"/>
                                          </p:val>
                                        </p:tav>
                                        <p:tav tm="100000">
                                          <p:val>
                                            <p:strVal val="#ppt_x"/>
                                          </p:val>
                                        </p:tav>
                                      </p:tavLst>
                                    </p:anim>
                                    <p:anim calcmode="lin" valueType="num">
                                      <p:cBhvr additive="base">
                                        <p:cTn id="52" dur="500" fill="hold"/>
                                        <p:tgtEl>
                                          <p:spTgt spid="1955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554"/>
                                        </p:tgtEl>
                                        <p:attrNameLst>
                                          <p:attrName>style.visibility</p:attrName>
                                        </p:attrNameLst>
                                      </p:cBhvr>
                                      <p:to>
                                        <p:strVal val="visible"/>
                                      </p:to>
                                    </p:set>
                                    <p:anim calcmode="lin" valueType="num">
                                      <p:cBhvr additive="base">
                                        <p:cTn id="55" dur="500" fill="hold"/>
                                        <p:tgtEl>
                                          <p:spTgt spid="19554"/>
                                        </p:tgtEl>
                                        <p:attrNameLst>
                                          <p:attrName>ppt_x</p:attrName>
                                        </p:attrNameLst>
                                      </p:cBhvr>
                                      <p:tavLst>
                                        <p:tav tm="0">
                                          <p:val>
                                            <p:strVal val="#ppt_x"/>
                                          </p:val>
                                        </p:tav>
                                        <p:tav tm="100000">
                                          <p:val>
                                            <p:strVal val="#ppt_x"/>
                                          </p:val>
                                        </p:tav>
                                      </p:tavLst>
                                    </p:anim>
                                    <p:anim calcmode="lin" valueType="num">
                                      <p:cBhvr additive="base">
                                        <p:cTn id="56" dur="500" fill="hold"/>
                                        <p:tgtEl>
                                          <p:spTgt spid="1955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0538"/>
                                        </p:tgtEl>
                                        <p:attrNameLst>
                                          <p:attrName>style.visibility</p:attrName>
                                        </p:attrNameLst>
                                      </p:cBhvr>
                                      <p:to>
                                        <p:strVal val="visible"/>
                                      </p:to>
                                    </p:set>
                                    <p:animEffect transition="in" filter="blinds(horizontal)">
                                      <p:cBhvr>
                                        <p:cTn id="61" dur="500"/>
                                        <p:tgtEl>
                                          <p:spTgt spid="6053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1" nodeType="clickEffect">
                                  <p:stCondLst>
                                    <p:cond delay="0"/>
                                  </p:stCondLst>
                                  <p:childTnLst>
                                    <p:set>
                                      <p:cBhvr>
                                        <p:cTn id="65" dur="1" fill="hold">
                                          <p:stCondLst>
                                            <p:cond delay="0"/>
                                          </p:stCondLst>
                                        </p:cTn>
                                        <p:tgtEl>
                                          <p:spTgt spid="19615"/>
                                        </p:tgtEl>
                                        <p:attrNameLst>
                                          <p:attrName>style.visibility</p:attrName>
                                        </p:attrNameLst>
                                      </p:cBhvr>
                                      <p:to>
                                        <p:strVal val="visible"/>
                                      </p:to>
                                    </p:set>
                                    <p:animEffect transition="in" filter="blinds(horizontal)">
                                      <p:cBhvr>
                                        <p:cTn id="66" dur="500"/>
                                        <p:tgtEl>
                                          <p:spTgt spid="196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60539"/>
                                        </p:tgtEl>
                                        <p:attrNameLst>
                                          <p:attrName>style.visibility</p:attrName>
                                        </p:attrNameLst>
                                      </p:cBhvr>
                                      <p:to>
                                        <p:strVal val="visible"/>
                                      </p:to>
                                    </p:set>
                                    <p:animEffect transition="in" filter="checkerboard(across)">
                                      <p:cBhvr>
                                        <p:cTn id="71" dur="500"/>
                                        <p:tgtEl>
                                          <p:spTgt spid="6053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1" nodeType="clickEffect">
                                  <p:stCondLst>
                                    <p:cond delay="0"/>
                                  </p:stCondLst>
                                  <p:childTnLst>
                                    <p:set>
                                      <p:cBhvr>
                                        <p:cTn id="75" dur="1" fill="hold">
                                          <p:stCondLst>
                                            <p:cond delay="0"/>
                                          </p:stCondLst>
                                        </p:cTn>
                                        <p:tgtEl>
                                          <p:spTgt spid="19618"/>
                                        </p:tgtEl>
                                        <p:attrNameLst>
                                          <p:attrName>style.visibility</p:attrName>
                                        </p:attrNameLst>
                                      </p:cBhvr>
                                      <p:to>
                                        <p:strVal val="visible"/>
                                      </p:to>
                                    </p:set>
                                    <p:animEffect transition="in" filter="box(in)">
                                      <p:cBhvr>
                                        <p:cTn id="76" dur="500"/>
                                        <p:tgtEl>
                                          <p:spTgt spid="1961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60542"/>
                                        </p:tgtEl>
                                        <p:attrNameLst>
                                          <p:attrName>style.visibility</p:attrName>
                                        </p:attrNameLst>
                                      </p:cBhvr>
                                      <p:to>
                                        <p:strVal val="visible"/>
                                      </p:to>
                                    </p:set>
                                    <p:animEffect transition="in" filter="checkerboard(across)">
                                      <p:cBhvr>
                                        <p:cTn id="81" dur="500"/>
                                        <p:tgtEl>
                                          <p:spTgt spid="6054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1" nodeType="clickEffect">
                                  <p:stCondLst>
                                    <p:cond delay="0"/>
                                  </p:stCondLst>
                                  <p:childTnLst>
                                    <p:set>
                                      <p:cBhvr>
                                        <p:cTn id="85" dur="1" fill="hold">
                                          <p:stCondLst>
                                            <p:cond delay="0"/>
                                          </p:stCondLst>
                                        </p:cTn>
                                        <p:tgtEl>
                                          <p:spTgt spid="19619"/>
                                        </p:tgtEl>
                                        <p:attrNameLst>
                                          <p:attrName>style.visibility</p:attrName>
                                        </p:attrNameLst>
                                      </p:cBhvr>
                                      <p:to>
                                        <p:strVal val="visible"/>
                                      </p:to>
                                    </p:set>
                                    <p:animEffect transition="in" filter="blinds(horizontal)">
                                      <p:cBhvr>
                                        <p:cTn id="86" dur="500"/>
                                        <p:tgtEl>
                                          <p:spTgt spid="1961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60545"/>
                                        </p:tgtEl>
                                        <p:attrNameLst>
                                          <p:attrName>style.visibility</p:attrName>
                                        </p:attrNameLst>
                                      </p:cBhvr>
                                      <p:to>
                                        <p:strVal val="visible"/>
                                      </p:to>
                                    </p:set>
                                    <p:animEffect transition="in" filter="box(in)">
                                      <p:cBhvr>
                                        <p:cTn id="91" dur="500"/>
                                        <p:tgtEl>
                                          <p:spTgt spid="605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1" nodeType="clickEffect">
                                  <p:stCondLst>
                                    <p:cond delay="0"/>
                                  </p:stCondLst>
                                  <p:childTnLst>
                                    <p:set>
                                      <p:cBhvr>
                                        <p:cTn id="95" dur="1" fill="hold">
                                          <p:stCondLst>
                                            <p:cond delay="0"/>
                                          </p:stCondLst>
                                        </p:cTn>
                                        <p:tgtEl>
                                          <p:spTgt spid="19620"/>
                                        </p:tgtEl>
                                        <p:attrNameLst>
                                          <p:attrName>style.visibility</p:attrName>
                                        </p:attrNameLst>
                                      </p:cBhvr>
                                      <p:to>
                                        <p:strVal val="visible"/>
                                      </p:to>
                                    </p:set>
                                    <p:animEffect transition="in" filter="box(in)">
                                      <p:cBhvr>
                                        <p:cTn id="96" dur="500"/>
                                        <p:tgtEl>
                                          <p:spTgt spid="1962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60546"/>
                                        </p:tgtEl>
                                        <p:attrNameLst>
                                          <p:attrName>style.visibility</p:attrName>
                                        </p:attrNameLst>
                                      </p:cBhvr>
                                      <p:to>
                                        <p:strVal val="visible"/>
                                      </p:to>
                                    </p:set>
                                    <p:animEffect transition="in" filter="checkerboard(across)">
                                      <p:cBhvr>
                                        <p:cTn id="101" dur="500"/>
                                        <p:tgtEl>
                                          <p:spTgt spid="60546"/>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grpId="1" nodeType="clickEffect">
                                  <p:stCondLst>
                                    <p:cond delay="0"/>
                                  </p:stCondLst>
                                  <p:childTnLst>
                                    <p:set>
                                      <p:cBhvr>
                                        <p:cTn id="105" dur="1" fill="hold">
                                          <p:stCondLst>
                                            <p:cond delay="0"/>
                                          </p:stCondLst>
                                        </p:cTn>
                                        <p:tgtEl>
                                          <p:spTgt spid="19616"/>
                                        </p:tgtEl>
                                        <p:attrNameLst>
                                          <p:attrName>style.visibility</p:attrName>
                                        </p:attrNameLst>
                                      </p:cBhvr>
                                      <p:to>
                                        <p:strVal val="visible"/>
                                      </p:to>
                                    </p:set>
                                    <p:animEffect transition="in" filter="blinds(horizontal)">
                                      <p:cBhvr>
                                        <p:cTn id="106" dur="500"/>
                                        <p:tgtEl>
                                          <p:spTgt spid="1961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60548"/>
                                        </p:tgtEl>
                                        <p:attrNameLst>
                                          <p:attrName>style.visibility</p:attrName>
                                        </p:attrNameLst>
                                      </p:cBhvr>
                                      <p:to>
                                        <p:strVal val="visible"/>
                                      </p:to>
                                    </p:set>
                                    <p:animEffect transition="in" filter="box(in)">
                                      <p:cBhvr>
                                        <p:cTn id="111" dur="500"/>
                                        <p:tgtEl>
                                          <p:spTgt spid="6054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9607"/>
                                        </p:tgtEl>
                                        <p:attrNameLst>
                                          <p:attrName>style.visibility</p:attrName>
                                        </p:attrNameLst>
                                      </p:cBhvr>
                                      <p:to>
                                        <p:strVal val="visible"/>
                                      </p:to>
                                    </p:set>
                                    <p:animEffect transition="in" filter="blinds(horizontal)">
                                      <p:cBhvr>
                                        <p:cTn id="116" dur="500"/>
                                        <p:tgtEl>
                                          <p:spTgt spid="196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946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51" presetClass="entr" presetSubtype="0" fill="hold" grpId="0" nodeType="clickEffect">
                                  <p:stCondLst>
                                    <p:cond delay="0"/>
                                  </p:stCondLst>
                                  <p:childTnLst>
                                    <p:set>
                                      <p:cBhvr>
                                        <p:cTn id="121" dur="1" fill="hold">
                                          <p:stCondLst>
                                            <p:cond delay="0"/>
                                          </p:stCondLst>
                                        </p:cTn>
                                        <p:tgtEl>
                                          <p:spTgt spid="19600"/>
                                        </p:tgtEl>
                                        <p:attrNameLst>
                                          <p:attrName>style.visibility</p:attrName>
                                        </p:attrNameLst>
                                      </p:cBhvr>
                                      <p:to>
                                        <p:strVal val="visible"/>
                                      </p:to>
                                    </p:set>
                                    <p:animEffect transition="in" filter="fade">
                                      <p:cBhvr>
                                        <p:cTn id="122" dur="770" decel="100000"/>
                                        <p:tgtEl>
                                          <p:spTgt spid="19600"/>
                                        </p:tgtEl>
                                      </p:cBhvr>
                                    </p:animEffect>
                                    <p:animScale>
                                      <p:cBhvr>
                                        <p:cTn id="123" dur="770" decel="100000"/>
                                        <p:tgtEl>
                                          <p:spTgt spid="19600"/>
                                        </p:tgtEl>
                                      </p:cBhvr>
                                      <p:from x="10000" y="10000"/>
                                      <p:to x="200000" y="450000"/>
                                    </p:animScale>
                                    <p:animScale>
                                      <p:cBhvr>
                                        <p:cTn id="124" dur="1230" accel="100000" fill="hold">
                                          <p:stCondLst>
                                            <p:cond delay="770"/>
                                          </p:stCondLst>
                                        </p:cTn>
                                        <p:tgtEl>
                                          <p:spTgt spid="19600"/>
                                        </p:tgtEl>
                                      </p:cBhvr>
                                      <p:from x="200000" y="450000"/>
                                      <p:to x="100000" y="100000"/>
                                    </p:animScale>
                                    <p:set>
                                      <p:cBhvr>
                                        <p:cTn id="125" dur="770" fill="hold"/>
                                        <p:tgtEl>
                                          <p:spTgt spid="19600"/>
                                        </p:tgtEl>
                                        <p:attrNameLst>
                                          <p:attrName>ppt_x</p:attrName>
                                        </p:attrNameLst>
                                      </p:cBhvr>
                                      <p:to>
                                        <p:strVal val="(0.5)"/>
                                      </p:to>
                                    </p:set>
                                    <p:anim from="(0.5)" to="(#ppt_x)" calcmode="lin" valueType="num">
                                      <p:cBhvr>
                                        <p:cTn id="126" dur="1230" accel="100000" fill="hold">
                                          <p:stCondLst>
                                            <p:cond delay="770"/>
                                          </p:stCondLst>
                                        </p:cTn>
                                        <p:tgtEl>
                                          <p:spTgt spid="19600"/>
                                        </p:tgtEl>
                                        <p:attrNameLst>
                                          <p:attrName>ppt_x</p:attrName>
                                        </p:attrNameLst>
                                      </p:cBhvr>
                                    </p:anim>
                                    <p:set>
                                      <p:cBhvr>
                                        <p:cTn id="127" dur="770" fill="hold"/>
                                        <p:tgtEl>
                                          <p:spTgt spid="19600"/>
                                        </p:tgtEl>
                                        <p:attrNameLst>
                                          <p:attrName>ppt_y</p:attrName>
                                        </p:attrNameLst>
                                      </p:cBhvr>
                                      <p:to>
                                        <p:strVal val="(#ppt_y+0.4)"/>
                                      </p:to>
                                    </p:set>
                                    <p:anim from="(#ppt_y+0.4)" to="(#ppt_y)" calcmode="lin" valueType="num">
                                      <p:cBhvr>
                                        <p:cTn id="128" dur="1230" accel="100000" fill="hold">
                                          <p:stCondLst>
                                            <p:cond delay="770"/>
                                          </p:stCondLst>
                                        </p:cTn>
                                        <p:tgtEl>
                                          <p:spTgt spid="19600"/>
                                        </p:tgtEl>
                                        <p:attrNameLst>
                                          <p:attrName>ppt_y</p:attrName>
                                        </p:attrNameLst>
                                      </p:cBhvr>
                                    </p:anim>
                                  </p:childTnLst>
                                  <p:subTnLst>
                                    <p:audio>
                                      <p:cMediaNode>
                                        <p:cTn display="0" masterRel="sameClick">
                                          <p:stCondLst>
                                            <p:cond evt="begin" delay="0">
                                              <p:tn val="12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460"/>
                  </p:tgtEl>
                </p:cond>
              </p:nextCondLst>
            </p:seq>
            <p:seq concurrent="1" nextAc="seek">
              <p:cTn id="129" restart="whenNotActive" fill="hold" evtFilter="cancelBubble" nodeType="interactiveSeq">
                <p:stCondLst>
                  <p:cond evt="onClick" delay="0">
                    <p:tgtEl>
                      <p:spTgt spid="1946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1" presetClass="exit" presetSubtype="4" fill="hold" grpId="1" nodeType="withEffect">
                                  <p:stCondLst>
                                    <p:cond delay="0"/>
                                  </p:stCondLst>
                                  <p:childTnLst>
                                    <p:animEffect transition="out" filter="wheel(4)">
                                      <p:cBhvr>
                                        <p:cTn id="133" dur="500"/>
                                        <p:tgtEl>
                                          <p:spTgt spid="19600"/>
                                        </p:tgtEl>
                                      </p:cBhvr>
                                    </p:animEffect>
                                    <p:set>
                                      <p:cBhvr>
                                        <p:cTn id="134" dur="1" fill="hold">
                                          <p:stCondLst>
                                            <p:cond delay="499"/>
                                          </p:stCondLst>
                                        </p:cTn>
                                        <p:tgtEl>
                                          <p:spTgt spid="19600"/>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461"/>
                  </p:tgtEl>
                </p:cond>
              </p:nextCondLst>
            </p:seq>
            <p:seq concurrent="1" nextAc="seek">
              <p:cTn id="135" restart="whenNotActive" fill="hold" evtFilter="cancelBubble" nodeType="interactiveSeq">
                <p:stCondLst>
                  <p:cond evt="onClick" delay="0">
                    <p:tgtEl>
                      <p:spTgt spid="19545"/>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51" presetClass="entr" presetSubtype="0" fill="hold" grpId="0" nodeType="clickEffect">
                                  <p:stCondLst>
                                    <p:cond delay="0"/>
                                  </p:stCondLst>
                                  <p:childTnLst>
                                    <p:set>
                                      <p:cBhvr>
                                        <p:cTn id="139" dur="1" fill="hold">
                                          <p:stCondLst>
                                            <p:cond delay="0"/>
                                          </p:stCondLst>
                                        </p:cTn>
                                        <p:tgtEl>
                                          <p:spTgt spid="19608"/>
                                        </p:tgtEl>
                                        <p:attrNameLst>
                                          <p:attrName>style.visibility</p:attrName>
                                        </p:attrNameLst>
                                      </p:cBhvr>
                                      <p:to>
                                        <p:strVal val="visible"/>
                                      </p:to>
                                    </p:set>
                                    <p:animEffect transition="in" filter="fade">
                                      <p:cBhvr>
                                        <p:cTn id="140" dur="770" decel="100000"/>
                                        <p:tgtEl>
                                          <p:spTgt spid="19608"/>
                                        </p:tgtEl>
                                      </p:cBhvr>
                                    </p:animEffect>
                                    <p:animScale>
                                      <p:cBhvr>
                                        <p:cTn id="141" dur="770" decel="100000"/>
                                        <p:tgtEl>
                                          <p:spTgt spid="19608"/>
                                        </p:tgtEl>
                                      </p:cBhvr>
                                      <p:from x="10000" y="10000"/>
                                      <p:to x="200000" y="450000"/>
                                    </p:animScale>
                                    <p:animScale>
                                      <p:cBhvr>
                                        <p:cTn id="142" dur="1230" accel="100000" fill="hold">
                                          <p:stCondLst>
                                            <p:cond delay="770"/>
                                          </p:stCondLst>
                                        </p:cTn>
                                        <p:tgtEl>
                                          <p:spTgt spid="19608"/>
                                        </p:tgtEl>
                                      </p:cBhvr>
                                      <p:from x="200000" y="450000"/>
                                      <p:to x="100000" y="100000"/>
                                    </p:animScale>
                                    <p:set>
                                      <p:cBhvr>
                                        <p:cTn id="143" dur="770" fill="hold"/>
                                        <p:tgtEl>
                                          <p:spTgt spid="19608"/>
                                        </p:tgtEl>
                                        <p:attrNameLst>
                                          <p:attrName>ppt_x</p:attrName>
                                        </p:attrNameLst>
                                      </p:cBhvr>
                                      <p:to>
                                        <p:strVal val="(0.5)"/>
                                      </p:to>
                                    </p:set>
                                    <p:anim from="(0.5)" to="(#ppt_x)" calcmode="lin" valueType="num">
                                      <p:cBhvr>
                                        <p:cTn id="144" dur="1230" accel="100000" fill="hold">
                                          <p:stCondLst>
                                            <p:cond delay="770"/>
                                          </p:stCondLst>
                                        </p:cTn>
                                        <p:tgtEl>
                                          <p:spTgt spid="19608"/>
                                        </p:tgtEl>
                                        <p:attrNameLst>
                                          <p:attrName>ppt_x</p:attrName>
                                        </p:attrNameLst>
                                      </p:cBhvr>
                                    </p:anim>
                                    <p:set>
                                      <p:cBhvr>
                                        <p:cTn id="145" dur="770" fill="hold"/>
                                        <p:tgtEl>
                                          <p:spTgt spid="19608"/>
                                        </p:tgtEl>
                                        <p:attrNameLst>
                                          <p:attrName>ppt_y</p:attrName>
                                        </p:attrNameLst>
                                      </p:cBhvr>
                                      <p:to>
                                        <p:strVal val="(#ppt_y+0.4)"/>
                                      </p:to>
                                    </p:set>
                                    <p:anim from="(#ppt_y+0.4)" to="(#ppt_y)" calcmode="lin" valueType="num">
                                      <p:cBhvr>
                                        <p:cTn id="146" dur="1230" accel="100000" fill="hold">
                                          <p:stCondLst>
                                            <p:cond delay="770"/>
                                          </p:stCondLst>
                                        </p:cTn>
                                        <p:tgtEl>
                                          <p:spTgt spid="19608"/>
                                        </p:tgtEl>
                                        <p:attrNameLst>
                                          <p:attrName>ppt_y</p:attrName>
                                        </p:attrNameLst>
                                      </p:cBhvr>
                                    </p:anim>
                                  </p:childTnLst>
                                  <p:subTnLst>
                                    <p:audio>
                                      <p:cMediaNode>
                                        <p:cTn display="0" masterRel="sameClick">
                                          <p:stCondLst>
                                            <p:cond evt="begin" delay="0">
                                              <p:tn val="13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5"/>
                  </p:tgtEl>
                </p:cond>
              </p:nextCondLst>
            </p:seq>
            <p:seq concurrent="1" nextAc="seek">
              <p:cTn id="147" restart="whenNotActive" fill="hold" evtFilter="cancelBubble" nodeType="interactiveSeq">
                <p:stCondLst>
                  <p:cond evt="onClick" delay="0">
                    <p:tgtEl>
                      <p:spTgt spid="19550"/>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1" presetClass="exit" presetSubtype="4" fill="hold" grpId="1" nodeType="clickEffect">
                                  <p:stCondLst>
                                    <p:cond delay="0"/>
                                  </p:stCondLst>
                                  <p:childTnLst>
                                    <p:animEffect transition="out" filter="wheel(4)">
                                      <p:cBhvr>
                                        <p:cTn id="151" dur="500"/>
                                        <p:tgtEl>
                                          <p:spTgt spid="19608"/>
                                        </p:tgtEl>
                                      </p:cBhvr>
                                    </p:animEffect>
                                    <p:set>
                                      <p:cBhvr>
                                        <p:cTn id="152" dur="1" fill="hold">
                                          <p:stCondLst>
                                            <p:cond delay="499"/>
                                          </p:stCondLst>
                                        </p:cTn>
                                        <p:tgtEl>
                                          <p:spTgt spid="1960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0"/>
                  </p:tgtEl>
                </p:cond>
              </p:nextCondLst>
            </p:seq>
            <p:seq concurrent="1" nextAc="seek">
              <p:cTn id="153" restart="whenNotActive" fill="hold" evtFilter="cancelBubble" nodeType="interactiveSeq">
                <p:stCondLst>
                  <p:cond evt="onClick" delay="0">
                    <p:tgtEl>
                      <p:spTgt spid="1954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19609"/>
                                        </p:tgtEl>
                                        <p:attrNameLst>
                                          <p:attrName>style.visibility</p:attrName>
                                        </p:attrNameLst>
                                      </p:cBhvr>
                                      <p:to>
                                        <p:strVal val="visible"/>
                                      </p:to>
                                    </p:set>
                                    <p:animEffect transition="in" filter="fade">
                                      <p:cBhvr>
                                        <p:cTn id="158" dur="770" decel="100000"/>
                                        <p:tgtEl>
                                          <p:spTgt spid="19609"/>
                                        </p:tgtEl>
                                      </p:cBhvr>
                                    </p:animEffect>
                                    <p:animScale>
                                      <p:cBhvr>
                                        <p:cTn id="159" dur="770" decel="100000"/>
                                        <p:tgtEl>
                                          <p:spTgt spid="19609"/>
                                        </p:tgtEl>
                                      </p:cBhvr>
                                      <p:from x="10000" y="10000"/>
                                      <p:to x="200000" y="450000"/>
                                    </p:animScale>
                                    <p:animScale>
                                      <p:cBhvr>
                                        <p:cTn id="160" dur="1230" accel="100000" fill="hold">
                                          <p:stCondLst>
                                            <p:cond delay="770"/>
                                          </p:stCondLst>
                                        </p:cTn>
                                        <p:tgtEl>
                                          <p:spTgt spid="19609"/>
                                        </p:tgtEl>
                                      </p:cBhvr>
                                      <p:from x="200000" y="450000"/>
                                      <p:to x="100000" y="100000"/>
                                    </p:animScale>
                                    <p:set>
                                      <p:cBhvr>
                                        <p:cTn id="161" dur="770" fill="hold"/>
                                        <p:tgtEl>
                                          <p:spTgt spid="19609"/>
                                        </p:tgtEl>
                                        <p:attrNameLst>
                                          <p:attrName>ppt_x</p:attrName>
                                        </p:attrNameLst>
                                      </p:cBhvr>
                                      <p:to>
                                        <p:strVal val="(0.5)"/>
                                      </p:to>
                                    </p:set>
                                    <p:anim from="(0.5)" to="(#ppt_x)" calcmode="lin" valueType="num">
                                      <p:cBhvr>
                                        <p:cTn id="162" dur="1230" accel="100000" fill="hold">
                                          <p:stCondLst>
                                            <p:cond delay="770"/>
                                          </p:stCondLst>
                                        </p:cTn>
                                        <p:tgtEl>
                                          <p:spTgt spid="19609"/>
                                        </p:tgtEl>
                                        <p:attrNameLst>
                                          <p:attrName>ppt_x</p:attrName>
                                        </p:attrNameLst>
                                      </p:cBhvr>
                                    </p:anim>
                                    <p:set>
                                      <p:cBhvr>
                                        <p:cTn id="163" dur="770" fill="hold"/>
                                        <p:tgtEl>
                                          <p:spTgt spid="19609"/>
                                        </p:tgtEl>
                                        <p:attrNameLst>
                                          <p:attrName>ppt_y</p:attrName>
                                        </p:attrNameLst>
                                      </p:cBhvr>
                                      <p:to>
                                        <p:strVal val="(#ppt_y+0.4)"/>
                                      </p:to>
                                    </p:set>
                                    <p:anim from="(#ppt_y+0.4)" to="(#ppt_y)" calcmode="lin" valueType="num">
                                      <p:cBhvr>
                                        <p:cTn id="164" dur="1230" accel="100000" fill="hold">
                                          <p:stCondLst>
                                            <p:cond delay="770"/>
                                          </p:stCondLst>
                                        </p:cTn>
                                        <p:tgtEl>
                                          <p:spTgt spid="19609"/>
                                        </p:tgtEl>
                                        <p:attrNameLst>
                                          <p:attrName>ppt_y</p:attrName>
                                        </p:attrNameLst>
                                      </p:cBhvr>
                                    </p:anim>
                                  </p:childTnLst>
                                  <p:subTnLst>
                                    <p:audio>
                                      <p:cMediaNode>
                                        <p:cTn display="0" masterRel="sameClick">
                                          <p:stCondLst>
                                            <p:cond evt="begin" delay="0">
                                              <p:tn val="15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6"/>
                  </p:tgtEl>
                </p:cond>
              </p:nextCondLst>
            </p:seq>
            <p:seq concurrent="1" nextAc="seek">
              <p:cTn id="165" restart="whenNotActive" fill="hold" evtFilter="cancelBubble" nodeType="interactiveSeq">
                <p:stCondLst>
                  <p:cond evt="onClick" delay="0">
                    <p:tgtEl>
                      <p:spTgt spid="19551"/>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21" presetClass="exit" presetSubtype="4" fill="hold" grpId="1" nodeType="clickEffect">
                                  <p:stCondLst>
                                    <p:cond delay="0"/>
                                  </p:stCondLst>
                                  <p:childTnLst>
                                    <p:animEffect transition="out" filter="wheel(4)">
                                      <p:cBhvr>
                                        <p:cTn id="169" dur="500"/>
                                        <p:tgtEl>
                                          <p:spTgt spid="19609"/>
                                        </p:tgtEl>
                                      </p:cBhvr>
                                    </p:animEffect>
                                    <p:set>
                                      <p:cBhvr>
                                        <p:cTn id="170" dur="1" fill="hold">
                                          <p:stCondLst>
                                            <p:cond delay="499"/>
                                          </p:stCondLst>
                                        </p:cTn>
                                        <p:tgtEl>
                                          <p:spTgt spid="19609"/>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1"/>
                  </p:tgtEl>
                </p:cond>
              </p:nextCondLst>
            </p:seq>
            <p:seq concurrent="1" nextAc="seek">
              <p:cTn id="171" restart="whenNotActive" fill="hold" evtFilter="cancelBubble" nodeType="interactiveSeq">
                <p:stCondLst>
                  <p:cond evt="onClick" delay="0">
                    <p:tgtEl>
                      <p:spTgt spid="1954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51" presetClass="entr" presetSubtype="0" fill="hold" grpId="0" nodeType="clickEffect">
                                  <p:stCondLst>
                                    <p:cond delay="0"/>
                                  </p:stCondLst>
                                  <p:childTnLst>
                                    <p:set>
                                      <p:cBhvr>
                                        <p:cTn id="175" dur="1" fill="hold">
                                          <p:stCondLst>
                                            <p:cond delay="0"/>
                                          </p:stCondLst>
                                        </p:cTn>
                                        <p:tgtEl>
                                          <p:spTgt spid="19610"/>
                                        </p:tgtEl>
                                        <p:attrNameLst>
                                          <p:attrName>style.visibility</p:attrName>
                                        </p:attrNameLst>
                                      </p:cBhvr>
                                      <p:to>
                                        <p:strVal val="visible"/>
                                      </p:to>
                                    </p:set>
                                    <p:animEffect transition="in" filter="fade">
                                      <p:cBhvr>
                                        <p:cTn id="176" dur="770" decel="100000"/>
                                        <p:tgtEl>
                                          <p:spTgt spid="19610"/>
                                        </p:tgtEl>
                                      </p:cBhvr>
                                    </p:animEffect>
                                    <p:animScale>
                                      <p:cBhvr>
                                        <p:cTn id="177" dur="770" decel="100000"/>
                                        <p:tgtEl>
                                          <p:spTgt spid="19610"/>
                                        </p:tgtEl>
                                      </p:cBhvr>
                                      <p:from x="10000" y="10000"/>
                                      <p:to x="200000" y="450000"/>
                                    </p:animScale>
                                    <p:animScale>
                                      <p:cBhvr>
                                        <p:cTn id="178" dur="1230" accel="100000" fill="hold">
                                          <p:stCondLst>
                                            <p:cond delay="770"/>
                                          </p:stCondLst>
                                        </p:cTn>
                                        <p:tgtEl>
                                          <p:spTgt spid="19610"/>
                                        </p:tgtEl>
                                      </p:cBhvr>
                                      <p:from x="200000" y="450000"/>
                                      <p:to x="100000" y="100000"/>
                                    </p:animScale>
                                    <p:set>
                                      <p:cBhvr>
                                        <p:cTn id="179" dur="770" fill="hold"/>
                                        <p:tgtEl>
                                          <p:spTgt spid="19610"/>
                                        </p:tgtEl>
                                        <p:attrNameLst>
                                          <p:attrName>ppt_x</p:attrName>
                                        </p:attrNameLst>
                                      </p:cBhvr>
                                      <p:to>
                                        <p:strVal val="(0.5)"/>
                                      </p:to>
                                    </p:set>
                                    <p:anim from="(0.5)" to="(#ppt_x)" calcmode="lin" valueType="num">
                                      <p:cBhvr>
                                        <p:cTn id="180" dur="1230" accel="100000" fill="hold">
                                          <p:stCondLst>
                                            <p:cond delay="770"/>
                                          </p:stCondLst>
                                        </p:cTn>
                                        <p:tgtEl>
                                          <p:spTgt spid="19610"/>
                                        </p:tgtEl>
                                        <p:attrNameLst>
                                          <p:attrName>ppt_x</p:attrName>
                                        </p:attrNameLst>
                                      </p:cBhvr>
                                    </p:anim>
                                    <p:set>
                                      <p:cBhvr>
                                        <p:cTn id="181" dur="770" fill="hold"/>
                                        <p:tgtEl>
                                          <p:spTgt spid="19610"/>
                                        </p:tgtEl>
                                        <p:attrNameLst>
                                          <p:attrName>ppt_y</p:attrName>
                                        </p:attrNameLst>
                                      </p:cBhvr>
                                      <p:to>
                                        <p:strVal val="(#ppt_y+0.4)"/>
                                      </p:to>
                                    </p:set>
                                    <p:anim from="(#ppt_y+0.4)" to="(#ppt_y)" calcmode="lin" valueType="num">
                                      <p:cBhvr>
                                        <p:cTn id="182" dur="1230" accel="100000" fill="hold">
                                          <p:stCondLst>
                                            <p:cond delay="770"/>
                                          </p:stCondLst>
                                        </p:cTn>
                                        <p:tgtEl>
                                          <p:spTgt spid="19610"/>
                                        </p:tgtEl>
                                        <p:attrNameLst>
                                          <p:attrName>ppt_y</p:attrName>
                                        </p:attrNameLst>
                                      </p:cBhvr>
                                    </p:anim>
                                  </p:childTnLst>
                                  <p:subTnLst>
                                    <p:audio>
                                      <p:cMediaNode>
                                        <p:cTn display="0" masterRel="sameClick">
                                          <p:stCondLst>
                                            <p:cond evt="begin" delay="0">
                                              <p:tn val="17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7"/>
                  </p:tgtEl>
                </p:cond>
              </p:nextCondLst>
            </p:seq>
            <p:seq concurrent="1" nextAc="seek">
              <p:cTn id="183" restart="whenNotActive" fill="hold" evtFilter="cancelBubble" nodeType="interactiveSeq">
                <p:stCondLst>
                  <p:cond evt="onClick" delay="0">
                    <p:tgtEl>
                      <p:spTgt spid="19552"/>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21" presetClass="exit" presetSubtype="4" fill="hold" grpId="1" nodeType="clickEffect">
                                  <p:stCondLst>
                                    <p:cond delay="0"/>
                                  </p:stCondLst>
                                  <p:childTnLst>
                                    <p:animEffect transition="out" filter="wheel(4)">
                                      <p:cBhvr>
                                        <p:cTn id="187" dur="500"/>
                                        <p:tgtEl>
                                          <p:spTgt spid="19610"/>
                                        </p:tgtEl>
                                      </p:cBhvr>
                                    </p:animEffect>
                                    <p:set>
                                      <p:cBhvr>
                                        <p:cTn id="188" dur="1" fill="hold">
                                          <p:stCondLst>
                                            <p:cond delay="499"/>
                                          </p:stCondLst>
                                        </p:cTn>
                                        <p:tgtEl>
                                          <p:spTgt spid="1961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2"/>
                  </p:tgtEl>
                </p:cond>
              </p:nextCondLst>
            </p:seq>
            <p:seq concurrent="1" nextAc="seek">
              <p:cTn id="189" restart="whenNotActive" fill="hold" evtFilter="cancelBubble" nodeType="interactiveSeq">
                <p:stCondLst>
                  <p:cond evt="onClick" delay="0">
                    <p:tgtEl>
                      <p:spTgt spid="19548"/>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51" presetClass="entr" presetSubtype="0" fill="hold" grpId="0" nodeType="clickEffect">
                                  <p:stCondLst>
                                    <p:cond delay="0"/>
                                  </p:stCondLst>
                                  <p:childTnLst>
                                    <p:set>
                                      <p:cBhvr>
                                        <p:cTn id="193" dur="1" fill="hold">
                                          <p:stCondLst>
                                            <p:cond delay="0"/>
                                          </p:stCondLst>
                                        </p:cTn>
                                        <p:tgtEl>
                                          <p:spTgt spid="19611"/>
                                        </p:tgtEl>
                                        <p:attrNameLst>
                                          <p:attrName>style.visibility</p:attrName>
                                        </p:attrNameLst>
                                      </p:cBhvr>
                                      <p:to>
                                        <p:strVal val="visible"/>
                                      </p:to>
                                    </p:set>
                                    <p:animEffect transition="in" filter="fade">
                                      <p:cBhvr>
                                        <p:cTn id="194" dur="770" decel="100000"/>
                                        <p:tgtEl>
                                          <p:spTgt spid="19611"/>
                                        </p:tgtEl>
                                      </p:cBhvr>
                                    </p:animEffect>
                                    <p:animScale>
                                      <p:cBhvr>
                                        <p:cTn id="195" dur="770" decel="100000"/>
                                        <p:tgtEl>
                                          <p:spTgt spid="19611"/>
                                        </p:tgtEl>
                                      </p:cBhvr>
                                      <p:from x="10000" y="10000"/>
                                      <p:to x="200000" y="450000"/>
                                    </p:animScale>
                                    <p:animScale>
                                      <p:cBhvr>
                                        <p:cTn id="196" dur="1230" accel="100000" fill="hold">
                                          <p:stCondLst>
                                            <p:cond delay="770"/>
                                          </p:stCondLst>
                                        </p:cTn>
                                        <p:tgtEl>
                                          <p:spTgt spid="19611"/>
                                        </p:tgtEl>
                                      </p:cBhvr>
                                      <p:from x="200000" y="450000"/>
                                      <p:to x="100000" y="100000"/>
                                    </p:animScale>
                                    <p:set>
                                      <p:cBhvr>
                                        <p:cTn id="197" dur="770" fill="hold"/>
                                        <p:tgtEl>
                                          <p:spTgt spid="19611"/>
                                        </p:tgtEl>
                                        <p:attrNameLst>
                                          <p:attrName>ppt_x</p:attrName>
                                        </p:attrNameLst>
                                      </p:cBhvr>
                                      <p:to>
                                        <p:strVal val="(0.5)"/>
                                      </p:to>
                                    </p:set>
                                    <p:anim from="(0.5)" to="(#ppt_x)" calcmode="lin" valueType="num">
                                      <p:cBhvr>
                                        <p:cTn id="198" dur="1230" accel="100000" fill="hold">
                                          <p:stCondLst>
                                            <p:cond delay="770"/>
                                          </p:stCondLst>
                                        </p:cTn>
                                        <p:tgtEl>
                                          <p:spTgt spid="19611"/>
                                        </p:tgtEl>
                                        <p:attrNameLst>
                                          <p:attrName>ppt_x</p:attrName>
                                        </p:attrNameLst>
                                      </p:cBhvr>
                                    </p:anim>
                                    <p:set>
                                      <p:cBhvr>
                                        <p:cTn id="199" dur="770" fill="hold"/>
                                        <p:tgtEl>
                                          <p:spTgt spid="19611"/>
                                        </p:tgtEl>
                                        <p:attrNameLst>
                                          <p:attrName>ppt_y</p:attrName>
                                        </p:attrNameLst>
                                      </p:cBhvr>
                                      <p:to>
                                        <p:strVal val="(#ppt_y+0.4)"/>
                                      </p:to>
                                    </p:set>
                                    <p:anim from="(#ppt_y+0.4)" to="(#ppt_y)" calcmode="lin" valueType="num">
                                      <p:cBhvr>
                                        <p:cTn id="200" dur="1230" accel="100000" fill="hold">
                                          <p:stCondLst>
                                            <p:cond delay="770"/>
                                          </p:stCondLst>
                                        </p:cTn>
                                        <p:tgtEl>
                                          <p:spTgt spid="19611"/>
                                        </p:tgtEl>
                                        <p:attrNameLst>
                                          <p:attrName>ppt_y</p:attrName>
                                        </p:attrNameLst>
                                      </p:cBhvr>
                                    </p:anim>
                                  </p:childTnLst>
                                  <p:subTnLst>
                                    <p:audio>
                                      <p:cMediaNode>
                                        <p:cTn display="0" masterRel="sameClick">
                                          <p:stCondLst>
                                            <p:cond evt="begin" delay="0">
                                              <p:tn val="19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8"/>
                  </p:tgtEl>
                </p:cond>
              </p:nextCondLst>
            </p:seq>
            <p:seq concurrent="1" nextAc="seek">
              <p:cTn id="201" restart="whenNotActive" fill="hold" evtFilter="cancelBubble" nodeType="interactiveSeq">
                <p:stCondLst>
                  <p:cond evt="onClick" delay="0">
                    <p:tgtEl>
                      <p:spTgt spid="19553"/>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1" presetClass="exit" presetSubtype="4" fill="hold" grpId="1" nodeType="clickEffect">
                                  <p:stCondLst>
                                    <p:cond delay="0"/>
                                  </p:stCondLst>
                                  <p:childTnLst>
                                    <p:animEffect transition="out" filter="wheel(4)">
                                      <p:cBhvr>
                                        <p:cTn id="205" dur="2000"/>
                                        <p:tgtEl>
                                          <p:spTgt spid="19611"/>
                                        </p:tgtEl>
                                      </p:cBhvr>
                                    </p:animEffect>
                                    <p:set>
                                      <p:cBhvr>
                                        <p:cTn id="206" dur="1" fill="hold">
                                          <p:stCondLst>
                                            <p:cond delay="1999"/>
                                          </p:stCondLst>
                                        </p:cTn>
                                        <p:tgtEl>
                                          <p:spTgt spid="19611"/>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3"/>
                  </p:tgtEl>
                </p:cond>
              </p:nextCondLst>
            </p:seq>
            <p:seq concurrent="1" nextAc="seek">
              <p:cTn id="207" restart="whenNotActive" fill="hold" evtFilter="cancelBubble" nodeType="interactiveSeq">
                <p:stCondLst>
                  <p:cond evt="onClick" delay="0">
                    <p:tgtEl>
                      <p:spTgt spid="19549"/>
                    </p:tgtEl>
                  </p:cond>
                </p:stCondLst>
                <p:endSync evt="end" delay="0">
                  <p:rtn val="all"/>
                </p:endSync>
                <p:childTnLst>
                  <p:par>
                    <p:cTn id="208" fill="hold" nodeType="clickPar">
                      <p:stCondLst>
                        <p:cond delay="0"/>
                      </p:stCondLst>
                      <p:childTnLst>
                        <p:par>
                          <p:cTn id="209" fill="hold" nodeType="withGroup">
                            <p:stCondLst>
                              <p:cond delay="0"/>
                            </p:stCondLst>
                            <p:childTnLst>
                              <p:par>
                                <p:cTn id="210" presetID="51" presetClass="entr" presetSubtype="0" fill="hold" grpId="0" nodeType="clickEffect">
                                  <p:stCondLst>
                                    <p:cond delay="0"/>
                                  </p:stCondLst>
                                  <p:childTnLst>
                                    <p:set>
                                      <p:cBhvr>
                                        <p:cTn id="211" dur="1" fill="hold">
                                          <p:stCondLst>
                                            <p:cond delay="0"/>
                                          </p:stCondLst>
                                        </p:cTn>
                                        <p:tgtEl>
                                          <p:spTgt spid="19612"/>
                                        </p:tgtEl>
                                        <p:attrNameLst>
                                          <p:attrName>style.visibility</p:attrName>
                                        </p:attrNameLst>
                                      </p:cBhvr>
                                      <p:to>
                                        <p:strVal val="visible"/>
                                      </p:to>
                                    </p:set>
                                    <p:animEffect transition="in" filter="fade">
                                      <p:cBhvr>
                                        <p:cTn id="212" dur="770" decel="100000"/>
                                        <p:tgtEl>
                                          <p:spTgt spid="19612"/>
                                        </p:tgtEl>
                                      </p:cBhvr>
                                    </p:animEffect>
                                    <p:animScale>
                                      <p:cBhvr>
                                        <p:cTn id="213" dur="770" decel="100000"/>
                                        <p:tgtEl>
                                          <p:spTgt spid="19612"/>
                                        </p:tgtEl>
                                      </p:cBhvr>
                                      <p:from x="10000" y="10000"/>
                                      <p:to x="200000" y="450000"/>
                                    </p:animScale>
                                    <p:animScale>
                                      <p:cBhvr>
                                        <p:cTn id="214" dur="1230" accel="100000" fill="hold">
                                          <p:stCondLst>
                                            <p:cond delay="770"/>
                                          </p:stCondLst>
                                        </p:cTn>
                                        <p:tgtEl>
                                          <p:spTgt spid="19612"/>
                                        </p:tgtEl>
                                      </p:cBhvr>
                                      <p:from x="200000" y="450000"/>
                                      <p:to x="100000" y="100000"/>
                                    </p:animScale>
                                    <p:set>
                                      <p:cBhvr>
                                        <p:cTn id="215" dur="770" fill="hold"/>
                                        <p:tgtEl>
                                          <p:spTgt spid="19612"/>
                                        </p:tgtEl>
                                        <p:attrNameLst>
                                          <p:attrName>ppt_x</p:attrName>
                                        </p:attrNameLst>
                                      </p:cBhvr>
                                      <p:to>
                                        <p:strVal val="(0.5)"/>
                                      </p:to>
                                    </p:set>
                                    <p:anim from="(0.5)" to="(#ppt_x)" calcmode="lin" valueType="num">
                                      <p:cBhvr>
                                        <p:cTn id="216" dur="1230" accel="100000" fill="hold">
                                          <p:stCondLst>
                                            <p:cond delay="770"/>
                                          </p:stCondLst>
                                        </p:cTn>
                                        <p:tgtEl>
                                          <p:spTgt spid="19612"/>
                                        </p:tgtEl>
                                        <p:attrNameLst>
                                          <p:attrName>ppt_x</p:attrName>
                                        </p:attrNameLst>
                                      </p:cBhvr>
                                    </p:anim>
                                    <p:set>
                                      <p:cBhvr>
                                        <p:cTn id="217" dur="770" fill="hold"/>
                                        <p:tgtEl>
                                          <p:spTgt spid="19612"/>
                                        </p:tgtEl>
                                        <p:attrNameLst>
                                          <p:attrName>ppt_y</p:attrName>
                                        </p:attrNameLst>
                                      </p:cBhvr>
                                      <p:to>
                                        <p:strVal val="(#ppt_y+0.4)"/>
                                      </p:to>
                                    </p:set>
                                    <p:anim from="(#ppt_y+0.4)" to="(#ppt_y)" calcmode="lin" valueType="num">
                                      <p:cBhvr>
                                        <p:cTn id="218" dur="1230" accel="100000" fill="hold">
                                          <p:stCondLst>
                                            <p:cond delay="770"/>
                                          </p:stCondLst>
                                        </p:cTn>
                                        <p:tgtEl>
                                          <p:spTgt spid="19612"/>
                                        </p:tgtEl>
                                        <p:attrNameLst>
                                          <p:attrName>ppt_y</p:attrName>
                                        </p:attrNameLst>
                                      </p:cBhvr>
                                    </p:anim>
                                  </p:childTnLst>
                                  <p:subTnLst>
                                    <p:audio>
                                      <p:cMediaNode>
                                        <p:cTn display="0" masterRel="sameClick">
                                          <p:stCondLst>
                                            <p:cond evt="begin" delay="0">
                                              <p:tn val="21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9"/>
                  </p:tgtEl>
                </p:cond>
              </p:nextCondLst>
            </p:seq>
            <p:seq concurrent="1" nextAc="seek">
              <p:cTn id="219" restart="whenNotActive" fill="hold" evtFilter="cancelBubble" nodeType="interactiveSeq">
                <p:stCondLst>
                  <p:cond evt="onClick" delay="0">
                    <p:tgtEl>
                      <p:spTgt spid="19554"/>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21" presetClass="exit" presetSubtype="4" fill="hold" grpId="1" nodeType="withEffect">
                                  <p:stCondLst>
                                    <p:cond delay="0"/>
                                  </p:stCondLst>
                                  <p:childTnLst>
                                    <p:animEffect transition="out" filter="wheel(4)">
                                      <p:cBhvr>
                                        <p:cTn id="223" dur="2000"/>
                                        <p:tgtEl>
                                          <p:spTgt spid="19612"/>
                                        </p:tgtEl>
                                      </p:cBhvr>
                                    </p:animEffect>
                                    <p:set>
                                      <p:cBhvr>
                                        <p:cTn id="224" dur="1" fill="hold">
                                          <p:stCondLst>
                                            <p:cond delay="1999"/>
                                          </p:stCondLst>
                                        </p:cTn>
                                        <p:tgtEl>
                                          <p:spTgt spid="19612"/>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4"/>
                  </p:tgtEl>
                </p:cond>
              </p:nextCondLst>
            </p:seq>
            <p:seq concurrent="1" nextAc="seek">
              <p:cTn id="225" restart="whenNotActive" fill="hold" evtFilter="cancelBubble" nodeType="interactiveSeq">
                <p:stCondLst>
                  <p:cond evt="onClick" delay="0">
                    <p:tgtEl>
                      <p:spTgt spid="19458"/>
                    </p:tgtEl>
                  </p:cond>
                </p:stCondLst>
                <p:endSync evt="end" delay="0">
                  <p:rtn val="all"/>
                </p:endSync>
                <p:childTnLst>
                  <p:par>
                    <p:cTn id="226" fill="hold" nodeType="clickPar">
                      <p:stCondLst>
                        <p:cond delay="0"/>
                      </p:stCondLst>
                      <p:childTnLst>
                        <p:par>
                          <p:cTn id="227" fill="hold" nodeType="withGroup">
                            <p:stCondLst>
                              <p:cond delay="0"/>
                            </p:stCondLst>
                            <p:childTnLst>
                              <p:par>
                                <p:cTn id="228" presetID="21" presetClass="entr" presetSubtype="4" fill="hold" grpId="0" nodeType="withEffect">
                                  <p:stCondLst>
                                    <p:cond delay="0"/>
                                  </p:stCondLst>
                                  <p:childTnLst>
                                    <p:set>
                                      <p:cBhvr>
                                        <p:cTn id="229" dur="1" fill="hold">
                                          <p:stCondLst>
                                            <p:cond delay="0"/>
                                          </p:stCondLst>
                                        </p:cTn>
                                        <p:tgtEl>
                                          <p:spTgt spid="19615"/>
                                        </p:tgtEl>
                                        <p:attrNameLst>
                                          <p:attrName>style.visibility</p:attrName>
                                        </p:attrNameLst>
                                      </p:cBhvr>
                                      <p:to>
                                        <p:strVal val="visible"/>
                                      </p:to>
                                    </p:set>
                                    <p:animEffect transition="in" filter="wheel(4)">
                                      <p:cBhvr>
                                        <p:cTn id="230" dur="2000"/>
                                        <p:tgtEl>
                                          <p:spTgt spid="19615"/>
                                        </p:tgtEl>
                                      </p:cBhvr>
                                    </p:animEffect>
                                  </p:childTnLst>
                                </p:cTn>
                              </p:par>
                              <p:par>
                                <p:cTn id="231" presetID="21" presetClass="entr" presetSubtype="4" fill="hold" grpId="0" nodeType="withEffect">
                                  <p:stCondLst>
                                    <p:cond delay="0"/>
                                  </p:stCondLst>
                                  <p:childTnLst>
                                    <p:set>
                                      <p:cBhvr>
                                        <p:cTn id="232" dur="1" fill="hold">
                                          <p:stCondLst>
                                            <p:cond delay="0"/>
                                          </p:stCondLst>
                                        </p:cTn>
                                        <p:tgtEl>
                                          <p:spTgt spid="19618"/>
                                        </p:tgtEl>
                                        <p:attrNameLst>
                                          <p:attrName>style.visibility</p:attrName>
                                        </p:attrNameLst>
                                      </p:cBhvr>
                                      <p:to>
                                        <p:strVal val="visible"/>
                                      </p:to>
                                    </p:set>
                                    <p:animEffect transition="in" filter="wheel(4)">
                                      <p:cBhvr>
                                        <p:cTn id="233" dur="2000"/>
                                        <p:tgtEl>
                                          <p:spTgt spid="19618"/>
                                        </p:tgtEl>
                                      </p:cBhvr>
                                    </p:animEffect>
                                  </p:childTnLst>
                                </p:cTn>
                              </p:par>
                              <p:par>
                                <p:cTn id="234" presetID="21" presetClass="entr" presetSubtype="4" fill="hold" grpId="0" nodeType="withEffect">
                                  <p:stCondLst>
                                    <p:cond delay="0"/>
                                  </p:stCondLst>
                                  <p:childTnLst>
                                    <p:set>
                                      <p:cBhvr>
                                        <p:cTn id="235" dur="1" fill="hold">
                                          <p:stCondLst>
                                            <p:cond delay="0"/>
                                          </p:stCondLst>
                                        </p:cTn>
                                        <p:tgtEl>
                                          <p:spTgt spid="19619"/>
                                        </p:tgtEl>
                                        <p:attrNameLst>
                                          <p:attrName>style.visibility</p:attrName>
                                        </p:attrNameLst>
                                      </p:cBhvr>
                                      <p:to>
                                        <p:strVal val="visible"/>
                                      </p:to>
                                    </p:set>
                                    <p:animEffect transition="in" filter="wheel(4)">
                                      <p:cBhvr>
                                        <p:cTn id="236" dur="2000"/>
                                        <p:tgtEl>
                                          <p:spTgt spid="19619"/>
                                        </p:tgtEl>
                                      </p:cBhvr>
                                    </p:animEffect>
                                  </p:childTnLst>
                                </p:cTn>
                              </p:par>
                              <p:par>
                                <p:cTn id="237" presetID="21" presetClass="entr" presetSubtype="4" fill="hold" grpId="0" nodeType="withEffect">
                                  <p:stCondLst>
                                    <p:cond delay="0"/>
                                  </p:stCondLst>
                                  <p:childTnLst>
                                    <p:set>
                                      <p:cBhvr>
                                        <p:cTn id="238" dur="1" fill="hold">
                                          <p:stCondLst>
                                            <p:cond delay="0"/>
                                          </p:stCondLst>
                                        </p:cTn>
                                        <p:tgtEl>
                                          <p:spTgt spid="19620"/>
                                        </p:tgtEl>
                                        <p:attrNameLst>
                                          <p:attrName>style.visibility</p:attrName>
                                        </p:attrNameLst>
                                      </p:cBhvr>
                                      <p:to>
                                        <p:strVal val="visible"/>
                                      </p:to>
                                    </p:set>
                                    <p:animEffect transition="in" filter="wheel(4)">
                                      <p:cBhvr>
                                        <p:cTn id="239" dur="2000"/>
                                        <p:tgtEl>
                                          <p:spTgt spid="19620"/>
                                        </p:tgtEl>
                                      </p:cBhvr>
                                    </p:animEffect>
                                  </p:childTnLst>
                                </p:cTn>
                              </p:par>
                              <p:par>
                                <p:cTn id="240" presetID="21" presetClass="entr" presetSubtype="4" fill="hold" grpId="0" nodeType="withEffect">
                                  <p:stCondLst>
                                    <p:cond delay="0"/>
                                  </p:stCondLst>
                                  <p:childTnLst>
                                    <p:set>
                                      <p:cBhvr>
                                        <p:cTn id="241" dur="1" fill="hold">
                                          <p:stCondLst>
                                            <p:cond delay="0"/>
                                          </p:stCondLst>
                                        </p:cTn>
                                        <p:tgtEl>
                                          <p:spTgt spid="19616"/>
                                        </p:tgtEl>
                                        <p:attrNameLst>
                                          <p:attrName>style.visibility</p:attrName>
                                        </p:attrNameLst>
                                      </p:cBhvr>
                                      <p:to>
                                        <p:strVal val="visible"/>
                                      </p:to>
                                    </p:set>
                                    <p:animEffect transition="in" filter="wheel(4)">
                                      <p:cBhvr>
                                        <p:cTn id="242" dur="2000"/>
                                        <p:tgtEl>
                                          <p:spTgt spid="19616"/>
                                        </p:tgtEl>
                                      </p:cBhvr>
                                    </p:animEffect>
                                  </p:childTnLst>
                                </p:cTn>
                              </p:par>
                            </p:childTnLst>
                          </p:cTn>
                        </p:par>
                      </p:childTnLst>
                    </p:cTn>
                  </p:par>
                </p:childTnLst>
              </p:cTn>
              <p:nextCondLst>
                <p:cond evt="onClick" delay="0">
                  <p:tgtEl>
                    <p:spTgt spid="19458"/>
                  </p:tgtEl>
                </p:cond>
              </p:nextCondLst>
            </p:seq>
          </p:childTnLst>
        </p:cTn>
      </p:par>
    </p:tnLst>
    <p:bldLst>
      <p:bldP spid="60538" grpId="0"/>
      <p:bldP spid="60539" grpId="0"/>
      <p:bldP spid="60542" grpId="0"/>
      <p:bldP spid="60545" grpId="0"/>
      <p:bldP spid="60546" grpId="0"/>
      <p:bldP spid="60548" grpId="0"/>
      <p:bldP spid="19600" grpId="0" animBg="1"/>
      <p:bldP spid="19600" grpId="1" animBg="1"/>
      <p:bldP spid="19607" grpId="0"/>
      <p:bldP spid="19608" grpId="0" animBg="1"/>
      <p:bldP spid="19608" grpId="1" animBg="1"/>
      <p:bldP spid="19609" grpId="0" animBg="1"/>
      <p:bldP spid="19609" grpId="1" animBg="1"/>
      <p:bldP spid="19610" grpId="0" animBg="1"/>
      <p:bldP spid="19610" grpId="1" animBg="1"/>
      <p:bldP spid="19611" grpId="0" animBg="1"/>
      <p:bldP spid="19611" grpId="1" animBg="1"/>
      <p:bldP spid="19612" grpId="0" animBg="1"/>
      <p:bldP spid="19612" grpId="1" animBg="1"/>
      <p:bldP spid="19615" grpId="0" animBg="1"/>
      <p:bldP spid="19615" grpId="1" animBg="1"/>
      <p:bldP spid="19616" grpId="0" animBg="1"/>
      <p:bldP spid="19616" grpId="1" animBg="1"/>
      <p:bldP spid="19618" grpId="0" animBg="1"/>
      <p:bldP spid="19618" grpId="1" animBg="1"/>
      <p:bldP spid="19619" grpId="0" animBg="1"/>
      <p:bldP spid="19619" grpId="1" animBg="1"/>
      <p:bldP spid="19620" grpId="0" animBg="1"/>
      <p:bldP spid="196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p:cNvGraphicFramePr>
            <a:graphicFrameLocks noGrp="1"/>
          </p:cNvGraphicFramePr>
          <p:nvPr>
            <p:extLst>
              <p:ext uri="{D42A27DB-BD31-4B8C-83A1-F6EECF244321}">
                <p14:modId xmlns:p14="http://schemas.microsoft.com/office/powerpoint/2010/main" val="204664254"/>
              </p:ext>
            </p:extLst>
          </p:nvPr>
        </p:nvGraphicFramePr>
        <p:xfrm>
          <a:off x="289560" y="533400"/>
          <a:ext cx="11750041" cy="5836920"/>
        </p:xfrm>
        <a:graphic>
          <a:graphicData uri="http://schemas.openxmlformats.org/drawingml/2006/table">
            <a:tbl>
              <a:tblPr/>
              <a:tblGrid>
                <a:gridCol w="2678072">
                  <a:extLst>
                    <a:ext uri="{9D8B030D-6E8A-4147-A177-3AD203B41FA5}">
                      <a16:colId xmlns:a16="http://schemas.microsoft.com/office/drawing/2014/main" val="20000"/>
                    </a:ext>
                  </a:extLst>
                </a:gridCol>
                <a:gridCol w="4772021">
                  <a:extLst>
                    <a:ext uri="{9D8B030D-6E8A-4147-A177-3AD203B41FA5}">
                      <a16:colId xmlns:a16="http://schemas.microsoft.com/office/drawing/2014/main" val="20001"/>
                    </a:ext>
                  </a:extLst>
                </a:gridCol>
                <a:gridCol w="4299948">
                  <a:extLst>
                    <a:ext uri="{9D8B030D-6E8A-4147-A177-3AD203B41FA5}">
                      <a16:colId xmlns:a16="http://schemas.microsoft.com/office/drawing/2014/main" val="20002"/>
                    </a:ext>
                  </a:extLst>
                </a:gridCol>
              </a:tblGrid>
              <a:tr h="574670">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Sấm</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bớt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bất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ngờ</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Trên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hàng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cây</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đứng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tuổi</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175">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Tả thực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7131">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Tượng trưng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0944">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0000"/>
                          </a:solidFill>
                          <a:effectLst/>
                          <a:latin typeface="Times New Roman" panose="02020603050405020304" pitchFamily="18" charset="0"/>
                        </a:rPr>
                        <a:t>Biện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pháp</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nghệ</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thuật</a:t>
                      </a:r>
                      <a:r>
                        <a:rPr kumimoji="0" lang="en-US" sz="2800" b="1" i="0" u="none" strike="noStrike" cap="none" normalizeH="0" baseline="0" dirty="0" smtClean="0">
                          <a:ln>
                            <a:noFill/>
                          </a:ln>
                          <a:solidFill>
                            <a:srgbClr val="FF0000"/>
                          </a:solidFill>
                          <a:effectLst/>
                          <a:latin typeface="Times New Roman" panose="02020603050405020304" pitchFamily="18" charset="0"/>
                        </a:rPr>
                        <a:t> – </a:t>
                      </a:r>
                      <a:r>
                        <a:rPr kumimoji="0" lang="en-US" sz="2800" b="1" i="0" u="none" strike="noStrike" cap="none" normalizeH="0" baseline="0" dirty="0" err="1" smtClean="0">
                          <a:ln>
                            <a:noFill/>
                          </a:ln>
                          <a:solidFill>
                            <a:srgbClr val="FF0000"/>
                          </a:solidFill>
                          <a:effectLst/>
                          <a:latin typeface="Times New Roman" panose="02020603050405020304" pitchFamily="18" charset="0"/>
                        </a:rPr>
                        <a:t>Tác</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dụng</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Text Box 59"/>
          <p:cNvSpPr txBox="1">
            <a:spLocks noChangeArrowheads="1"/>
          </p:cNvSpPr>
          <p:nvPr/>
        </p:nvSpPr>
        <p:spPr bwMode="auto">
          <a:xfrm>
            <a:off x="2971800" y="1236762"/>
            <a:ext cx="47701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hiện tượng tự</a:t>
            </a:r>
            <a:r>
              <a:rPr kumimoji="0" lang="en-US" altLang="en-US" b="0" i="0" u="none" strike="noStrike" kern="0" cap="none" spc="0" normalizeH="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nhiên thường xuất hiện trong những cơn mưa, cuối mùa thì ít đi.</a:t>
            </a:r>
          </a:p>
        </p:txBody>
      </p:sp>
      <p:sp>
        <p:nvSpPr>
          <p:cNvPr id="6" name="Text Box 61"/>
          <p:cNvSpPr txBox="1">
            <a:spLocks noChangeArrowheads="1"/>
          </p:cNvSpPr>
          <p:nvPr/>
        </p:nvSpPr>
        <p:spPr bwMode="auto">
          <a:xfrm>
            <a:off x="7924800" y="1236761"/>
            <a:ext cx="3977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Những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cây</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cổ</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thụ</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vào</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thu</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không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còn</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bất</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ngờ</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bởi</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tiếng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sấm</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a:t>
            </a:r>
          </a:p>
        </p:txBody>
      </p:sp>
      <p:sp>
        <p:nvSpPr>
          <p:cNvPr id="7" name="Text Box 62"/>
          <p:cNvSpPr txBox="1">
            <a:spLocks noChangeArrowheads="1"/>
          </p:cNvSpPr>
          <p:nvPr/>
        </p:nvSpPr>
        <p:spPr bwMode="auto">
          <a:xfrm>
            <a:off x="2971800" y="2819400"/>
            <a:ext cx="426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những vang động bất thường của ngoại cảnh của cuộc đời.</a:t>
            </a: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8" name="Text Box 63"/>
          <p:cNvSpPr txBox="1">
            <a:spLocks noChangeArrowheads="1"/>
          </p:cNvSpPr>
          <p:nvPr/>
        </p:nvSpPr>
        <p:spPr bwMode="auto">
          <a:xfrm>
            <a:off x="7985761" y="2854939"/>
            <a:ext cx="405384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Những con người từng trải, qua tuổi thanh niên bồng bột.</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9" name="Text Box 67"/>
          <p:cNvSpPr txBox="1">
            <a:spLocks noChangeArrowheads="1"/>
          </p:cNvSpPr>
          <p:nvPr/>
        </p:nvSpPr>
        <p:spPr bwMode="auto">
          <a:xfrm>
            <a:off x="3078480" y="4401799"/>
            <a:ext cx="8823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NT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ẩn</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dụ</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-&gt; </a:t>
            </a:r>
            <a:r>
              <a:rPr kumimoji="0" lang="vi-VN" altLang="en-US" b="0" i="1" u="none" strike="noStrike" kern="0" cap="none" spc="0" normalizeH="0" baseline="0" noProof="0" dirty="0" smtClean="0">
                <a:ln>
                  <a:noFill/>
                </a:ln>
                <a:solidFill>
                  <a:srgbClr val="002060"/>
                </a:solidFill>
                <a:effectLst/>
                <a:uLnTx/>
                <a:uFillTx/>
                <a:latin typeface="Times New Roman" panose="02020603050405020304" pitchFamily="18" charset="0"/>
              </a:rPr>
              <a:t>Câu thơ mang đậm tính suy ngẫm, triết lí : Vẻ chín chắn, điềm tĩnh của hàng cây trước nắng, mưa, sấm ... vào lúc sang thu hay đó là sự từng trải, chín chắn của con người sau những mưa, nắng, vang động  của cuộc đời.</a:t>
            </a:r>
            <a:endPar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pic>
        <p:nvPicPr>
          <p:cNvPr id="64514"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80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iterate type="lt">
                                    <p:tmPct val="0"/>
                                  </p:iterate>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500" autoRev="1" fill="hold"/>
                                        <p:tgtEl>
                                          <p:spTgt spid="9">
                                            <p:txEl>
                                              <p:pRg st="0" end="0"/>
                                            </p:txEl>
                                          </p:spTgt>
                                        </p:tgtEl>
                                        <p:attrNameLst>
                                          <p:attrName>style.color</p:attrName>
                                        </p:attrNameLst>
                                      </p:cBhvr>
                                      <p:to>
                                        <p:clrVal>
                                          <a:schemeClr val="accent2"/>
                                        </p:clrVal>
                                      </p:to>
                                    </p:set>
                                    <p:set>
                                      <p:cBhvr>
                                        <p:cTn id="37" dur="500" autoRev="1" fill="hold"/>
                                        <p:tgtEl>
                                          <p:spTgt spid="9">
                                            <p:txEl>
                                              <p:pRg st="0" end="0"/>
                                            </p:txEl>
                                          </p:spTgt>
                                        </p:tgtEl>
                                        <p:attrNameLst>
                                          <p:attrName>fillcolor</p:attrName>
                                        </p:attrNameLst>
                                      </p:cBhvr>
                                      <p:to>
                                        <p:clrVal>
                                          <a:schemeClr val="accent2"/>
                                        </p:clrVal>
                                      </p:to>
                                    </p:set>
                                    <p:set>
                                      <p:cBhvr>
                                        <p:cTn id="38" dur="500" autoRev="1"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9560" y="904558"/>
            <a:ext cx="1149096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lnSpc>
                <a:spcPct val="115000"/>
              </a:lnSpc>
              <a:spcBef>
                <a:spcPct val="0"/>
              </a:spcBef>
              <a:spcAft>
                <a:spcPct val="0"/>
              </a:spcAft>
              <a:buFontTx/>
              <a:buNone/>
            </a:pPr>
            <a:r>
              <a:rPr lang="en-US" altLang="en-US" sz="4000" dirty="0">
                <a:solidFill>
                  <a:srgbClr val="FF0000"/>
                </a:solidFill>
                <a:latin typeface="iCiel Bambola" panose="02000000000000000000" pitchFamily="2" charset="0"/>
                <a:cs typeface="Times New Roman" panose="02020603050405020304" pitchFamily="18" charset="0"/>
              </a:rPr>
              <a:t>TỔNG KẾT</a:t>
            </a:r>
          </a:p>
          <a:p>
            <a:pPr algn="just" fontAlgn="base">
              <a:lnSpc>
                <a:spcPct val="115000"/>
              </a:lnSpc>
              <a:spcBef>
                <a:spcPct val="0"/>
              </a:spcBef>
              <a:spcAft>
                <a:spcPct val="0"/>
              </a:spcAft>
              <a:buFontTx/>
              <a:buNone/>
            </a:pPr>
            <a:r>
              <a:rPr lang="en-US" altLang="en-US" sz="4000" dirty="0" err="1">
                <a:solidFill>
                  <a:srgbClr val="0000FF"/>
                </a:solidFill>
                <a:latin typeface="iCiel Bambola" panose="02000000000000000000" pitchFamily="2" charset="0"/>
                <a:cs typeface="Calibri" panose="020F0502020204030204" pitchFamily="34" charset="0"/>
              </a:rPr>
              <a:t>Với</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5 </a:t>
            </a:r>
            <a:r>
              <a:rPr lang="en-US" altLang="en-US" sz="4000" dirty="0" err="1">
                <a:solidFill>
                  <a:srgbClr val="0000FF"/>
                </a:solidFill>
                <a:latin typeface="iCiel Bambola" panose="02000000000000000000" pitchFamily="2" charset="0"/>
                <a:cs typeface="Calibri" panose="020F0502020204030204" pitchFamily="34" charset="0"/>
              </a:rPr>
              <a:t>chữ</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hợp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diễn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dòng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cảm</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xúc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miên</a:t>
            </a:r>
            <a:r>
              <a:rPr lang="en-US" altLang="en-US" sz="4000" dirty="0">
                <a:solidFill>
                  <a:srgbClr val="0000FF"/>
                </a:solidFill>
                <a:latin typeface="iCiel Bambola" panose="02000000000000000000" pitchFamily="2" charset="0"/>
                <a:cs typeface="Calibri" panose="020F0502020204030204" pitchFamily="34" charset="0"/>
              </a:rPr>
              <a:t> man; </a:t>
            </a:r>
            <a:r>
              <a:rPr lang="en-US" altLang="en-US" sz="4000" dirty="0" err="1">
                <a:solidFill>
                  <a:srgbClr val="0000FF"/>
                </a:solidFill>
                <a:latin typeface="iCiel Bambola" panose="02000000000000000000" pitchFamily="2" charset="0"/>
                <a:cs typeface="Calibri" panose="020F0502020204030204" pitchFamily="34" charset="0"/>
              </a:rPr>
              <a:t>giọng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nhàng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sâu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lắng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nhiều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hình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ảnh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đẹp</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giàu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sức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biểu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sử</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dụng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hiệu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quả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các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biện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pháp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từ</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cùng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với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nhận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tinh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tế</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tác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Hữu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Thỉnh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diển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biến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chuyển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nhẹ</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nhàng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mà</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rõ</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rệt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của</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đất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trời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từ</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cuối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hạ</a:t>
            </a:r>
            <a:r>
              <a:rPr lang="en-US" altLang="en-US" sz="4000" dirty="0">
                <a:solidFill>
                  <a:srgbClr val="0000FF"/>
                </a:solidFill>
                <a:latin typeface="iCiel Bambola" panose="02000000000000000000" pitchFamily="2" charset="0"/>
                <a:cs typeface="Times New Roman" panose="02020603050405020304" pitchFamily="18" charset="0"/>
              </a:rPr>
              <a:t> sang </a:t>
            </a:r>
            <a:r>
              <a:rPr lang="en-US" altLang="en-US" sz="4000" dirty="0" err="1">
                <a:solidFill>
                  <a:srgbClr val="0000FF"/>
                </a:solidFill>
                <a:latin typeface="iCiel Bambola" panose="02000000000000000000" pitchFamily="2" charset="0"/>
                <a:cs typeface="Times New Roman" panose="02020603050405020304" pitchFamily="18" charset="0"/>
              </a:rPr>
              <a:t>đầu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thu</a:t>
            </a:r>
            <a:r>
              <a:rPr lang="en-US" altLang="en-US" sz="4000" dirty="0">
                <a:solidFill>
                  <a:srgbClr val="0000FF"/>
                </a:solidFill>
                <a:latin typeface="iCiel Bambola" panose="02000000000000000000" pitchFamily="2" charset="0"/>
                <a:cs typeface="Times New Roman" panose="02020603050405020304" pitchFamily="18" charset="0"/>
              </a:rPr>
              <a:t>.</a:t>
            </a:r>
            <a:endParaRPr lang="en-US" altLang="en-US" sz="4000" dirty="0">
              <a:solidFill>
                <a:srgbClr val="0000FF"/>
              </a:solidFill>
              <a:latin typeface="iCiel Bambola" panose="02000000000000000000" pitchFamily="2" charset="0"/>
              <a:cs typeface="Calibri" panose="020F0502020204030204" pitchFamily="34" charset="0"/>
            </a:endParaRPr>
          </a:p>
        </p:txBody>
      </p:sp>
      <p:pic>
        <p:nvPicPr>
          <p:cNvPr id="5"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0"/>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327" y="1785424"/>
            <a:ext cx="1055769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smtClean="0">
                <a:solidFill>
                  <a:prstClr val="black"/>
                </a:solidFill>
                <a:latin typeface="iCiel Bambola" panose="02000000000000000000" pitchFamily="2" charset="0"/>
              </a:rPr>
              <a:t>III. </a:t>
            </a:r>
            <a:r>
              <a:rPr lang="en-US" sz="9600" dirty="0" err="1" smtClean="0">
                <a:solidFill>
                  <a:prstClr val="black"/>
                </a:solidFill>
                <a:latin typeface="iCiel Bambola" panose="02000000000000000000" pitchFamily="2" charset="0"/>
              </a:rPr>
              <a:t>Luyện</a:t>
            </a:r>
            <a:r>
              <a:rPr lang="en-US" sz="9600" dirty="0" smtClean="0">
                <a:solidFill>
                  <a:prstClr val="black"/>
                </a:solidFill>
                <a:latin typeface="iCiel Bambola" panose="02000000000000000000" pitchFamily="2" charset="0"/>
              </a:rPr>
              <a:t> </a:t>
            </a:r>
            <a:r>
              <a:rPr lang="en-US" sz="9600" dirty="0" err="1" smtClean="0">
                <a:solidFill>
                  <a:prstClr val="black"/>
                </a:solidFill>
                <a:latin typeface="iCiel Bambola" panose="02000000000000000000" pitchFamily="2" charset="0"/>
              </a:rPr>
              <a:t>đề</a:t>
            </a:r>
            <a:r>
              <a:rPr lang="en-US" sz="9600" dirty="0" smtClean="0">
                <a:solidFill>
                  <a:prstClr val="black"/>
                </a:solidFill>
                <a:latin typeface="iCiel Bambola" panose="02000000000000000000" pitchFamily="2" charset="0"/>
              </a:rPr>
              <a:t> </a:t>
            </a:r>
            <a:r>
              <a:rPr lang="en-US" sz="9600" dirty="0" err="1" smtClean="0">
                <a:solidFill>
                  <a:prstClr val="black"/>
                </a:solidFill>
                <a:latin typeface="iCiel Bambola" panose="02000000000000000000" pitchFamily="2" charset="0"/>
              </a:rPr>
              <a:t>đọc</a:t>
            </a:r>
            <a:r>
              <a:rPr lang="en-US" sz="9600" dirty="0" smtClean="0">
                <a:solidFill>
                  <a:prstClr val="black"/>
                </a:solidFill>
                <a:latin typeface="iCiel Bambola" panose="02000000000000000000" pitchFamily="2" charset="0"/>
              </a:rPr>
              <a:t> – </a:t>
            </a:r>
            <a:r>
              <a:rPr lang="en-US" sz="9600" dirty="0" err="1" smtClean="0">
                <a:solidFill>
                  <a:prstClr val="black"/>
                </a:solidFill>
                <a:latin typeface="iCiel Bambola" panose="02000000000000000000" pitchFamily="2" charset="0"/>
              </a:rPr>
              <a:t>hiểu</a:t>
            </a:r>
            <a:endPar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4275692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atercolor Maple Leaf Advertising Background, Advertising Background,  Watercolor, Maple Leaf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47909"/>
            <a:ext cx="5547360" cy="6001643"/>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se</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156960" y="734764"/>
            <a:ext cx="5654040" cy="5632311"/>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khồ</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quy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nạp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6: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4766149" y="-66045"/>
            <a:ext cx="2659702" cy="923330"/>
          </a:xfrm>
          <a:prstGeom prst="rect">
            <a:avLst/>
          </a:prstGeom>
          <a:noFill/>
        </p:spPr>
        <p:txBody>
          <a:bodyPr wrap="none" rtlCol="0">
            <a:spAutoFit/>
          </a:bodyPr>
          <a:lstStyle/>
          <a:p>
            <a:r>
              <a:rPr lang="en-US" sz="5400" b="1" dirty="0" err="1" smtClean="0">
                <a:solidFill>
                  <a:srgbClr val="FF0000"/>
                </a:solidFill>
                <a:latin typeface="iCiel Bambola" panose="02000000000000000000" pitchFamily="2" charset="0"/>
              </a:rPr>
              <a:t>Phiếu</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số</a:t>
            </a:r>
            <a:r>
              <a:rPr lang="en-US" sz="5400" b="1" dirty="0" smtClean="0">
                <a:solidFill>
                  <a:srgbClr val="FF0000"/>
                </a:solidFill>
                <a:latin typeface="iCiel Bambola" panose="02000000000000000000" pitchFamily="2" charset="0"/>
              </a:rPr>
              <a:t>  1</a:t>
            </a:r>
            <a:endParaRPr lang="en-US" sz="5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2751670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atercolor Maple Leaf Background Material, Watercolor, Maple, Autumn Leaves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5045" y="-2665047"/>
            <a:ext cx="6861908"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357654"/>
            <a:ext cx="10668000" cy="1274195"/>
          </a:xfrm>
          <a:prstGeom prst="rect">
            <a:avLst/>
          </a:prstGeom>
        </p:spPr>
        <p:txBody>
          <a:bodyPr wrap="square">
            <a:spAutoFit/>
          </a:bodyPr>
          <a:lstStyle/>
          <a:p>
            <a:pPr algn="just">
              <a:lnSpc>
                <a:spcPct val="120000"/>
              </a:lnSpc>
              <a:spcAft>
                <a:spcPts val="0"/>
              </a:spcAft>
            </a:pPr>
            <a:r>
              <a:rPr lang="en-US" sz="3200" b="1" i="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49415" y="1989504"/>
            <a:ext cx="8932985" cy="3055195"/>
          </a:xfrm>
          <a:prstGeom prst="rect">
            <a:avLst/>
          </a:prstGeom>
        </p:spPr>
        <p:txBody>
          <a:bodyPr wrap="square">
            <a:spAutoFit/>
          </a:bodyPr>
          <a:lstStyle/>
          <a:p>
            <a:pPr algn="just">
              <a:lnSpc>
                <a:spcPct val="120000"/>
              </a:lnSpc>
              <a:spcAft>
                <a:spcPts val="800"/>
              </a:spcAft>
            </a:pP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500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ảnh Phim Hoạt Hình Mùa Thu Hình ảnh | Định dạng hình ảnh PSD 40160552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16" r="90000"/>
                    </a14:imgEffect>
                  </a14:imgLayer>
                </a14:imgProps>
              </a:ext>
              <a:ext uri="{28A0092B-C50C-407E-A947-70E740481C1C}">
                <a14:useLocalDpi xmlns:a14="http://schemas.microsoft.com/office/drawing/2010/main" val="0"/>
              </a:ext>
            </a:extLst>
          </a:blip>
          <a:srcRect/>
          <a:stretch>
            <a:fillRect/>
          </a:stretch>
        </p:blipFill>
        <p:spPr bwMode="auto">
          <a:xfrm>
            <a:off x="-328246" y="287317"/>
            <a:ext cx="7065840" cy="70658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32920" y="287317"/>
            <a:ext cx="8026034" cy="1643527"/>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32920" y="2218161"/>
            <a:ext cx="8026034" cy="4031873"/>
          </a:xfrm>
          <a:prstGeom prst="rect">
            <a:avLst/>
          </a:prstGeom>
          <a:ln>
            <a:solidFill>
              <a:schemeClr val="tx1"/>
            </a:solidFill>
            <a:prstDash val="dash"/>
          </a:ln>
        </p:spPr>
        <p:txBody>
          <a:bodyPr wrap="square">
            <a:spAutoFit/>
          </a:bodyPr>
          <a:lstStyle/>
          <a:p>
            <a:pPr algn="just"/>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Phương</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thức</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đạt</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chính</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khổ</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đầu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cảm</a:t>
            </a:r>
            <a:r>
              <a:rPr lang="en-US" sz="3200" dirty="0" smtClean="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714581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77" y="2638360"/>
            <a:ext cx="11247119" cy="3970318"/>
          </a:xfrm>
          <a:prstGeom prst="rect">
            <a:avLst/>
          </a:prstGeom>
          <a:solidFill>
            <a:schemeClr val="accent4">
              <a:lumMod val="40000"/>
              <a:lumOff val="60000"/>
            </a:schemeClr>
          </a:solidFill>
        </p:spPr>
        <p:txBody>
          <a:bodyPr wrap="square">
            <a:spAutoFit/>
          </a:bodyPr>
          <a:lstStyle/>
          <a:p>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Bỉện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nhẩn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Tên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phẩm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Đoàn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thuyền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đánh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Huy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Cận</a:t>
            </a:r>
            <a:endParaRPr lang="en-US" sz="2800" dirty="0"/>
          </a:p>
        </p:txBody>
      </p:sp>
      <p:sp>
        <p:nvSpPr>
          <p:cNvPr id="6" name="Rectangle 5"/>
          <p:cNvSpPr/>
          <p:nvPr/>
        </p:nvSpPr>
        <p:spPr>
          <a:xfrm>
            <a:off x="563879" y="214009"/>
            <a:ext cx="11247119" cy="2160591"/>
          </a:xfrm>
          <a:prstGeom prst="rect">
            <a:avLst/>
          </a:prstGeom>
          <a:ln>
            <a:solidFill>
              <a:schemeClr val="tx1"/>
            </a:solidFill>
            <a:prstDash val="dashDot"/>
          </a:ln>
        </p:spPr>
        <p:txBody>
          <a:bodyPr wrap="square">
            <a:spAutoFit/>
          </a:bodyPr>
          <a:lstStyle/>
          <a:p>
            <a:pPr algn="just">
              <a:lnSpc>
                <a:spcPct val="120000"/>
              </a:lnSpc>
              <a:spcAft>
                <a:spcPts val="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2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lip nghệ thuật Hình ảnh mùa thu Vector đồ họa Minh họa - mùa thu png tải  về - Miễn phí trong suốt Trái Cam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7945" y="1600517"/>
            <a:ext cx="85725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21559"/>
            <a:ext cx="115062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khồ</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20040" y="1696218"/>
            <a:ext cx="11689080" cy="4832092"/>
          </a:xfrm>
          <a:prstGeom prst="rect">
            <a:avLst/>
          </a:prstGeom>
          <a:ln>
            <a:solidFill>
              <a:schemeClr val="tx1"/>
            </a:solidFill>
            <a:prstDash val="dashDot"/>
          </a:ln>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voan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Gợi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được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tình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người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dùng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dằng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lưu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luyến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hè</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đầy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nắng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đón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vẻ</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tươi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12565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Autumn tree, drawing the tree, hand painted, autumn elements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0680" y="1930527"/>
            <a:ext cx="8763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914" y="110169"/>
            <a:ext cx="11678285" cy="2160591"/>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08914" y="2160248"/>
            <a:ext cx="8340726" cy="4626908"/>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37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 y="141456"/>
            <a:ext cx="11826240" cy="6329938"/>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xóm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sĩ</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chuyển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biến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nhịp</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phút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giao</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về</a:t>
            </a:r>
            <a:r>
              <a:rPr lang="en-US" sz="2800" dirty="0" smtClean="0">
                <a:effectLst/>
                <a:latin typeface="Times New Roman" panose="02020603050405020304" pitchFamily="18" charset="0"/>
                <a:ea typeface="Calibri" panose="020F0502020204030204" pitchFamily="34" charset="0"/>
              </a:rPr>
              <a:t>.</a:t>
            </a:r>
            <a:endParaRPr lang="en-US" sz="2800" dirty="0"/>
          </a:p>
        </p:txBody>
      </p:sp>
      <p:pic>
        <p:nvPicPr>
          <p:cNvPr id="6"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7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7047" y="1617784"/>
            <a:ext cx="7348678" cy="1569660"/>
          </a:xfrm>
          <a:prstGeom prst="rect">
            <a:avLst/>
          </a:prstGeom>
          <a:noFill/>
        </p:spPr>
        <p:txBody>
          <a:bodyPr wrap="none" rtlCol="0">
            <a:spAutoFit/>
          </a:bodyPr>
          <a:lstStyle/>
          <a:p>
            <a:r>
              <a:rPr lang="en-US" sz="9600" dirty="0" smtClean="0">
                <a:latin typeface="iCiel Bambola" panose="02000000000000000000" pitchFamily="2" charset="0"/>
              </a:rPr>
              <a:t>I. </a:t>
            </a:r>
            <a:r>
              <a:rPr lang="en-US" sz="9600" dirty="0" err="1" smtClean="0">
                <a:latin typeface="iCiel Bambola" panose="02000000000000000000" pitchFamily="2" charset="0"/>
              </a:rPr>
              <a:t>Tìm</a:t>
            </a:r>
            <a:r>
              <a:rPr lang="en-US" sz="9600" dirty="0" smtClean="0">
                <a:latin typeface="iCiel Bambola" panose="02000000000000000000" pitchFamily="2" charset="0"/>
              </a:rPr>
              <a:t> </a:t>
            </a:r>
            <a:r>
              <a:rPr lang="en-US" sz="9600" dirty="0" err="1" smtClean="0">
                <a:latin typeface="iCiel Bambola" panose="02000000000000000000" pitchFamily="2" charset="0"/>
              </a:rPr>
              <a:t>hiểu</a:t>
            </a:r>
            <a:r>
              <a:rPr lang="en-US" sz="9600" dirty="0" smtClean="0">
                <a:latin typeface="iCiel Bambola" panose="02000000000000000000" pitchFamily="2" charset="0"/>
              </a:rPr>
              <a:t> </a:t>
            </a:r>
            <a:r>
              <a:rPr lang="en-US" sz="9600" dirty="0" err="1" smtClean="0">
                <a:latin typeface="iCiel Bambola" panose="02000000000000000000" pitchFamily="2" charset="0"/>
              </a:rPr>
              <a:t>chung</a:t>
            </a:r>
            <a:endParaRPr lang="en-US" sz="9600" dirty="0">
              <a:latin typeface="iCiel Bambola" panose="02000000000000000000" pitchFamily="2" charset="0"/>
            </a:endParaRPr>
          </a:p>
        </p:txBody>
      </p:sp>
    </p:spTree>
    <p:extLst>
      <p:ext uri="{BB962C8B-B14F-4D97-AF65-F5344CB8AC3E}">
        <p14:creationId xmlns:p14="http://schemas.microsoft.com/office/powerpoint/2010/main" val="61353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나뭇잎이 가을 낙엽이 배경 | 가을 배경, 배경, 나뭇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0"/>
            <a:ext cx="118110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8100" y="1799304"/>
            <a:ext cx="12039600" cy="4553041"/>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Sự</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tinh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tế</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nhạy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tài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năng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nghệ</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thuật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46708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De Otoño Madera - Imagen gratis e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9640" y="780628"/>
            <a:ext cx="10469880" cy="5262979"/>
          </a:xfrm>
          <a:prstGeom prst="rect">
            <a:avLst/>
          </a:prstGeom>
        </p:spPr>
        <p:txBody>
          <a:bodyPr wrap="square">
            <a:spAutoFit/>
          </a:bodyPr>
          <a:lstStyle/>
          <a:p>
            <a:pPr algn="just">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4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utumn Template Backgrounds for Powerpoint Templates - PPT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120" y="249021"/>
            <a:ext cx="11033760" cy="1126462"/>
          </a:xfrm>
          <a:prstGeom prst="rect">
            <a:avLst/>
          </a:prstGeom>
        </p:spPr>
        <p:txBody>
          <a:bodyPr wrap="square">
            <a:spAutoFit/>
          </a:bodyPr>
          <a:lstStyle/>
          <a:p>
            <a:pPr algn="just">
              <a:lnSpc>
                <a:spcPct val="120000"/>
              </a:lnSpc>
              <a:spcAft>
                <a:spcPts val="0"/>
              </a:spcAft>
            </a:pP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96240" y="1720840"/>
            <a:ext cx="4003040" cy="4154984"/>
          </a:xfrm>
          <a:prstGeom prst="rect">
            <a:avLst/>
          </a:prstGeom>
        </p:spPr>
        <p:txBody>
          <a:bodyPr wrap="square">
            <a:spAutoFit/>
          </a:bodyPr>
          <a:lstStyle/>
          <a:p>
            <a:pPr algn="just"/>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546600" y="1375483"/>
            <a:ext cx="7213600" cy="521783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từ</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nhan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đề</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tác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giả</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gửi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gắm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vào</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một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triết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lí</a:t>
            </a:r>
            <a:r>
              <a:rPr lang="en-US" sz="2400" dirty="0" smtClean="0">
                <a:effectLst/>
                <a:latin typeface="Times New Roman" panose="02020603050405020304" pitchFamily="18" charset="0"/>
                <a:ea typeface="Calibri" panose="020F0502020204030204" pitchFamily="34" charset="0"/>
              </a:rPr>
              <a:t>: ở </a:t>
            </a:r>
            <a:r>
              <a:rPr lang="en-US" sz="2400" dirty="0" err="1" smtClean="0">
                <a:effectLst/>
                <a:latin typeface="Times New Roman" panose="02020603050405020304" pitchFamily="18" charset="0"/>
                <a:ea typeface="Calibri" panose="020F0502020204030204" pitchFamily="34" charset="0"/>
              </a:rPr>
              <a:t>tuổi</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con </a:t>
            </a:r>
            <a:r>
              <a:rPr lang="en-US" sz="2400" dirty="0" err="1" smtClean="0">
                <a:effectLst/>
                <a:latin typeface="Times New Roman" panose="02020603050405020304" pitchFamily="18" charset="0"/>
                <a:ea typeface="Calibri" panose="020F0502020204030204" pitchFamily="34" charset="0"/>
              </a:rPr>
              <a:t>người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điềm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tĩnh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hơn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trước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biến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động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bất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thường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ngoại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cuộc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đời</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222600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ownload falling leaves png images - flying autumn leaf png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20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 y="197182"/>
            <a:ext cx="10972800" cy="1865126"/>
          </a:xfrm>
          <a:prstGeom prst="rect">
            <a:avLst/>
          </a:prstGeom>
          <a:solidFill>
            <a:schemeClr val="bg1"/>
          </a:solidFill>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94360" y="2259490"/>
            <a:ext cx="11155680" cy="3785652"/>
          </a:xfrm>
          <a:prstGeom prst="rect">
            <a:avLst/>
          </a:prstGeom>
          <a:ln>
            <a:solidFill>
              <a:srgbClr val="FF0000"/>
            </a:solidFill>
            <a:prstDash val="lgDash"/>
          </a:ln>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Câu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thơ</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sử</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hình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hóa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ẩn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Sương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chùng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chình</a:t>
            </a:r>
            <a:r>
              <a:rPr lang="en-US" sz="2400" dirty="0" smtClean="0">
                <a:effectLst/>
                <a:latin typeface="Times New Roman" panose="02020603050405020304" pitchFamily="18" charset="0"/>
                <a:ea typeface="Calibri" panose="020F0502020204030204" pitchFamily="34" charset="0"/>
              </a:rPr>
              <a:t> qua </a:t>
            </a:r>
            <a:r>
              <a:rPr lang="en-US" sz="2400" dirty="0" err="1" smtClean="0">
                <a:effectLst/>
                <a:latin typeface="Times New Roman" panose="02020603050405020304" pitchFamily="18" charset="0"/>
                <a:ea typeface="Calibri" panose="020F0502020204030204" pitchFamily="34" charset="0"/>
              </a:rPr>
              <a:t>ngõ</a:t>
            </a:r>
            <a:r>
              <a:rPr lang="en-US" sz="2400" dirty="0" smtClean="0">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259381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Yellow autumn scene, trees, brush, fores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769" l="0" r="100000"/>
                    </a14:imgEffect>
                  </a14:imgLayer>
                </a14:imgProps>
              </a:ext>
              <a:ext uri="{28A0092B-C50C-407E-A947-70E740481C1C}">
                <a14:useLocalDpi xmlns:a14="http://schemas.microsoft.com/office/drawing/2010/main" val="0"/>
              </a:ext>
            </a:extLst>
          </a:blip>
          <a:srcRect/>
          <a:stretch>
            <a:fillRect/>
          </a:stretch>
        </p:blipFill>
        <p:spPr bwMode="auto">
          <a:xfrm>
            <a:off x="0" y="-106680"/>
            <a:ext cx="12192000" cy="934212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 y="122122"/>
            <a:ext cx="11597640" cy="1126462"/>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73380" y="1262930"/>
            <a:ext cx="11445240" cy="5230150"/>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nhòm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14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Autumn tree. Vector illustration. Stock Vector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r="15011"/>
          <a:stretch/>
        </p:blipFill>
        <p:spPr bwMode="auto">
          <a:xfrm>
            <a:off x="7273925" y="1071245"/>
            <a:ext cx="4918075" cy="5786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74969"/>
            <a:ext cx="11612880" cy="1865126"/>
          </a:xfrm>
          <a:prstGeom prst="rect">
            <a:avLst/>
          </a:prstGeom>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04800" y="2303814"/>
            <a:ext cx="8503920" cy="4154984"/>
          </a:xfrm>
          <a:prstGeom prst="rect">
            <a:avLst/>
          </a:prstGeom>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a.Giải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12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1,920 Windswept Tree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241"/>
            <a:ext cx="6981049" cy="54981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 y="152400"/>
            <a:ext cx="11247120" cy="4154984"/>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bứt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sẵn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36520" y="4343729"/>
            <a:ext cx="8900160" cy="1938992"/>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cha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Chớ</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chèo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xuôi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can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d.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bản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học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sinh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tự</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414140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ownload Free png Autumn Leaves HD PNG Transparent Autumn Leaves HD.PNG  Images. | PlusPNG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416" y="0"/>
            <a:ext cx="8115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Thơ Hữu Thỉnh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26309" r="26413"/>
          <a:stretch/>
        </p:blipFill>
        <p:spPr bwMode="auto">
          <a:xfrm>
            <a:off x="435911" y="2019562"/>
            <a:ext cx="2882096" cy="3514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77" y="1112019"/>
            <a:ext cx="1943161" cy="769441"/>
          </a:xfrm>
          <a:prstGeom prst="rect">
            <a:avLst/>
          </a:prstGeom>
          <a:noFill/>
        </p:spPr>
        <p:txBody>
          <a:bodyPr wrap="none" rtlCol="0">
            <a:spAutoFit/>
          </a:bodyPr>
          <a:lstStyle/>
          <a:p>
            <a:r>
              <a:rPr lang="en-US" sz="4400" b="1" dirty="0" smtClean="0">
                <a:solidFill>
                  <a:srgbClr val="FF0000"/>
                </a:solidFill>
                <a:latin typeface="iCiel Bambola" panose="02000000000000000000" pitchFamily="2" charset="0"/>
              </a:rPr>
              <a:t>1. </a:t>
            </a:r>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giả</a:t>
            </a:r>
            <a:endParaRPr lang="en-US" sz="4400" b="1" dirty="0">
              <a:solidFill>
                <a:srgbClr val="FF0000"/>
              </a:solidFill>
              <a:latin typeface="iCiel Bambola" panose="02000000000000000000" pitchFamily="2" charset="0"/>
            </a:endParaRPr>
          </a:p>
        </p:txBody>
      </p:sp>
      <p:sp>
        <p:nvSpPr>
          <p:cNvPr id="7" name="TextBox 6"/>
          <p:cNvSpPr txBox="1"/>
          <p:nvPr/>
        </p:nvSpPr>
        <p:spPr>
          <a:xfrm>
            <a:off x="729048" y="5810492"/>
            <a:ext cx="2295821"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Hữu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Thỉnh</a:t>
            </a:r>
            <a:endParaRPr lang="en-US" sz="4400" b="1" dirty="0">
              <a:solidFill>
                <a:srgbClr val="FF0000"/>
              </a:solidFill>
              <a:latin typeface="iCiel Bambola" panose="02000000000000000000" pitchFamily="2" charset="0"/>
            </a:endParaRPr>
          </a:p>
        </p:txBody>
      </p:sp>
      <p:sp>
        <p:nvSpPr>
          <p:cNvPr id="8" name="Rectangle 3"/>
          <p:cNvSpPr>
            <a:spLocks noChangeArrowheads="1"/>
          </p:cNvSpPr>
          <p:nvPr/>
        </p:nvSpPr>
        <p:spPr bwMode="auto">
          <a:xfrm>
            <a:off x="3791674" y="3831750"/>
            <a:ext cx="7245752" cy="911019"/>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Char char="-"/>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đẹp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lặng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cuộc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4"/>
          <p:cNvSpPr>
            <a:spLocks noChangeArrowheads="1"/>
          </p:cNvSpPr>
          <p:nvPr/>
        </p:nvSpPr>
        <p:spPr bwMode="auto">
          <a:xfrm>
            <a:off x="3775277" y="2115868"/>
            <a:ext cx="7245752" cy="501676"/>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None/>
            </a:pP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Hữu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Thỉnh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1942), </a:t>
            </a:r>
            <a:r>
              <a:rPr lang="en-US" altLang="en-US" sz="2800" dirty="0" err="1">
                <a:solidFill>
                  <a:srgbClr val="0070C0"/>
                </a:solidFill>
                <a:latin typeface="Times New Roman" panose="02020603050405020304" pitchFamily="18" charset="0"/>
                <a:cs typeface="Times New Roman" panose="02020603050405020304" pitchFamily="18" charset="0"/>
              </a:rPr>
              <a:t>quê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0" name="Rectangle 5"/>
          <p:cNvSpPr>
            <a:spLocks noChangeArrowheads="1"/>
          </p:cNvSpPr>
          <p:nvPr/>
        </p:nvSpPr>
        <p:spPr bwMode="auto">
          <a:xfrm>
            <a:off x="3808071" y="2956127"/>
            <a:ext cx="7245753" cy="523220"/>
          </a:xfrm>
          <a:prstGeom prst="rect">
            <a:avLst/>
          </a:prstGeom>
          <a:solidFill>
            <a:schemeClr val="accent4">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Năm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1963 </a:t>
            </a:r>
            <a:r>
              <a:rPr lang="en-US" altLang="en-US" sz="2800" dirty="0" err="1">
                <a:solidFill>
                  <a:srgbClr val="0070C0"/>
                </a:solidFill>
                <a:latin typeface="Times New Roman" panose="02020603050405020304" pitchFamily="18" charset="0"/>
              </a:rPr>
              <a:t>ông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vào</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quân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sáng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tác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thơ</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1" name="Rectangle 11"/>
          <p:cNvSpPr>
            <a:spLocks noChangeArrowheads="1"/>
          </p:cNvSpPr>
          <p:nvPr/>
        </p:nvSpPr>
        <p:spPr bwMode="auto">
          <a:xfrm>
            <a:off x="3808071" y="5041188"/>
            <a:ext cx="7278546" cy="523220"/>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giàu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16769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1000"/>
                                        <p:tgtEl>
                                          <p:spTgt spid="35844"/>
                                        </p:tgtEl>
                                      </p:cBhvr>
                                    </p:animEffect>
                                    <p:anim calcmode="lin" valueType="num">
                                      <p:cBhvr>
                                        <p:cTn id="13" dur="1000" fill="hold"/>
                                        <p:tgtEl>
                                          <p:spTgt spid="35844"/>
                                        </p:tgtEl>
                                        <p:attrNameLst>
                                          <p:attrName>ppt_x</p:attrName>
                                        </p:attrNameLst>
                                      </p:cBhvr>
                                      <p:tavLst>
                                        <p:tav tm="0">
                                          <p:val>
                                            <p:strVal val="#ppt_x"/>
                                          </p:val>
                                        </p:tav>
                                        <p:tav tm="100000">
                                          <p:val>
                                            <p:strVal val="#ppt_x"/>
                                          </p:val>
                                        </p:tav>
                                      </p:tavLst>
                                    </p:anim>
                                    <p:anim calcmode="lin" valueType="num">
                                      <p:cBhvr>
                                        <p:cTn id="14" dur="1000" fill="hold"/>
                                        <p:tgtEl>
                                          <p:spTgt spid="358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an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0695">
            <a:off x="7940216" y="1212508"/>
            <a:ext cx="3302415" cy="5075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7643">
            <a:off x="1002299" y="1178518"/>
            <a:ext cx="3481339" cy="4768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7" descr="scan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5201">
            <a:off x="4350926" y="622079"/>
            <a:ext cx="3264038" cy="4900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4261961" y="5989757"/>
            <a:ext cx="3441968"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phẩm</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tiêu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biểu</a:t>
            </a:r>
            <a:endParaRPr lang="en-US" sz="4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40827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stlandschaf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ùa thu màu lá Clip nghệ thuật - mùa thu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467223" y="1121546"/>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8328" y="621732"/>
            <a:ext cx="2520242" cy="769441"/>
          </a:xfrm>
          <a:prstGeom prst="rect">
            <a:avLst/>
          </a:prstGeom>
          <a:noFill/>
        </p:spPr>
        <p:txBody>
          <a:bodyPr wrap="none" rtlCol="0">
            <a:spAutoFit/>
          </a:bodyPr>
          <a:lstStyle/>
          <a:p>
            <a:r>
              <a:rPr lang="en-US" sz="4400" b="1" dirty="0" smtClean="0">
                <a:solidFill>
                  <a:srgbClr val="FF0000"/>
                </a:solidFill>
                <a:latin typeface="iCiel Bambola" panose="02000000000000000000" pitchFamily="2" charset="0"/>
              </a:rPr>
              <a:t>2. </a:t>
            </a:r>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phẩm</a:t>
            </a:r>
            <a:endParaRPr lang="en-US" sz="4400" b="1" dirty="0">
              <a:solidFill>
                <a:srgbClr val="FF0000"/>
              </a:solidFill>
              <a:latin typeface="iCiel Bambola" panose="02000000000000000000" pitchFamily="2" charset="0"/>
            </a:endParaRPr>
          </a:p>
        </p:txBody>
      </p:sp>
      <p:sp>
        <p:nvSpPr>
          <p:cNvPr id="4" name="Rectangle 3"/>
          <p:cNvSpPr/>
          <p:nvPr/>
        </p:nvSpPr>
        <p:spPr>
          <a:xfrm>
            <a:off x="1513059" y="815635"/>
            <a:ext cx="6036094" cy="160528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37906" y="1006453"/>
            <a:ext cx="6036094" cy="1605280"/>
          </a:xfrm>
          <a:prstGeom prst="rect">
            <a:avLst/>
          </a:prstGeom>
          <a:solidFill>
            <a:schemeClr val="accent1">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sz="2800" b="1" dirty="0" err="1" smtClean="0">
                <a:solidFill>
                  <a:srgbClr val="FF0000"/>
                </a:solidFill>
                <a:latin typeface="iCiel Bambola" panose="02000000000000000000" pitchFamily="2" charset="0"/>
              </a:rPr>
              <a:t>Hoàn</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cảnh</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sáng</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tác</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Viết</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cuối</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năm</a:t>
            </a:r>
            <a:r>
              <a:rPr lang="en-US" sz="2800" dirty="0" smtClean="0">
                <a:solidFill>
                  <a:schemeClr val="bg2">
                    <a:lumMod val="10000"/>
                  </a:schemeClr>
                </a:solidFill>
                <a:latin typeface="iCiel Bambola" panose="02000000000000000000" pitchFamily="2" charset="0"/>
              </a:rPr>
              <a:t> 1977, </a:t>
            </a:r>
            <a:r>
              <a:rPr lang="en-US" sz="2800" dirty="0" err="1" smtClean="0">
                <a:solidFill>
                  <a:schemeClr val="bg2">
                    <a:lumMod val="10000"/>
                  </a:schemeClr>
                </a:solidFill>
                <a:latin typeface="iCiel Bambola" panose="02000000000000000000" pitchFamily="2" charset="0"/>
              </a:rPr>
              <a:t>khi</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đất</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nước</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đã</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thống</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nhất</a:t>
            </a:r>
            <a:endParaRPr lang="en-US" sz="2800" dirty="0">
              <a:solidFill>
                <a:schemeClr val="bg2">
                  <a:lumMod val="10000"/>
                </a:schemeClr>
              </a:solidFill>
              <a:latin typeface="iCiel Bambola" panose="02000000000000000000" pitchFamily="2" charset="0"/>
            </a:endParaRPr>
          </a:p>
        </p:txBody>
      </p:sp>
      <p:pic>
        <p:nvPicPr>
          <p:cNvPr id="10"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3108462"/>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939" y="2802551"/>
            <a:ext cx="6036094" cy="16052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66786" y="2993369"/>
            <a:ext cx="6036094" cy="1605280"/>
          </a:xfrm>
          <a:prstGeom prst="rect">
            <a:avLst/>
          </a:prstGeom>
          <a:solidFill>
            <a:schemeClr val="accent4">
              <a:lumMod val="20000"/>
              <a:lumOff val="8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iCiel Bambola" panose="02000000000000000000" pitchFamily="2" charset="0"/>
              </a:rPr>
              <a:t>b. </a:t>
            </a:r>
            <a:r>
              <a:rPr lang="en-US" sz="2800" b="1" dirty="0" err="1" smtClean="0">
                <a:solidFill>
                  <a:srgbClr val="FF0000"/>
                </a:solidFill>
                <a:latin typeface="iCiel Bambola" panose="02000000000000000000" pitchFamily="2" charset="0"/>
              </a:rPr>
              <a:t>Xuất</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xứ</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In </a:t>
            </a:r>
            <a:r>
              <a:rPr lang="en-US" sz="2800" dirty="0" err="1" smtClean="0">
                <a:solidFill>
                  <a:schemeClr val="bg2">
                    <a:lumMod val="10000"/>
                  </a:schemeClr>
                </a:solidFill>
                <a:latin typeface="iCiel Bambola" panose="02000000000000000000" pitchFamily="2" charset="0"/>
              </a:rPr>
              <a:t>trong</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tập</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Từ</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chiến</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hào</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đến</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thành</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phố</a:t>
            </a:r>
            <a:r>
              <a:rPr lang="en-US" sz="2800" dirty="0" smtClean="0">
                <a:solidFill>
                  <a:schemeClr val="bg2">
                    <a:lumMod val="10000"/>
                  </a:schemeClr>
                </a:solidFill>
                <a:latin typeface="iCiel Bambola" panose="02000000000000000000" pitchFamily="2" charset="0"/>
              </a:rPr>
              <a:t>”</a:t>
            </a:r>
            <a:endParaRPr lang="en-US" sz="2800" dirty="0">
              <a:solidFill>
                <a:schemeClr val="bg2">
                  <a:lumMod val="10000"/>
                </a:schemeClr>
              </a:solidFill>
              <a:latin typeface="iCiel Bambola" panose="02000000000000000000" pitchFamily="2" charset="0"/>
            </a:endParaRPr>
          </a:p>
        </p:txBody>
      </p:sp>
      <p:pic>
        <p:nvPicPr>
          <p:cNvPr id="13"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5095378"/>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41939" y="4789467"/>
            <a:ext cx="6036094" cy="160528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66786" y="4980285"/>
            <a:ext cx="6036094" cy="1605280"/>
          </a:xfrm>
          <a:prstGeom prst="rect">
            <a:avLst/>
          </a:prstGeom>
          <a:solidFill>
            <a:schemeClr val="accent2">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iCiel Bambola" panose="02000000000000000000" pitchFamily="2" charset="0"/>
              </a:rPr>
              <a:t>c. </a:t>
            </a:r>
            <a:r>
              <a:rPr lang="en-US" sz="2800" b="1" dirty="0" err="1" smtClean="0">
                <a:solidFill>
                  <a:srgbClr val="FF0000"/>
                </a:solidFill>
                <a:latin typeface="iCiel Bambola" panose="02000000000000000000" pitchFamily="2" charset="0"/>
              </a:rPr>
              <a:t>Thể</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thơ</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Thơ</a:t>
            </a:r>
            <a:r>
              <a:rPr lang="en-US" sz="2800" dirty="0" smtClean="0">
                <a:solidFill>
                  <a:schemeClr val="bg2">
                    <a:lumMod val="10000"/>
                  </a:schemeClr>
                </a:solidFill>
                <a:latin typeface="iCiel Bambola" panose="02000000000000000000" pitchFamily="2" charset="0"/>
              </a:rPr>
              <a:t> 5 </a:t>
            </a:r>
            <a:r>
              <a:rPr lang="en-US" sz="2800" dirty="0" err="1" smtClean="0">
                <a:solidFill>
                  <a:schemeClr val="bg2">
                    <a:lumMod val="10000"/>
                  </a:schemeClr>
                </a:solidFill>
                <a:latin typeface="iCiel Bambola" panose="02000000000000000000" pitchFamily="2" charset="0"/>
              </a:rPr>
              <a:t>chữ</a:t>
            </a:r>
            <a:endParaRPr lang="en-US" sz="2800" dirty="0">
              <a:solidFill>
                <a:schemeClr val="bg2">
                  <a:lumMod val="10000"/>
                </a:schemeClr>
              </a:solidFill>
              <a:latin typeface="iCiel Bambola" panose="02000000000000000000" pitchFamily="2" charset="0"/>
            </a:endParaRPr>
          </a:p>
        </p:txBody>
      </p:sp>
    </p:spTree>
    <p:extLst>
      <p:ext uri="{BB962C8B-B14F-4D97-AF65-F5344CB8AC3E}">
        <p14:creationId xmlns:p14="http://schemas.microsoft.com/office/powerpoint/2010/main" val="303775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ùa Thu ấm áp Vật Liệu Nền ấm, Nghệ Thuật, Vẽ Tay, Mùa Thu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321762"/>
            <a:ext cx="11369040" cy="4626908"/>
          </a:xfrm>
          <a:prstGeom prst="rect">
            <a:avLst/>
          </a:prstGeom>
          <a:noFill/>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Aft>
                <a:spcPts val="750"/>
              </a:spcAft>
              <a:defRPr/>
            </a:pPr>
            <a:r>
              <a:rPr lang="en-US" sz="3200" dirty="0" smtClean="0">
                <a:solidFill>
                  <a:srgbClr val="000000"/>
                </a:solidFill>
                <a:latin typeface="Times New Roman" pitchFamily="18" charset="0"/>
                <a:cs typeface="Times New Roman" pitchFamily="18" charset="0"/>
              </a:rPr>
              <a:t>      </a:t>
            </a:r>
            <a:r>
              <a:rPr lang="en-US" sz="3200" b="1" i="1" dirty="0" smtClean="0">
                <a:solidFill>
                  <a:srgbClr val="000000"/>
                </a:solidFill>
                <a:latin typeface="Times New Roman" pitchFamily="18" charset="0"/>
                <a:cs typeface="Times New Roman" pitchFamily="18" charset="0"/>
              </a:rPr>
              <a:t>“</a:t>
            </a:r>
            <a:r>
              <a:rPr lang="en-US" sz="3200" i="1" dirty="0" err="1" smtClean="0">
                <a:latin typeface="Times New Roman" pitchFamily="18" charset="0"/>
                <a:cs typeface="Times New Roman" pitchFamily="18" charset="0"/>
              </a:rPr>
              <a:t>Năm</a:t>
            </a:r>
            <a:r>
              <a:rPr lang="en-US" sz="3200" i="1" dirty="0" smtClean="0">
                <a:latin typeface="Times New Roman" pitchFamily="18" charset="0"/>
                <a:cs typeface="Times New Roman" pitchFamily="18" charset="0"/>
              </a:rPr>
              <a:t> 1977, </a:t>
            </a:r>
            <a:r>
              <a:rPr lang="en-US" sz="3200" i="1" dirty="0" err="1" smtClean="0">
                <a:latin typeface="Times New Roman" pitchFamily="18" charset="0"/>
                <a:cs typeface="Times New Roman" pitchFamily="18" charset="0"/>
              </a:rPr>
              <a:t>tôi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viết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văn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quân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đội</a:t>
            </a:r>
            <a:r>
              <a:rPr lang="en-US" sz="3200" i="1" dirty="0" smtClean="0">
                <a:latin typeface="Times New Roman" pitchFamily="18" charset="0"/>
                <a:cs typeface="Times New Roman" pitchFamily="18" charset="0"/>
              </a:rPr>
              <a:t> ở </a:t>
            </a:r>
            <a:r>
              <a:rPr lang="en-US" sz="3200" i="1" dirty="0" err="1" smtClean="0">
                <a:latin typeface="Times New Roman" pitchFamily="18" charset="0"/>
                <a:cs typeface="Times New Roman" pitchFamily="18" charset="0"/>
              </a:rPr>
              <a:t>một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ngoại</a:t>
            </a:r>
            <a:r>
              <a:rPr lang="en-US" sz="3200" i="1" dirty="0" smtClean="0">
                <a:latin typeface="Times New Roman" pitchFamily="18" charset="0"/>
                <a:cs typeface="Times New Roman" pitchFamily="18" charset="0"/>
              </a:rPr>
              <a:t> ô </a:t>
            </a:r>
            <a:r>
              <a:rPr lang="en-US" sz="3200" i="1" dirty="0" err="1" smtClean="0">
                <a:latin typeface="Times New Roman" pitchFamily="18" charset="0"/>
                <a:cs typeface="Times New Roman" pitchFamily="18" charset="0"/>
              </a:rPr>
              <a:t>Hà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Nội</a:t>
            </a:r>
            <a:r>
              <a:rPr lang="en-US" sz="3200" dirty="0" smtClean="0">
                <a:solidFill>
                  <a:srgbClr val="111000"/>
                </a:solidFill>
                <a:latin typeface="Times New Roman" pitchFamily="18" charset="0"/>
                <a:cs typeface="Times New Roman" pitchFamily="18" charset="0"/>
              </a:rPr>
              <a:t> (</a:t>
            </a:r>
            <a:r>
              <a:rPr lang="en-US" sz="3200" i="1" dirty="0" smtClean="0">
                <a:solidFill>
                  <a:srgbClr val="111000"/>
                </a:solidFill>
                <a:latin typeface="Times New Roman" pitchFamily="18" charset="0"/>
                <a:cs typeface="Times New Roman" pitchFamily="18" charset="0"/>
              </a:rPr>
              <a:t>nay </a:t>
            </a:r>
            <a:r>
              <a:rPr lang="en-US" sz="3200" i="1" dirty="0" err="1" smtClean="0">
                <a:solidFill>
                  <a:srgbClr val="111000"/>
                </a:solidFill>
                <a:latin typeface="Times New Roman" pitchFamily="18" charset="0"/>
                <a:cs typeface="Times New Roman" pitchFamily="18" charset="0"/>
              </a:rPr>
              <a:t>là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Khương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Thanh</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Xuân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Nội</a:t>
            </a:r>
            <a:r>
              <a:rPr lang="en-US" sz="3200" i="1" dirty="0" smtClean="0">
                <a:solidFill>
                  <a:srgbClr val="111000"/>
                </a:solidFill>
                <a:latin typeface="Times New Roman" pitchFamily="18" charset="0"/>
                <a:cs typeface="Times New Roman" pitchFamily="18" charset="0"/>
              </a:rPr>
              <a: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nước</a:t>
            </a:r>
            <a:r>
              <a:rPr lang="en-US" sz="3200" i="1" dirty="0" smtClean="0">
                <a:latin typeface="Times New Roman" pitchFamily="18" charset="0"/>
                <a:cs typeface="Times New Roman" pitchFamily="18" charset="0"/>
              </a:rPr>
              <a:t> ta </a:t>
            </a:r>
            <a:r>
              <a:rPr lang="en-US" sz="3200" i="1" dirty="0" err="1" smtClean="0">
                <a:latin typeface="Times New Roman" pitchFamily="18" charset="0"/>
                <a:cs typeface="Times New Roman" pitchFamily="18" charset="0"/>
              </a:rPr>
              <a:t>lúc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này</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vừa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trải</a:t>
            </a:r>
            <a:r>
              <a:rPr lang="en-US" sz="3200" i="1" dirty="0" smtClean="0">
                <a:latin typeface="Times New Roman" pitchFamily="18" charset="0"/>
                <a:cs typeface="Times New Roman" pitchFamily="18" charset="0"/>
              </a:rPr>
              <a:t> qua </a:t>
            </a:r>
            <a:r>
              <a:rPr lang="en-US" sz="3200" i="1" dirty="0" err="1" smtClean="0">
                <a:latin typeface="Times New Roman" pitchFamily="18" charset="0"/>
                <a:cs typeface="Times New Roman" pitchFamily="18" charset="0"/>
              </a:rPr>
              <a:t>chiến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cuộc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sống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bình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trở</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hồ</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phảng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đang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đã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trèo</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lên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cây</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chín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vàng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trong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một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vườn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bạt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ngàn</a:t>
            </a:r>
            <a:r>
              <a:rPr lang="en-US" sz="3200" i="1" dirty="0" smtClean="0">
                <a:solidFill>
                  <a:srgbClr val="111000"/>
                </a:solidFill>
                <a:latin typeface="Times New Roman" pitchFamily="18" charset="0"/>
                <a:cs typeface="Times New Roman" pitchFamily="18" charset="0"/>
              </a:rPr>
              <a:t> ở </a:t>
            </a:r>
            <a:r>
              <a:rPr lang="en-US" sz="3200" i="1" dirty="0" err="1" smtClean="0">
                <a:solidFill>
                  <a:srgbClr val="111000"/>
                </a:solidFill>
                <a:latin typeface="Times New Roman" pitchFamily="18" charset="0"/>
                <a:cs typeface="Times New Roman" pitchFamily="18" charset="0"/>
              </a:rPr>
              <a:t>nơi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này</a:t>
            </a:r>
            <a:r>
              <a:rPr lang="en-US" sz="3200" i="1" dirty="0" smtClean="0">
                <a:solidFill>
                  <a:srgbClr val="111000"/>
                </a:solidFill>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gì</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đặc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sánh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ổi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chín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nhuốm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nắng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của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cao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vút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sâu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thẳm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yên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tĩnh</a:t>
            </a:r>
            <a:r>
              <a:rPr lang="en-US" sz="3200" dirty="0" smtClean="0">
                <a:latin typeface="Times New Roman" pitchFamily="18" charset="0"/>
                <a:cs typeface="Times New Roman" pitchFamily="18" charset="0"/>
              </a:rPr>
              <a:t>…”</a:t>
            </a:r>
            <a:endParaRPr lang="en-US" sz="3200" dirty="0" smtClean="0">
              <a:latin typeface="Calibri" pitchFamily="34" charset="0"/>
              <a:cs typeface="Times New Roman" pitchFamily="18" charset="0"/>
            </a:endParaRPr>
          </a:p>
          <a:p>
            <a:pPr algn="just" eaLnBrk="1" hangingPunct="1">
              <a:spcAft>
                <a:spcPts val="750"/>
              </a:spcAft>
              <a:defRPr/>
            </a:pPr>
            <a:r>
              <a:rPr lang="en-US" sz="3200" i="1" dirty="0" smtClean="0">
                <a:solidFill>
                  <a:srgbClr val="002060"/>
                </a:solidFill>
                <a:latin typeface="Calibri" pitchFamily="34" charset="0"/>
                <a:cs typeface="Times New Roman" pitchFamily="18" charset="0"/>
              </a:rPr>
              <a:t>                                                                  </a:t>
            </a:r>
            <a:r>
              <a:rPr lang="en-US" sz="3200" i="1" dirty="0" smtClean="0">
                <a:solidFill>
                  <a:srgbClr val="002060"/>
                </a:solidFill>
                <a:latin typeface="Times New Roman" pitchFamily="18" charset="0"/>
                <a:cs typeface="Times New Roman" pitchFamily="18" charset="0"/>
              </a:rPr>
              <a:t>(</a:t>
            </a:r>
            <a:r>
              <a:rPr lang="en-US" sz="3200" b="1" i="1" dirty="0" err="1" smtClean="0">
                <a:solidFill>
                  <a:srgbClr val="002060"/>
                </a:solidFill>
                <a:latin typeface="Times New Roman" pitchFamily="18" charset="0"/>
                <a:cs typeface="Times New Roman" pitchFamily="18" charset="0"/>
              </a:rPr>
              <a:t>Lời</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tự</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bạch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của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Hữu</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Thỉnh</a:t>
            </a:r>
            <a:r>
              <a:rPr lang="en-US" sz="3200" i="1"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2722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ownload Free png 4K resolution 1080p Autumn Wallpaper - Winter fall tree  autumn 1131 ...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8065" y="2670450"/>
            <a:ext cx="4537909" cy="1015663"/>
          </a:xfrm>
          <a:prstGeom prst="rect">
            <a:avLst/>
          </a:prstGeom>
          <a:noFill/>
        </p:spPr>
        <p:txBody>
          <a:bodyPr wrap="none" rtlCol="0">
            <a:spAutoFit/>
          </a:bodyPr>
          <a:lstStyle/>
          <a:p>
            <a:r>
              <a:rPr lang="en-US" sz="6000" b="1" dirty="0" smtClean="0">
                <a:solidFill>
                  <a:srgbClr val="0070C0"/>
                </a:solidFill>
                <a:latin typeface="iCiel Bambola" panose="02000000000000000000" pitchFamily="2" charset="0"/>
              </a:rPr>
              <a:t>d. </a:t>
            </a:r>
            <a:r>
              <a:rPr lang="en-US" sz="6000" b="1" dirty="0" err="1" smtClean="0">
                <a:solidFill>
                  <a:srgbClr val="0070C0"/>
                </a:solidFill>
                <a:latin typeface="iCiel Bambola" panose="02000000000000000000" pitchFamily="2" charset="0"/>
              </a:rPr>
              <a:t>Mạch</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cảm</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xúc</a:t>
            </a:r>
            <a:endParaRPr lang="en-US" sz="6000" b="1" dirty="0">
              <a:solidFill>
                <a:srgbClr val="0070C0"/>
              </a:solidFill>
              <a:latin typeface="iCiel Bambola" panose="02000000000000000000" pitchFamily="2" charset="0"/>
            </a:endParaRPr>
          </a:p>
        </p:txBody>
      </p:sp>
      <p:sp>
        <p:nvSpPr>
          <p:cNvPr id="4" name="Rounded Rectangle 3"/>
          <p:cNvSpPr/>
          <p:nvPr/>
        </p:nvSpPr>
        <p:spPr>
          <a:xfrm>
            <a:off x="775504" y="3854369"/>
            <a:ext cx="2465407" cy="218761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iCiel Bambola" panose="02000000000000000000" pitchFamily="2" charset="0"/>
              </a:rPr>
              <a:t>Ngỡ</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ngàng</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bâng</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khuâng</a:t>
            </a:r>
            <a:endParaRPr lang="en-US" sz="3600" dirty="0">
              <a:solidFill>
                <a:schemeClr val="tx1"/>
              </a:solidFill>
              <a:latin typeface="iCiel Bambola" panose="02000000000000000000" pitchFamily="2" charset="0"/>
            </a:endParaRPr>
          </a:p>
        </p:txBody>
      </p:sp>
      <p:sp>
        <p:nvSpPr>
          <p:cNvPr id="7" name="Rounded Rectangle 6"/>
          <p:cNvSpPr/>
          <p:nvPr/>
        </p:nvSpPr>
        <p:spPr>
          <a:xfrm>
            <a:off x="4016414" y="3854369"/>
            <a:ext cx="2465407" cy="2187615"/>
          </a:xfrm>
          <a:prstGeom prst="round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iCiel Bambola" panose="02000000000000000000" pitchFamily="2" charset="0"/>
              </a:rPr>
              <a:t>Say </a:t>
            </a:r>
            <a:r>
              <a:rPr lang="en-US" sz="3600" dirty="0" err="1" smtClean="0">
                <a:solidFill>
                  <a:schemeClr val="tx1"/>
                </a:solidFill>
                <a:latin typeface="iCiel Bambola" panose="02000000000000000000" pitchFamily="2" charset="0"/>
              </a:rPr>
              <a:t>sưa</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ngây</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ngất</a:t>
            </a:r>
            <a:endParaRPr lang="en-US" sz="3600" dirty="0">
              <a:solidFill>
                <a:schemeClr val="tx1"/>
              </a:solidFill>
              <a:latin typeface="iCiel Bambola" panose="02000000000000000000" pitchFamily="2" charset="0"/>
            </a:endParaRPr>
          </a:p>
        </p:txBody>
      </p:sp>
      <p:sp>
        <p:nvSpPr>
          <p:cNvPr id="8" name="Rounded Rectangle 7"/>
          <p:cNvSpPr/>
          <p:nvPr/>
        </p:nvSpPr>
        <p:spPr>
          <a:xfrm>
            <a:off x="7257324" y="3854368"/>
            <a:ext cx="2465407" cy="2187615"/>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iCiel Bambola" panose="02000000000000000000" pitchFamily="2" charset="0"/>
              </a:rPr>
              <a:t>Ngẫm</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ngợi</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nghĩ</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suy</a:t>
            </a:r>
            <a:endParaRPr lang="en-US" sz="3600" dirty="0">
              <a:solidFill>
                <a:schemeClr val="tx1"/>
              </a:solidFill>
              <a:latin typeface="iCiel Bambola" panose="02000000000000000000" pitchFamily="2" charset="0"/>
            </a:endParaRPr>
          </a:p>
        </p:txBody>
      </p:sp>
      <p:sp>
        <p:nvSpPr>
          <p:cNvPr id="6" name="Right Arrow 5"/>
          <p:cNvSpPr/>
          <p:nvPr/>
        </p:nvSpPr>
        <p:spPr>
          <a:xfrm>
            <a:off x="3449254"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49653"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92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utumn maple forest background, download for free on heypik.com. #heypik  #Autumn #fall #harvest #leaves #foliage … | Forest background, Background,  Background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762250" y="-2917719"/>
            <a:ext cx="66675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39818" y="567330"/>
            <a:ext cx="5112362" cy="1015663"/>
          </a:xfrm>
          <a:prstGeom prst="rect">
            <a:avLst/>
          </a:prstGeom>
          <a:noFill/>
        </p:spPr>
        <p:txBody>
          <a:bodyPr wrap="none" rtlCol="0">
            <a:spAutoFit/>
          </a:bodyPr>
          <a:lstStyle/>
          <a:p>
            <a:r>
              <a:rPr lang="en-US" sz="6000" b="1" dirty="0" err="1" smtClean="0">
                <a:solidFill>
                  <a:srgbClr val="0070C0"/>
                </a:solidFill>
                <a:latin typeface="iCiel Bambola" panose="02000000000000000000" pitchFamily="2" charset="0"/>
              </a:rPr>
              <a:t>Nhan</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đề</a:t>
            </a:r>
            <a:r>
              <a:rPr lang="en-US" sz="6000" b="1" dirty="0" smtClean="0">
                <a:solidFill>
                  <a:srgbClr val="0070C0"/>
                </a:solidFill>
                <a:latin typeface="iCiel Bambola" panose="02000000000000000000" pitchFamily="2" charset="0"/>
              </a:rPr>
              <a:t> “Sang </a:t>
            </a:r>
            <a:r>
              <a:rPr lang="en-US" sz="6000" b="1" dirty="0" err="1" smtClean="0">
                <a:solidFill>
                  <a:srgbClr val="0070C0"/>
                </a:solidFill>
                <a:latin typeface="iCiel Bambola" panose="02000000000000000000" pitchFamily="2" charset="0"/>
              </a:rPr>
              <a:t>thu</a:t>
            </a:r>
            <a:r>
              <a:rPr lang="en-US" sz="6000" b="1" dirty="0" smtClean="0">
                <a:solidFill>
                  <a:srgbClr val="0070C0"/>
                </a:solidFill>
                <a:latin typeface="iCiel Bambola" panose="02000000000000000000" pitchFamily="2" charset="0"/>
              </a:rPr>
              <a:t>”</a:t>
            </a:r>
            <a:endParaRPr lang="en-US" sz="6000" b="1" dirty="0">
              <a:solidFill>
                <a:srgbClr val="0070C0"/>
              </a:solidFill>
              <a:latin typeface="iCiel Bambola" panose="02000000000000000000" pitchFamily="2" charset="0"/>
            </a:endParaRPr>
          </a:p>
        </p:txBody>
      </p:sp>
      <p:sp>
        <p:nvSpPr>
          <p:cNvPr id="7" name="TextBox 5"/>
          <p:cNvSpPr txBox="1">
            <a:spLocks noChangeArrowheads="1"/>
          </p:cNvSpPr>
          <p:nvPr/>
        </p:nvSpPr>
        <p:spPr bwMode="auto">
          <a:xfrm>
            <a:off x="622664" y="1582993"/>
            <a:ext cx="10946670" cy="428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lnSpc>
                <a:spcPct val="115000"/>
              </a:lnSpc>
              <a:spcBef>
                <a:spcPct val="0"/>
              </a:spcBef>
              <a:spcAft>
                <a:spcPct val="0"/>
              </a:spcAft>
              <a:buFontTx/>
              <a:buNone/>
            </a:pPr>
            <a:r>
              <a:rPr lang="en-US" altLang="en-US" sz="4000" i="1" dirty="0" err="1" smtClean="0">
                <a:latin typeface="Times New Roman" panose="02020603050405020304" pitchFamily="18" charset="0"/>
                <a:cs typeface="Calibri" panose="020F0502020204030204" pitchFamily="34" charset="0"/>
              </a:rPr>
              <a:t>Nhan</a:t>
            </a:r>
            <a:r>
              <a:rPr lang="en-US" altLang="en-US" sz="4000" i="1" dirty="0" smtClean="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đề</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sử</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dụng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phép</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ngữ</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Tác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giả</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lên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trước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danh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để</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nhằm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nhấn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mạnh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chuyển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biến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đất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cũng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như</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cảm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xúc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con </a:t>
            </a:r>
            <a:r>
              <a:rPr lang="en-US" altLang="en-US" sz="4000" i="1" dirty="0" err="1">
                <a:latin typeface="Times New Roman" panose="02020603050405020304" pitchFamily="18" charset="0"/>
                <a:cs typeface="Calibri" panose="020F0502020204030204" pitchFamily="34" charset="0"/>
              </a:rPr>
              <a:t>người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giây</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phút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giao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mùa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hạ</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endParaRPr lang="en-US" altLang="en-US" sz="4000" i="1" dirty="0">
              <a:latin typeface="Calibri" panose="020F0502020204030204" pitchFamily="34"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727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283</TotalTime>
  <Words>3994</Words>
  <PresentationFormat>Widescreen</PresentationFormat>
  <Paragraphs>207</Paragraphs>
  <Slides>36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Arial</vt:lpstr>
      <vt:lpstr>Times New Roman</vt:lpstr>
      <vt:lpstr>Tahoma</vt:lpstr>
      <vt:lpstr>iCiel Bambola</vt:lpstr>
      <vt:lpstr>Arial Narrow</vt:lpstr>
      <vt:lpstr>Symbol</vt:lpstr>
      <vt:lpstr>SimSun</vt:lpstr>
      <vt:lpstr>Calibri Light</vt:lpstr>
      <vt:lpstr>Calibri</vt:lpstr>
      <vt:lpstr>Wingdings</vt:lpstr>
      <vt:lpstr>Office Theme</vt:lpstr>
      <vt:lpstr>1_Default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2021-04-30T04:45:29Z</dcterms:created>
  <dcterms:modified xsi:type="dcterms:W3CDTF">2021-05-02T00:24:51Z</dcterms:modified>
</cp:coreProperties>
</file>