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华文琥珀" panose="02010600030101010101" charset="-122"/>
      <p:regular r:id="rId23"/>
    </p:embeddedFont>
    <p:embeddedFont>
      <p:font typeface="方正粗圆_GBK" panose="02010600030101010101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Segoe UI Black" panose="020B0A02040204020203" pitchFamily="34" charset="0"/>
      <p:bold r:id="rId33"/>
      <p:boldItalic r:id="rId34"/>
    </p:embeddedFont>
    <p:embeddedFont>
      <p:font typeface="宋体" panose="02010600030101010101" pitchFamily="2" charset="-122"/>
      <p:regular r:id="rId35"/>
    </p:embeddedFont>
    <p:embeddedFont>
      <p:font typeface="Showcard Gothic" panose="04020904020102020604" pitchFamily="8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E30"/>
    <a:srgbClr val="C9D34D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 autoAdjust="0"/>
    <p:restoredTop sz="94660"/>
  </p:normalViewPr>
  <p:slideViewPr>
    <p:cSldViewPr>
      <p:cViewPr varScale="1">
        <p:scale>
          <a:sx n="93" d="100"/>
          <a:sy n="93" d="100"/>
        </p:scale>
        <p:origin x="16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02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33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303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139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3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90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982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9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2018/2/25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2457450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200" y="104774"/>
            <a:ext cx="7734300" cy="50387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3686175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2457450" cy="141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0036" y="3368344"/>
            <a:ext cx="3694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spc="-3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Mẫu giáo powerpoint</a:t>
            </a:r>
            <a:endParaRPr lang="zh-CN" altLang="en-US" sz="3200" b="1" spc="-3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9139" y="2544249"/>
            <a:ext cx="2783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Tempalte </a:t>
            </a:r>
            <a:endParaRPr lang="zh-CN" altLang="en-US" sz="4400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24520" y="2105254"/>
            <a:ext cx="809242" cy="78660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94" y="2544249"/>
            <a:ext cx="861135" cy="716464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145280"/>
            <a:ext cx="9144000" cy="99822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2499742"/>
            <a:ext cx="2340768" cy="2382674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4212976" y="2200858"/>
            <a:ext cx="4086225" cy="2609267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194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Pptx games</a:t>
              </a:r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234508" y="2164620"/>
            <a:ext cx="7577852" cy="297888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0072" y="1342555"/>
            <a:ext cx="2225490" cy="2132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点击输入文档</a:t>
            </a:r>
            <a:endParaRPr lang="zh-CN" altLang="en-US" dirty="0"/>
          </a:p>
        </p:txBody>
      </p:sp>
      <p:sp>
        <p:nvSpPr>
          <p:cNvPr id="11" name="10"/>
          <p:cNvSpPr/>
          <p:nvPr/>
        </p:nvSpPr>
        <p:spPr>
          <a:xfrm>
            <a:off x="2378091" y="2573909"/>
            <a:ext cx="432048" cy="9342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14"/>
          <p:cNvSpPr/>
          <p:nvPr/>
        </p:nvSpPr>
        <p:spPr>
          <a:xfrm>
            <a:off x="3235614" y="1948031"/>
            <a:ext cx="432048" cy="15601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15"/>
          <p:cNvSpPr/>
          <p:nvPr/>
        </p:nvSpPr>
        <p:spPr>
          <a:xfrm>
            <a:off x="4093137" y="1349773"/>
            <a:ext cx="432048" cy="21583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16"/>
          <p:cNvSpPr/>
          <p:nvPr/>
        </p:nvSpPr>
        <p:spPr>
          <a:xfrm>
            <a:off x="4950660" y="1349772"/>
            <a:ext cx="432048" cy="21583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18"/>
          <p:cNvSpPr/>
          <p:nvPr/>
        </p:nvSpPr>
        <p:spPr>
          <a:xfrm>
            <a:off x="5808183" y="1059582"/>
            <a:ext cx="432048" cy="24485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267742" y="352532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201X</a:t>
            </a:r>
            <a:endParaRPr lang="zh-CN" altLang="en-US" dirty="0"/>
          </a:p>
        </p:txBody>
      </p:sp>
      <p:sp>
        <p:nvSpPr>
          <p:cNvPr id="20" name="19"/>
          <p:cNvSpPr/>
          <p:nvPr/>
        </p:nvSpPr>
        <p:spPr>
          <a:xfrm>
            <a:off x="6665704" y="411511"/>
            <a:ext cx="432048" cy="3096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5265" y="352532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201X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82788" y="352532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201X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40311" y="352532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201X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97834" y="352532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201X</a:t>
            </a:r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55356" y="352532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201X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26253" y="222410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</a:rPr>
              <a:t>120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82753" y="157869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230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3434" y="98044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C000"/>
                </a:solidFill>
              </a:rPr>
              <a:t>330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98822" y="96544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</a:rPr>
              <a:t>380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63969" y="69732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92D050"/>
                </a:solidFill>
              </a:rPr>
              <a:t>530</a:t>
            </a:r>
            <a:endParaRPr lang="zh-CN" altLang="en-US" dirty="0">
              <a:solidFill>
                <a:srgbClr val="92D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55356" y="4217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1200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1920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9" grpId="0" animBg="1"/>
      <p:bldP spid="12" grpId="0"/>
      <p:bldP spid="20" grpId="0" animBg="1"/>
      <p:bldP spid="21" grpId="0"/>
      <p:bldP spid="22" grpId="0"/>
      <p:bldP spid="23" grpId="0"/>
      <p:bldP spid="24" grpId="0"/>
      <p:bldP spid="25" grpId="0"/>
      <p:bldP spid="13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3902552" y="92219"/>
            <a:ext cx="4968552" cy="5136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164" y="1421363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7806" y="2101105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Chủ đề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79512" y="9926"/>
            <a:ext cx="5681472" cy="484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0827" y="1337362"/>
            <a:ext cx="461567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Pptx game –elearning powerpoint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5004048" y="2822038"/>
            <a:ext cx="3986784" cy="214579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5282928" y="2233776"/>
            <a:ext cx="1999488" cy="249936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6961584" y="2233776"/>
            <a:ext cx="1767840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9" r="58933"/>
          <a:stretch/>
        </p:blipFill>
        <p:spPr>
          <a:xfrm>
            <a:off x="168792" y="1609344"/>
            <a:ext cx="3755136" cy="3534156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0" r="33333"/>
          <a:stretch/>
        </p:blipFill>
        <p:spPr>
          <a:xfrm>
            <a:off x="0" y="3084576"/>
            <a:ext cx="6096000" cy="205892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3793" r="52933" b="57807"/>
          <a:stretch/>
        </p:blipFill>
        <p:spPr>
          <a:xfrm>
            <a:off x="340840" y="113622"/>
            <a:ext cx="1999488" cy="197510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6" t="3793" r="30000" b="57807"/>
          <a:stretch/>
        </p:blipFill>
        <p:spPr>
          <a:xfrm>
            <a:off x="3059832" y="334007"/>
            <a:ext cx="2097024" cy="197510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6" t="20385" r="12534" b="41689"/>
          <a:stretch/>
        </p:blipFill>
        <p:spPr>
          <a:xfrm>
            <a:off x="5207014" y="1136983"/>
            <a:ext cx="1901952" cy="1950720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4095" r="4319" b="8216"/>
          <a:stretch/>
        </p:blipFill>
        <p:spPr>
          <a:xfrm>
            <a:off x="634808" y="382550"/>
            <a:ext cx="1411552" cy="144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r="5093"/>
          <a:stretch/>
        </p:blipFill>
        <p:spPr>
          <a:xfrm>
            <a:off x="3357437" y="574565"/>
            <a:ext cx="1520928" cy="15057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pic>
        <p:nvPicPr>
          <p:cNvPr id="14" name="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 r="13599" b="2359"/>
          <a:stretch/>
        </p:blipFill>
        <p:spPr>
          <a:xfrm>
            <a:off x="5389515" y="1370380"/>
            <a:ext cx="1536949" cy="15237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0" t="56178" r="5866" b="4237"/>
          <a:stretch/>
        </p:blipFill>
        <p:spPr>
          <a:xfrm>
            <a:off x="6092085" y="3080381"/>
            <a:ext cx="2060448" cy="2036064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5486" r="14232"/>
          <a:stretch/>
        </p:blipFill>
        <p:spPr>
          <a:xfrm>
            <a:off x="6334264" y="3366676"/>
            <a:ext cx="1489952" cy="146347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16" name="15"/>
          <p:cNvSpPr/>
          <p:nvPr/>
        </p:nvSpPr>
        <p:spPr>
          <a:xfrm>
            <a:off x="2195736" y="611922"/>
            <a:ext cx="216024" cy="163534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17"/>
          <p:cNvCxnSpPr/>
          <p:nvPr/>
        </p:nvCxnSpPr>
        <p:spPr>
          <a:xfrm>
            <a:off x="2114416" y="584708"/>
            <a:ext cx="1378788" cy="0"/>
          </a:xfrm>
          <a:prstGeom prst="line">
            <a:avLst/>
          </a:prstGeom>
          <a:ln w="222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18"/>
          <p:cNvSpPr/>
          <p:nvPr/>
        </p:nvSpPr>
        <p:spPr>
          <a:xfrm>
            <a:off x="5004048" y="779812"/>
            <a:ext cx="216024" cy="163534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19"/>
          <p:cNvCxnSpPr/>
          <p:nvPr/>
        </p:nvCxnSpPr>
        <p:spPr>
          <a:xfrm>
            <a:off x="4932040" y="779812"/>
            <a:ext cx="1433130" cy="0"/>
          </a:xfrm>
          <a:prstGeom prst="line">
            <a:avLst/>
          </a:prstGeom>
          <a:ln w="222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23"/>
          <p:cNvSpPr/>
          <p:nvPr/>
        </p:nvSpPr>
        <p:spPr>
          <a:xfrm>
            <a:off x="7191533" y="1914301"/>
            <a:ext cx="216024" cy="163534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24"/>
          <p:cNvCxnSpPr/>
          <p:nvPr/>
        </p:nvCxnSpPr>
        <p:spPr>
          <a:xfrm>
            <a:off x="7079240" y="1914301"/>
            <a:ext cx="1575341" cy="0"/>
          </a:xfrm>
          <a:prstGeom prst="line">
            <a:avLst/>
          </a:prstGeom>
          <a:ln w="222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26"/>
          <p:cNvSpPr/>
          <p:nvPr/>
        </p:nvSpPr>
        <p:spPr>
          <a:xfrm>
            <a:off x="7668344" y="3228916"/>
            <a:ext cx="216024" cy="163534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27"/>
          <p:cNvCxnSpPr/>
          <p:nvPr/>
        </p:nvCxnSpPr>
        <p:spPr>
          <a:xfrm>
            <a:off x="7467220" y="3228916"/>
            <a:ext cx="1575341" cy="0"/>
          </a:xfrm>
          <a:prstGeom prst="line">
            <a:avLst/>
          </a:prstGeom>
          <a:ln w="222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46360" y="20281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Tiêu đề 1</a:t>
            </a:r>
            <a:endParaRPr lang="zh-CN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920459" y="402218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Tiêu đề 2</a:t>
            </a:r>
            <a:endParaRPr lang="zh-CN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087450" y="1544969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Tiêu đề 3</a:t>
            </a:r>
            <a:endParaRPr lang="zh-CN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467220" y="285958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Tiêu đề 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0392532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8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4" grpId="0" animBg="1"/>
      <p:bldP spid="27" grpId="0" animBg="1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2506133" y="293510"/>
            <a:ext cx="4086578" cy="4849989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4244622" y="2281971"/>
            <a:ext cx="2122311" cy="1873955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2754488" y="293510"/>
            <a:ext cx="2427111" cy="1783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901" y="754052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Showcard Gothic" panose="04020904020102020604" pitchFamily="82" charset="0"/>
                <a:ea typeface="方正粗圆_GBK" pitchFamily="65" charset="-122"/>
              </a:rPr>
              <a:t>1</a:t>
            </a:r>
            <a:endParaRPr lang="zh-CN" altLang="en-US" sz="4000" dirty="0">
              <a:solidFill>
                <a:schemeClr val="accent3">
                  <a:lumMod val="75000"/>
                </a:schemeClr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cxnSp>
        <p:nvCxnSpPr>
          <p:cNvPr id="13" name="12"/>
          <p:cNvCxnSpPr/>
          <p:nvPr/>
        </p:nvCxnSpPr>
        <p:spPr>
          <a:xfrm>
            <a:off x="417901" y="1461938"/>
            <a:ext cx="2088232" cy="591397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/>
          <p:nvPr/>
        </p:nvCxnSpPr>
        <p:spPr>
          <a:xfrm flipV="1">
            <a:off x="611560" y="3435846"/>
            <a:ext cx="2304256" cy="108012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50477" y="3832760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  <a:ea typeface="方正粗圆_GBK" pitchFamily="65" charset="-122"/>
              </a:rPr>
              <a:t>4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cxnSp>
        <p:nvCxnSpPr>
          <p:cNvPr id="44" name="43"/>
          <p:cNvCxnSpPr/>
          <p:nvPr/>
        </p:nvCxnSpPr>
        <p:spPr>
          <a:xfrm flipV="1">
            <a:off x="6660232" y="840346"/>
            <a:ext cx="2180519" cy="123681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593038" y="136629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Showcard Gothic" panose="04020904020102020604" pitchFamily="82" charset="0"/>
                <a:ea typeface="方正粗圆_GBK" pitchFamily="65" charset="-122"/>
              </a:rPr>
              <a:t>2</a:t>
            </a:r>
            <a:endParaRPr lang="zh-CN" altLang="en-US" sz="3600" b="1" dirty="0">
              <a:solidFill>
                <a:schemeClr val="accent5">
                  <a:lumMod val="75000"/>
                </a:schemeClr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cxnSp>
        <p:nvCxnSpPr>
          <p:cNvPr id="58" name="57"/>
          <p:cNvCxnSpPr/>
          <p:nvPr/>
        </p:nvCxnSpPr>
        <p:spPr>
          <a:xfrm>
            <a:off x="6444208" y="3435846"/>
            <a:ext cx="2396543" cy="108012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6563839" y="2808313"/>
            <a:ext cx="41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Showcard Gothic" panose="04020904020102020604" pitchFamily="82" charset="0"/>
                <a:ea typeface="方正粗圆_GBK" pitchFamily="65" charset="-122"/>
              </a:rPr>
              <a:t>3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3539112" y="2086102"/>
            <a:ext cx="221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Sơ đồ lớp học 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7380312" y="1121733"/>
            <a:ext cx="1646218" cy="1707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2164" y="142136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4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5148064" y="843558"/>
            <a:ext cx="2382494" cy="2951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7443" y="2067694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Chủ đề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>
            <a:off x="5580112" y="1975343"/>
            <a:ext cx="2808312" cy="2983829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6804248" y="19469"/>
            <a:ext cx="2111023" cy="1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34897" r="15062" b="7820"/>
          <a:stretch/>
        </p:blipFill>
        <p:spPr>
          <a:xfrm>
            <a:off x="2152352" y="1775476"/>
            <a:ext cx="5588000" cy="294640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08" y="1275606"/>
            <a:ext cx="1973070" cy="197307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8478" r="37870" b="37870"/>
          <a:stretch/>
        </p:blipFill>
        <p:spPr>
          <a:xfrm>
            <a:off x="4607684" y="2107228"/>
            <a:ext cx="329891" cy="329891"/>
          </a:xfrm>
          <a:prstGeom prst="rect">
            <a:avLst/>
          </a:prstGeom>
        </p:spPr>
      </p:pic>
      <p:grpSp>
        <p:nvGrpSpPr>
          <p:cNvPr id="9" name="8"/>
          <p:cNvGrpSpPr/>
          <p:nvPr/>
        </p:nvGrpSpPr>
        <p:grpSpPr>
          <a:xfrm>
            <a:off x="2152352" y="1275606"/>
            <a:ext cx="5588000" cy="3446271"/>
            <a:chOff x="2178756" y="1295062"/>
            <a:chExt cx="5588000" cy="3446271"/>
          </a:xfrm>
        </p:grpSpPr>
        <p:pic>
          <p:nvPicPr>
            <p:cNvPr id="5" name="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/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6" name="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7" name="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70" b="37870"/>
            <a:stretch/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/>
        </p:blipFill>
        <p:spPr>
          <a:xfrm>
            <a:off x="869244" y="3691466"/>
            <a:ext cx="7529689" cy="1452033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5"/>
          <a:stretch/>
        </p:blipFill>
        <p:spPr>
          <a:xfrm>
            <a:off x="5923871" y="46405"/>
            <a:ext cx="2887710" cy="187727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5"/>
          <a:stretch/>
        </p:blipFill>
        <p:spPr>
          <a:xfrm rot="21444030">
            <a:off x="717227" y="73724"/>
            <a:ext cx="2495278" cy="15408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76080" y="84609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egoe UI Black" panose="020B0A02040204020203" pitchFamily="34" charset="0"/>
                <a:cs typeface="Segoe UI Black" panose="020B0A02040204020203" pitchFamily="34" charset="0"/>
              </a:rPr>
              <a:t>     </a:t>
            </a:r>
            <a:r>
              <a:rPr lang="en-US" altLang="zh-CN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Cột B</a:t>
            </a:r>
            <a:endParaRPr lang="en-US" altLang="zh-CN" dirty="0" smtClean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7672" y="808761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Cột A</a:t>
            </a:r>
            <a:endParaRPr lang="zh-CN" altLang="en-US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8" name="17"/>
          <p:cNvSpPr txBox="1"/>
          <p:nvPr/>
        </p:nvSpPr>
        <p:spPr>
          <a:xfrm>
            <a:off x="583256" y="1621106"/>
            <a:ext cx="28083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để nhập văn bản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8"/>
          <p:cNvSpPr txBox="1"/>
          <p:nvPr/>
        </p:nvSpPr>
        <p:spPr>
          <a:xfrm>
            <a:off x="6046305" y="1923678"/>
            <a:ext cx="28083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vào Nhập văn bản Nhấp vào Nhập văn bản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Nhấp để nhập văn bản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7562626" y="195486"/>
            <a:ext cx="774447" cy="862470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 rot="19922747">
            <a:off x="2644364" y="1007276"/>
            <a:ext cx="589187" cy="6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5400000">
                                      <p:cBhvr>
                                        <p:cTn id="24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0" y="621319"/>
            <a:ext cx="3087445" cy="3098203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3087445" y="1065006"/>
            <a:ext cx="2796988" cy="301214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6024282" y="527124"/>
            <a:ext cx="2829262" cy="3076687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236668" y="3754418"/>
            <a:ext cx="2775473" cy="78530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3248809" y="4077146"/>
            <a:ext cx="2635624" cy="77455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6099586" y="3603811"/>
            <a:ext cx="2753958" cy="7698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293" y="1930935"/>
            <a:ext cx="234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Nhấp để nhập văn bản</a:t>
            </a:r>
          </a:p>
          <a:p>
            <a:r>
              <a:rPr lang="en-US" altLang="zh-CN" b="1" dirty="0"/>
              <a:t>Nhấp để nhập văn </a:t>
            </a:r>
            <a:r>
              <a:rPr lang="en-US" altLang="zh-CN" b="1" dirty="0" smtClean="0"/>
              <a:t>bản</a:t>
            </a:r>
            <a:endParaRPr lang="en-US" altLang="zh-C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13998" y="2267318"/>
            <a:ext cx="234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Nhấp để nhập văn bản</a:t>
            </a:r>
          </a:p>
          <a:p>
            <a:r>
              <a:rPr lang="en-US" altLang="zh-CN" b="1" dirty="0" smtClean="0"/>
              <a:t>Nhấp để nhập văn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290" y="1847254"/>
            <a:ext cx="234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Nhấp để nhập văn </a:t>
            </a:r>
            <a:r>
              <a:rPr lang="en-US" altLang="zh-CN" b="1" dirty="0" smtClean="0"/>
              <a:t>bản</a:t>
            </a:r>
          </a:p>
          <a:p>
            <a:r>
              <a:rPr lang="en-US" altLang="zh-CN" b="1" dirty="0" smtClean="0"/>
              <a:t>Nhấp để nhập văn bản</a:t>
            </a: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4572000" y="-21310"/>
            <a:ext cx="4216998" cy="5143500"/>
          </a:xfrm>
          <a:prstGeom prst="rect">
            <a:avLst/>
          </a:prstGeom>
        </p:spPr>
      </p:pic>
      <p:sp>
        <p:nvSpPr>
          <p:cNvPr id="28" name="27"/>
          <p:cNvSpPr/>
          <p:nvPr/>
        </p:nvSpPr>
        <p:spPr>
          <a:xfrm rot="20750437">
            <a:off x="359366" y="1432305"/>
            <a:ext cx="893747" cy="893747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28"/>
          <p:cNvSpPr/>
          <p:nvPr/>
        </p:nvSpPr>
        <p:spPr>
          <a:xfrm rot="20750437">
            <a:off x="1166127" y="2436643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 rot="20750437">
            <a:off x="2106273" y="3472188"/>
            <a:ext cx="893747" cy="893747"/>
          </a:xfrm>
          <a:prstGeom prst="sun">
            <a:avLst>
              <a:gd name="adj" fmla="val 213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01" y="732994"/>
            <a:ext cx="1424969" cy="3021136"/>
          </a:xfrm>
          <a:prstGeom prst="ellipse">
            <a:avLst/>
          </a:prstGeom>
          <a:ln>
            <a:noFill/>
          </a:ln>
          <a:effectLst>
            <a:glow>
              <a:schemeClr val="accent1"/>
            </a:glow>
            <a:softEdge rad="127000"/>
          </a:effectLst>
        </p:spPr>
      </p:pic>
      <p:cxnSp>
        <p:nvCxnSpPr>
          <p:cNvPr id="10" name="9"/>
          <p:cNvCxnSpPr/>
          <p:nvPr/>
        </p:nvCxnSpPr>
        <p:spPr>
          <a:xfrm>
            <a:off x="2046766" y="987574"/>
            <a:ext cx="2232248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11"/>
          <p:cNvCxnSpPr/>
          <p:nvPr/>
        </p:nvCxnSpPr>
        <p:spPr>
          <a:xfrm>
            <a:off x="1187624" y="2016660"/>
            <a:ext cx="2232248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26"/>
          <p:cNvSpPr/>
          <p:nvPr/>
        </p:nvSpPr>
        <p:spPr>
          <a:xfrm rot="20750437">
            <a:off x="1134243" y="286121"/>
            <a:ext cx="893747" cy="893747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12"/>
          <p:cNvCxnSpPr/>
          <p:nvPr/>
        </p:nvCxnSpPr>
        <p:spPr>
          <a:xfrm>
            <a:off x="2080155" y="3075806"/>
            <a:ext cx="2232248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"/>
          <p:cNvCxnSpPr/>
          <p:nvPr/>
        </p:nvCxnSpPr>
        <p:spPr>
          <a:xfrm>
            <a:off x="2971240" y="4083918"/>
            <a:ext cx="2232248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66198" y="37870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889" y="154759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03648" y="256035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43795" y="357311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5612" y="550172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ACCE3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 đề </a:t>
            </a:r>
            <a:endParaRPr lang="zh-CN" altLang="en-US" sz="2400" dirty="0">
              <a:solidFill>
                <a:srgbClr val="ACCE3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2432" y="1586834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 đề</a:t>
            </a:r>
            <a:endParaRPr lang="zh-CN" altLang="en-US" sz="2400" dirty="0">
              <a:solidFill>
                <a:srgbClr val="FFC00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7227" y="2629077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 đề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2189" y="366544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B0F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 đề</a:t>
            </a:r>
            <a:endParaRPr lang="zh-CN" altLang="en-US" sz="2400" dirty="0">
              <a:solidFill>
                <a:srgbClr val="00B0F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27" grpId="0" animBg="1"/>
      <p:bldP spid="27" grpId="1" animBg="1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2354316"/>
            <a:ext cx="9144000" cy="2789183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755">
            <a:off x="836697" y="415392"/>
            <a:ext cx="1980194" cy="1848182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886">
            <a:off x="5860340" y="269815"/>
            <a:ext cx="2268895" cy="2268895"/>
          </a:xfrm>
          <a:prstGeom prst="star5">
            <a:avLst>
              <a:gd name="adj" fmla="val 32095"/>
              <a:gd name="hf" fmla="val 105146"/>
              <a:gd name="vf" fmla="val 11055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79" y="1504536"/>
            <a:ext cx="2189240" cy="2189240"/>
          </a:xfrm>
          <a:prstGeom prst="wedgeEllipse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6204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7" t="34134" r="9200" b="25096"/>
          <a:stretch/>
        </p:blipFill>
        <p:spPr>
          <a:xfrm>
            <a:off x="7046976" y="1755648"/>
            <a:ext cx="1255776" cy="209702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t="36504" r="30000" b="16814"/>
          <a:stretch/>
        </p:blipFill>
        <p:spPr>
          <a:xfrm>
            <a:off x="4901184" y="1877568"/>
            <a:ext cx="1499616" cy="240106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>
            <a:off x="3218688" y="1877568"/>
            <a:ext cx="1085088" cy="215798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9392" r="73333" b="21541"/>
          <a:stretch/>
        </p:blipFill>
        <p:spPr>
          <a:xfrm>
            <a:off x="1109472" y="1511808"/>
            <a:ext cx="1328928" cy="252374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0" y="2414016"/>
            <a:ext cx="9144000" cy="212140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3657600" y="3413760"/>
            <a:ext cx="5486400" cy="172974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0" y="3523488"/>
            <a:ext cx="6035040" cy="16200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8266" y="106396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Chủ đề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方正粗圆_GBK" pitchFamily="65" charset="-122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6228" y="129479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Chủ đề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方正粗圆_GBK" pitchFamily="65" charset="-122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5028" y="106559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Chủ đề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方正粗圆_GBK" pitchFamily="65" charset="-122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4288" y="1266442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Chủ đề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方正粗圆_GBK" pitchFamily="65" charset="-122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7216" y="627534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方正粗圆_GBK" pitchFamily="65" charset="-122"/>
                <a:cs typeface="Segoe UI" panose="020B0502040204020203" pitchFamily="34" charset="0"/>
              </a:rPr>
              <a:t>1</a:t>
            </a:r>
            <a:endParaRPr lang="zh-CN" alt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885949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方正粗圆_GBK" pitchFamily="65" charset="-122"/>
                <a:cs typeface="Segoe UI" panose="020B0502040204020203" pitchFamily="34" charset="0"/>
              </a:rPr>
              <a:t>2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ea typeface="方正粗圆_GBK" pitchFamily="65" charset="-122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1554" y="66992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方正粗圆_GBK" pitchFamily="65" charset="-122"/>
                <a:cs typeface="Segoe UI" panose="020B0502040204020203" pitchFamily="34" charset="0"/>
              </a:rPr>
              <a:t>3</a:t>
            </a:r>
            <a:endParaRPr lang="zh-CN" alt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8344" y="885949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方正粗圆_GBK" pitchFamily="65" charset="-122"/>
                <a:cs typeface="Segoe UI" panose="020B0502040204020203" pitchFamily="34" charset="0"/>
              </a:rPr>
              <a:t>4</a:t>
            </a:r>
            <a:endParaRPr lang="zh-CN" altLang="en-US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ea typeface="方正粗圆_GBK" pitchFamily="65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505066"/>
            <a:ext cx="1829414" cy="21569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444056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79" y="2183123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2312276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386" y="357352"/>
            <a:ext cx="6127531" cy="430924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452" y="2922158"/>
            <a:ext cx="30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3060276" y="243840"/>
            <a:ext cx="5742432" cy="48996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5574360" y="-92546"/>
            <a:ext cx="3584448" cy="38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0270" y="1383871"/>
            <a:ext cx="391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4400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5563" y="2046597"/>
            <a:ext cx="194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Chủ đề</a:t>
            </a:r>
            <a:endParaRPr lang="zh-CN" altLang="en-US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228184" y="1280160"/>
            <a:ext cx="3121152" cy="386334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60232" y="95270"/>
            <a:ext cx="2001416" cy="229209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4112" y="2743200"/>
            <a:ext cx="1962912" cy="229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7664" y="1263436"/>
            <a:ext cx="396044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 1 : elearning powerpoint</a:t>
            </a: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3133344" y="2145792"/>
            <a:ext cx="6010656" cy="299770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414528" y="1670304"/>
            <a:ext cx="1414272" cy="123139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2915816" y="292608"/>
            <a:ext cx="1072896" cy="153619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5868144" y="158496"/>
            <a:ext cx="987552" cy="1328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1664" y="2554476"/>
            <a:ext cx="2433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r>
              <a:rPr lang="zh-CN" altLang="en-US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         </a:t>
            </a:r>
            <a:endParaRPr lang="en-US" altLang="zh-CN" dirty="0" smtClean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91880" y="824996"/>
            <a:ext cx="2584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2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         </a:t>
            </a:r>
            <a:endParaRPr lang="en-US" altLang="zh-CN" dirty="0" smtClean="0">
              <a:solidFill>
                <a:schemeClr val="accent1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8224" y="674638"/>
            <a:ext cx="6815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3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      </a:t>
            </a:r>
            <a:endParaRPr lang="en-US" altLang="zh-CN" dirty="0" smtClean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 smtClean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 smtClean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 smtClean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zh-CN" altLang="en-US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13" name="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5847912" y="1993761"/>
            <a:ext cx="2300464" cy="31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2134" r="5693" b="11348"/>
          <a:stretch/>
        </p:blipFill>
        <p:spPr>
          <a:xfrm rot="21274286">
            <a:off x="754989" y="593822"/>
            <a:ext cx="3189948" cy="216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3824" r="8470" b="7283"/>
          <a:stretch/>
        </p:blipFill>
        <p:spPr>
          <a:xfrm>
            <a:off x="2952095" y="2039511"/>
            <a:ext cx="3276089" cy="211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197">
            <a:off x="5364483" y="618568"/>
            <a:ext cx="3190694" cy="1965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796458"/>
            <a:ext cx="9144000" cy="3347041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3563888" y="-524594"/>
            <a:ext cx="47626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2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234352" y="226755"/>
            <a:ext cx="1831840" cy="2142698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6740512" y="1343265"/>
            <a:ext cx="1901824" cy="231648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5891500" y="2298526"/>
            <a:ext cx="1698024" cy="2151888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3896864" y="2448602"/>
            <a:ext cx="2376264" cy="2603623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2164" y="1421363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9512" y="2067694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Chủ đề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263436"/>
            <a:ext cx="396044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Nội dung</a:t>
            </a: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79512" y="2311948"/>
            <a:ext cx="1873172" cy="252827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1" y="55069"/>
            <a:ext cx="9144000" cy="5143500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4973504" y="-185991"/>
            <a:ext cx="1891984" cy="139299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268224" y="219456"/>
            <a:ext cx="2218944" cy="16337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88178" r="59600"/>
          <a:stretch/>
        </p:blipFill>
        <p:spPr>
          <a:xfrm>
            <a:off x="390144" y="4535424"/>
            <a:ext cx="3304032" cy="608076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2044" r="55734" b="4711"/>
          <a:stretch/>
        </p:blipFill>
        <p:spPr>
          <a:xfrm rot="21259508">
            <a:off x="158496" y="1133856"/>
            <a:ext cx="3889248" cy="376732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1691680" y="1155958"/>
            <a:ext cx="402336" cy="112776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2276540" y="-1060704"/>
            <a:ext cx="950976" cy="2560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5816" y="952762"/>
            <a:ext cx="1853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 đề bài học</a:t>
            </a:r>
          </a:p>
          <a:p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b="1" dirty="0" smtClean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b="1" dirty="0" smtClean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b="1" dirty="0" smtClean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zh-CN" altLang="en-US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4680" y="2164056"/>
            <a:ext cx="219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 đề bài học</a:t>
            </a:r>
          </a:p>
          <a:p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dirty="0" smtClean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dirty="0" smtClean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dirty="0" smtClean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endParaRPr lang="zh-CN" altLang="en-US" dirty="0">
              <a:solidFill>
                <a:schemeClr val="tx2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4860032" y="-327398"/>
            <a:ext cx="950976" cy="256032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6732240" y="-868680"/>
            <a:ext cx="950976" cy="25603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84744" y="1604671"/>
            <a:ext cx="20575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2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 đề bài học</a:t>
            </a:r>
          </a:p>
          <a:p>
            <a:endParaRPr lang="en-US" altLang="zh-CN" sz="1600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b="1" dirty="0" smtClean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 smtClean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 smtClean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 smtClean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en-US" altLang="zh-CN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  <a:p>
            <a:endParaRPr lang="zh-CN" altLang="en-US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7068449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PowerPoint 演示文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255</Words>
  <PresentationFormat>On-screen Show (16:9)</PresentationFormat>
  <Paragraphs>156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华文琥珀</vt:lpstr>
      <vt:lpstr>方正粗圆_GBK</vt:lpstr>
      <vt:lpstr>Calibri</vt:lpstr>
      <vt:lpstr>Times New Roman</vt:lpstr>
      <vt:lpstr>Segoe UI</vt:lpstr>
      <vt:lpstr>Segoe UI Black</vt:lpstr>
      <vt:lpstr>Arial</vt:lpstr>
      <vt:lpstr>宋体</vt:lpstr>
      <vt:lpstr>Showcard Gothic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2015-10-14T04:09:37Z</dcterms:created>
  <dcterms:modified xsi:type="dcterms:W3CDTF">2018-02-25T11:45:50Z</dcterms:modified>
</cp:coreProperties>
</file>