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57701AD-EE45-8967-3183-AC2FCC2B46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046DF2F-450F-55AB-1A23-08AD1755F85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6373501-6DC8-DECA-52C8-1AFC3BBCF7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C8FC58B-B92B-B5F9-DE46-E8BA230318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F399027-6E16-498D-8705-C5831639DE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53ED778-45DB-B463-A1D6-F8696DB7A3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C858904-F9C2-9B54-2902-7E155D7EBC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8750B01-1D85-6E57-EB13-4E0DDB4BB7F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6B9CB6EF-1CAF-73E7-6181-38F66666FB8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581AD753-F42C-27BD-5A51-2739DD255D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80E0B06D-4316-3A00-A08C-3EC7405FD2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A37B2DE-E24D-44E6-8195-11E50EE60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149897-3381-96C0-FCEC-8772302A9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F773D2-1AC0-6CD8-8C07-6AA6DA70A5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A23A64-572F-86E1-EF94-4CBFF2C9B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15AE9-AC88-45D1-BE5A-7716E5B2B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29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C1FCE3-A554-4574-952E-ED2D2ECDD8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F25D5C-B542-5423-EDA6-E40D663818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FD2826-3597-E35F-ECD6-F8B02693F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0FE46-BF6C-40C6-9E5B-9E052BBDCE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81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00754-F90E-3CCD-5657-1548CFBBA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5D65B1-3AB1-F037-B608-C2F2F395E1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93F08-C8A5-906C-D243-D6A6BDD73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3ED33-9B61-442B-9EAF-523284544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14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DF8E9-38D0-0019-9BEB-B5CD57F44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626FD6-7637-E6F0-5C39-4BCA583CFC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3AFDCB-E2B8-B278-CAFD-7492B8DB42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DBF1-557C-45A7-9F12-1FDDF1AA9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17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F5873D-D4B9-C113-8CAE-74DB55EF23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964832-7C54-B57F-58A8-9117A8594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47BC92-51FA-9EA4-3096-5DCDA07EC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D9369-2444-4EBE-881D-0278B9755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55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B30A0B-68D3-3CA9-1BCD-1E91042A23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15ECF-F14A-0FFC-0240-7CBF0D7FA7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D6BF3F-5093-DC9B-6671-47775DA760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BE30B-7B6E-4DFC-9FFF-DE5608B891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777E8FE-C3F1-67B4-7B2A-25560BBB2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4A998D7-EABE-2DCF-6B6C-44FCBA000D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2F25C1-A5E8-36AD-1B79-61EA26E844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15B7B-529D-488B-83BC-DBF7421313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31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1418BA-1662-566F-C77D-982861D52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5F4EB9-6E17-1640-C61C-355E9A1756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3CC489D-F4D3-763D-BA07-922C74FD2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6E875-93FA-4A98-9F4A-6F2747EFC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73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E6D1FD-07C1-D490-9963-DBFF3ADFE8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332479B-9881-6A66-25C7-3D1E8FFD79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49B93A-4EAD-1443-5B00-4279609FF0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C9DA5-AC2A-4D7A-A753-5808653E4B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34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4CC3C2-4924-D1CA-4105-DF6CC47D68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4FDE5-5EE7-43A3-DE47-AFFEB9302E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84C543-522E-7E84-71B3-1ABAA6F522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50C68-47A4-4F11-8C9E-A5122C169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19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DE447-FCDB-DDE6-FEFD-56615E40E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09940F-1C06-92DF-6009-2AE7F44F42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69F35-0082-77C7-80B6-D053EDEB6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63E6-6B6D-4CA5-9660-73AF194E73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92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97B7F3-2F44-A921-0B06-A2B9AC534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E4BF73-BE4C-4897-E939-8DE43D9833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870D7B1-B251-73DF-5F52-B153602738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DC535A-F7B4-7E1F-4BAF-71F92D3C5F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8EA640-6EC6-6765-A35B-D252A90625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A38FD2C-E6F5-42C1-AB6C-799A5C8811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33" name="Picture 29">
            <a:extLst>
              <a:ext uri="{FF2B5EF4-FFF2-40B4-BE49-F238E27FC236}">
                <a16:creationId xmlns:a16="http://schemas.microsoft.com/office/drawing/2014/main" id="{2C7BED1F-ECED-E55B-81FC-41366438B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4149725"/>
            <a:ext cx="15271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2" name="Picture 28">
            <a:extLst>
              <a:ext uri="{FF2B5EF4-FFF2-40B4-BE49-F238E27FC236}">
                <a16:creationId xmlns:a16="http://schemas.microsoft.com/office/drawing/2014/main" id="{8DCEF752-829B-3BBA-A015-641A99D80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941763"/>
            <a:ext cx="14779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1" name="Picture 27">
            <a:extLst>
              <a:ext uri="{FF2B5EF4-FFF2-40B4-BE49-F238E27FC236}">
                <a16:creationId xmlns:a16="http://schemas.microsoft.com/office/drawing/2014/main" id="{AD3C27D2-3576-DD58-F440-1B5E5170B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3" y="3098800"/>
            <a:ext cx="248443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0" name="Picture 26">
            <a:extLst>
              <a:ext uri="{FF2B5EF4-FFF2-40B4-BE49-F238E27FC236}">
                <a16:creationId xmlns:a16="http://schemas.microsoft.com/office/drawing/2014/main" id="{3806D7EF-AED3-501F-B704-FD35AE84F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3581400"/>
            <a:ext cx="15319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9" name="Picture 25">
            <a:extLst>
              <a:ext uri="{FF2B5EF4-FFF2-40B4-BE49-F238E27FC236}">
                <a16:creationId xmlns:a16="http://schemas.microsoft.com/office/drawing/2014/main" id="{8E67AE96-F297-C389-E729-241FD8EE5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3" y="3095625"/>
            <a:ext cx="15176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8" name="Picture 24">
            <a:extLst>
              <a:ext uri="{FF2B5EF4-FFF2-40B4-BE49-F238E27FC236}">
                <a16:creationId xmlns:a16="http://schemas.microsoft.com/office/drawing/2014/main" id="{F8475C1A-9D63-8ECE-482F-943843625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5" y="2878138"/>
            <a:ext cx="1598613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7" name="Picture 23">
            <a:extLst>
              <a:ext uri="{FF2B5EF4-FFF2-40B4-BE49-F238E27FC236}">
                <a16:creationId xmlns:a16="http://schemas.microsoft.com/office/drawing/2014/main" id="{EB46FA8F-014D-BF4D-D8B8-5B3E1E914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588" y="2835275"/>
            <a:ext cx="14843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6" name="Picture 22">
            <a:extLst>
              <a:ext uri="{FF2B5EF4-FFF2-40B4-BE49-F238E27FC236}">
                <a16:creationId xmlns:a16="http://schemas.microsoft.com/office/drawing/2014/main" id="{A60EFB30-1052-B3BC-87D7-2FEC18437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266950"/>
            <a:ext cx="14779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5" name="Picture 21">
            <a:extLst>
              <a:ext uri="{FF2B5EF4-FFF2-40B4-BE49-F238E27FC236}">
                <a16:creationId xmlns:a16="http://schemas.microsoft.com/office/drawing/2014/main" id="{4A0248CF-6D07-EC1B-5EAC-CD34B1722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8" y="2266950"/>
            <a:ext cx="12700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4" name="Picture 20">
            <a:extLst>
              <a:ext uri="{FF2B5EF4-FFF2-40B4-BE49-F238E27FC236}">
                <a16:creationId xmlns:a16="http://schemas.microsoft.com/office/drawing/2014/main" id="{DDEA7F7B-D8DF-CBD4-74D1-90F216E55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2992438"/>
            <a:ext cx="20161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954DA349-43B4-DC4B-CD49-C3D698FAB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292600"/>
            <a:ext cx="13541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84D228AC-3604-9D52-83AA-F30EF21FE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4479925"/>
            <a:ext cx="154781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7C0E3C6C-4DD6-363A-8B68-78DF41E0A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3122613"/>
            <a:ext cx="801688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C1D1BC81-3154-3761-2A42-13D1E8EF0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7463"/>
            <a:ext cx="15351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AE0997DE-9894-E373-7738-4990FA57E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3122613"/>
            <a:ext cx="858838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>
            <a:extLst>
              <a:ext uri="{FF2B5EF4-FFF2-40B4-BE49-F238E27FC236}">
                <a16:creationId xmlns:a16="http://schemas.microsoft.com/office/drawing/2014/main" id="{A17C1621-2CD6-D44C-F91D-E25DADBDF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3182938"/>
            <a:ext cx="8128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>
            <a:extLst>
              <a:ext uri="{FF2B5EF4-FFF2-40B4-BE49-F238E27FC236}">
                <a16:creationId xmlns:a16="http://schemas.microsoft.com/office/drawing/2014/main" id="{9796D663-5BA3-5800-287C-D71E60769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3165475"/>
            <a:ext cx="919163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>
            <a:extLst>
              <a:ext uri="{FF2B5EF4-FFF2-40B4-BE49-F238E27FC236}">
                <a16:creationId xmlns:a16="http://schemas.microsoft.com/office/drawing/2014/main" id="{F9B39532-81B4-876F-3ADA-53576B20B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2998788"/>
            <a:ext cx="8318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>
            <a:extLst>
              <a:ext uri="{FF2B5EF4-FFF2-40B4-BE49-F238E27FC236}">
                <a16:creationId xmlns:a16="http://schemas.microsoft.com/office/drawing/2014/main" id="{DA6FE828-2805-956C-2D99-13C4E7C05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735263"/>
            <a:ext cx="14478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>
            <a:extLst>
              <a:ext uri="{FF2B5EF4-FFF2-40B4-BE49-F238E27FC236}">
                <a16:creationId xmlns:a16="http://schemas.microsoft.com/office/drawing/2014/main" id="{B59E85AC-3002-9F32-AE29-824C64A54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46413"/>
            <a:ext cx="855663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>
            <a:extLst>
              <a:ext uri="{FF2B5EF4-FFF2-40B4-BE49-F238E27FC236}">
                <a16:creationId xmlns:a16="http://schemas.microsoft.com/office/drawing/2014/main" id="{EAA4A735-10AE-F60E-AB27-5E9710853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320925"/>
            <a:ext cx="1220787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>
            <a:extLst>
              <a:ext uri="{FF2B5EF4-FFF2-40B4-BE49-F238E27FC236}">
                <a16:creationId xmlns:a16="http://schemas.microsoft.com/office/drawing/2014/main" id="{B8297957-E75D-8E69-50AC-3C08DB3DD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1962150"/>
            <a:ext cx="11207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>
            <a:extLst>
              <a:ext uri="{FF2B5EF4-FFF2-40B4-BE49-F238E27FC236}">
                <a16:creationId xmlns:a16="http://schemas.microsoft.com/office/drawing/2014/main" id="{DD7185CC-BAE6-B146-9694-4C221AE24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" y="2216150"/>
            <a:ext cx="8064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>
            <a:extLst>
              <a:ext uri="{FF2B5EF4-FFF2-40B4-BE49-F238E27FC236}">
                <a16:creationId xmlns:a16="http://schemas.microsoft.com/office/drawing/2014/main" id="{CD68D02F-42D2-000A-F1C7-411285867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2227263"/>
            <a:ext cx="738188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>
            <a:extLst>
              <a:ext uri="{FF2B5EF4-FFF2-40B4-BE49-F238E27FC236}">
                <a16:creationId xmlns:a16="http://schemas.microsoft.com/office/drawing/2014/main" id="{7EFDCB39-5DB6-0879-BCD2-C6224C4F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113" y="3001963"/>
            <a:ext cx="13477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>
            <a:extLst>
              <a:ext uri="{FF2B5EF4-FFF2-40B4-BE49-F238E27FC236}">
                <a16:creationId xmlns:a16="http://schemas.microsoft.com/office/drawing/2014/main" id="{2895DB4B-2C3F-8DCD-1E6C-FF461864D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3025775"/>
            <a:ext cx="166528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Windows 10"/>
  <p:tag name="AS_RELEASE_DATE" val="2010.09.05"/>
  <p:tag name="AS_VERSION" val="2.4.0.0"/>
  <p:tag name="AS_TITLE" val="Aspose.Slides for Java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2023-07-03T14:21:08Z</dcterms:created>
  <dcterms:modified xsi:type="dcterms:W3CDTF">2023-07-03T14:25:11Z</dcterms:modified>
  <cp:version>n</cp:version>
</cp:coreProperties>
</file>