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
  </p:notesMasterIdLst>
  <p:sldIdLst>
    <p:sldId id="267" r:id="rId2"/>
    <p:sldId id="262" r:id="rId3"/>
    <p:sldId id="268" r:id="rId4"/>
    <p:sldId id="260" r:id="rId5"/>
    <p:sldId id="271" r:id="rId6"/>
    <p:sldId id="270" r:id="rId7"/>
    <p:sldId id="264" r:id="rId8"/>
    <p:sldId id="269" r:id="rId9"/>
  </p:sldIdLst>
  <p:sldSz cx="24385588" cy="13717588"/>
  <p:notesSz cx="6797675" cy="9928225"/>
  <p:embeddedFontLst>
    <p:embeddedFont>
      <p:font typeface="Wingdings 2" pitchFamily="18" charset="2"/>
      <p:regular r:id="rId11"/>
    </p:embeddedFont>
    <p:embeddedFont>
      <p:font typeface="Tahoma" pitchFamily="34" charset="0"/>
      <p:regular r:id="rId12"/>
      <p:bold r:id="rId13"/>
    </p:embeddedFont>
    <p:embeddedFont>
      <p:font typeface="Calibri" pitchFamily="34" charset="0"/>
      <p:regular r:id="rId14"/>
      <p:bold r:id="rId15"/>
      <p:italic r:id="rId16"/>
      <p:boldItalic r:id="rId17"/>
    </p:embeddedFont>
    <p:embeddedFont>
      <p:font typeface="Wingdings 3" pitchFamily="18" charset="2"/>
      <p:regular r:id="rId18"/>
    </p:embeddedFont>
    <p:embeddedFont>
      <p:font typeface="Georgia"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342" y="-132"/>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8764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14428140" y="7620882"/>
            <a:ext cx="9957448" cy="18099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5" name="Rectangle 4"/>
          <p:cNvSpPr/>
          <p:nvPr/>
        </p:nvSpPr>
        <p:spPr>
          <a:xfrm flipV="1">
            <a:off x="14428140" y="7795536"/>
            <a:ext cx="9957448" cy="3842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6" name="Rectangle 5"/>
          <p:cNvSpPr/>
          <p:nvPr/>
        </p:nvSpPr>
        <p:spPr>
          <a:xfrm flipV="1">
            <a:off x="14428140" y="8230560"/>
            <a:ext cx="9957448" cy="19052"/>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7" name="Rectangle 6"/>
          <p:cNvSpPr/>
          <p:nvPr/>
        </p:nvSpPr>
        <p:spPr>
          <a:xfrm flipV="1">
            <a:off x="14428146" y="8328990"/>
            <a:ext cx="5241208" cy="38104"/>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10" name="Rectangle 9"/>
          <p:cNvSpPr/>
          <p:nvPr/>
        </p:nvSpPr>
        <p:spPr>
          <a:xfrm flipV="1">
            <a:off x="14428146" y="8398851"/>
            <a:ext cx="5241208" cy="19052"/>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useBgFill="1">
        <p:nvSpPr>
          <p:cNvPr id="11" name="Rounded Rectangle 10"/>
          <p:cNvSpPr/>
          <p:nvPr/>
        </p:nvSpPr>
        <p:spPr bwMode="white">
          <a:xfrm>
            <a:off x="14428146" y="7925718"/>
            <a:ext cx="8170865" cy="5398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useBgFill="1">
        <p:nvSpPr>
          <p:cNvPr id="12" name="Rounded Rectangle 11"/>
          <p:cNvSpPr/>
          <p:nvPr/>
        </p:nvSpPr>
        <p:spPr bwMode="white">
          <a:xfrm>
            <a:off x="19673582" y="8122598"/>
            <a:ext cx="4267478" cy="7303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13" name="Rectangle 12"/>
          <p:cNvSpPr/>
          <p:nvPr/>
        </p:nvSpPr>
        <p:spPr>
          <a:xfrm>
            <a:off x="0" y="7300178"/>
            <a:ext cx="24385588" cy="4890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14" name="Rectangle 13"/>
          <p:cNvSpPr/>
          <p:nvPr/>
        </p:nvSpPr>
        <p:spPr>
          <a:xfrm>
            <a:off x="0" y="7350984"/>
            <a:ext cx="24385588" cy="28260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15" name="Rectangle 14"/>
          <p:cNvSpPr/>
          <p:nvPr/>
        </p:nvSpPr>
        <p:spPr>
          <a:xfrm flipV="1">
            <a:off x="17103783" y="7287470"/>
            <a:ext cx="7281808" cy="49535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16" name="Rectangle 15"/>
          <p:cNvSpPr/>
          <p:nvPr/>
        </p:nvSpPr>
        <p:spPr>
          <a:xfrm>
            <a:off x="0" y="0"/>
            <a:ext cx="24385588" cy="740495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8" name="Title 7"/>
          <p:cNvSpPr>
            <a:spLocks noGrp="1"/>
          </p:cNvSpPr>
          <p:nvPr>
            <p:ph type="ctrTitle"/>
          </p:nvPr>
        </p:nvSpPr>
        <p:spPr>
          <a:xfrm>
            <a:off x="1219279" y="4804333"/>
            <a:ext cx="22556669" cy="2940390"/>
          </a:xfrm>
        </p:spPr>
        <p:txBody>
          <a:bodyPr anchor="b"/>
          <a:lstStyle>
            <a:lvl1pPr>
              <a:defRPr sz="8800">
                <a:solidFill>
                  <a:schemeClr val="bg1"/>
                </a:solidFill>
              </a:defRPr>
            </a:lvl1pPr>
          </a:lstStyle>
          <a:p>
            <a:r>
              <a:rPr lang="en-US"/>
              <a:t>Click to edit Master title style</a:t>
            </a:r>
          </a:p>
        </p:txBody>
      </p:sp>
      <p:sp>
        <p:nvSpPr>
          <p:cNvPr id="9" name="Subtitle 8"/>
          <p:cNvSpPr>
            <a:spLocks noGrp="1"/>
          </p:cNvSpPr>
          <p:nvPr>
            <p:ph type="subTitle" idx="1"/>
          </p:nvPr>
        </p:nvSpPr>
        <p:spPr>
          <a:xfrm>
            <a:off x="1219279" y="7800779"/>
            <a:ext cx="13208860" cy="3505606"/>
          </a:xfrm>
        </p:spPr>
        <p:txBody>
          <a:bodyPr/>
          <a:lstStyle>
            <a:lvl1pPr marL="127979" indent="0" algn="l">
              <a:buNone/>
              <a:defRPr sz="4800">
                <a:solidFill>
                  <a:schemeClr val="tx2"/>
                </a:solidFill>
              </a:defRPr>
            </a:lvl1pPr>
            <a:lvl2pPr marL="914150" indent="0" algn="ctr">
              <a:buNone/>
            </a:lvl2pPr>
            <a:lvl3pPr marL="1828294" indent="0" algn="ctr">
              <a:buNone/>
            </a:lvl3pPr>
            <a:lvl4pPr marL="2742441" indent="0" algn="ctr">
              <a:buNone/>
            </a:lvl4pPr>
            <a:lvl5pPr marL="3656591" indent="0" algn="ctr">
              <a:buNone/>
            </a:lvl5pPr>
            <a:lvl6pPr marL="4570738" indent="0" algn="ctr">
              <a:buNone/>
            </a:lvl6pPr>
            <a:lvl7pPr marL="5484883" indent="0" algn="ctr">
              <a:buNone/>
            </a:lvl7pPr>
            <a:lvl8pPr marL="6399032" indent="0" algn="ctr">
              <a:buNone/>
            </a:lvl8pPr>
            <a:lvl9pPr marL="7313180" indent="0" algn="ctr">
              <a:buNone/>
            </a:lvl9pPr>
          </a:lstStyle>
          <a:p>
            <a:r>
              <a:rPr lang="en-US"/>
              <a:t>Click to edit Master subtitle style</a:t>
            </a:r>
          </a:p>
        </p:txBody>
      </p:sp>
      <p:sp>
        <p:nvSpPr>
          <p:cNvPr id="17" name="Date Placeholder 27"/>
          <p:cNvSpPr>
            <a:spLocks noGrp="1"/>
          </p:cNvSpPr>
          <p:nvPr>
            <p:ph type="dt" sz="half" idx="10"/>
          </p:nvPr>
        </p:nvSpPr>
        <p:spPr>
          <a:xfrm>
            <a:off x="17882764" y="8414724"/>
            <a:ext cx="2561335" cy="914506"/>
          </a:xfrm>
        </p:spPr>
        <p:txBody>
          <a:bodyPr/>
          <a:lstStyle>
            <a:lvl1pPr>
              <a:defRPr/>
            </a:lvl1pPr>
          </a:lstStyle>
          <a:p>
            <a:pPr>
              <a:defRPr/>
            </a:pPr>
            <a:endParaRPr lang="en-US">
              <a:solidFill>
                <a:srgbClr val="009DD9"/>
              </a:solidFill>
            </a:endParaRPr>
          </a:p>
        </p:txBody>
      </p:sp>
      <p:sp>
        <p:nvSpPr>
          <p:cNvPr id="18" name="Footer Placeholder 16"/>
          <p:cNvSpPr>
            <a:spLocks noGrp="1"/>
          </p:cNvSpPr>
          <p:nvPr>
            <p:ph type="ftr" sz="quarter" idx="11"/>
          </p:nvPr>
        </p:nvSpPr>
        <p:spPr>
          <a:xfrm>
            <a:off x="14428140" y="8411550"/>
            <a:ext cx="3454625" cy="914506"/>
          </a:xfrm>
        </p:spPr>
        <p:txBody>
          <a:bodyPr/>
          <a:lstStyle>
            <a:lvl1pPr>
              <a:defRPr/>
            </a:lvl1pPr>
          </a:lstStyle>
          <a:p>
            <a:pPr>
              <a:defRPr/>
            </a:pPr>
            <a:endParaRPr lang="en-US">
              <a:solidFill>
                <a:srgbClr val="009DD9"/>
              </a:solidFill>
            </a:endParaRPr>
          </a:p>
        </p:txBody>
      </p:sp>
      <p:sp>
        <p:nvSpPr>
          <p:cNvPr id="19" name="Slide Number Placeholder 28"/>
          <p:cNvSpPr>
            <a:spLocks noGrp="1"/>
          </p:cNvSpPr>
          <p:nvPr>
            <p:ph type="sldNum" sz="quarter" idx="12"/>
          </p:nvPr>
        </p:nvSpPr>
        <p:spPr>
          <a:xfrm>
            <a:off x="22188349" y="3183"/>
            <a:ext cx="1994029" cy="730335"/>
          </a:xfrm>
        </p:spPr>
        <p:txBody>
          <a:bodyPr/>
          <a:lstStyle>
            <a:lvl1pPr algn="r">
              <a:defRPr sz="3600" smtClean="0">
                <a:solidFill>
                  <a:schemeClr val="bg1"/>
                </a:solidFill>
              </a:defRPr>
            </a:lvl1pPr>
          </a:lstStyle>
          <a:p>
            <a:pPr>
              <a:defRPr/>
            </a:pPr>
            <a:fld id="{7F7EE8FB-745F-41EC-84A4-774A05E31CB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1680409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6" name="Slide Number Placeholder 22"/>
          <p:cNvSpPr>
            <a:spLocks noGrp="1"/>
          </p:cNvSpPr>
          <p:nvPr>
            <p:ph type="sldNum" sz="quarter" idx="12"/>
          </p:nvPr>
        </p:nvSpPr>
        <p:spPr/>
        <p:txBody>
          <a:bodyPr/>
          <a:lstStyle>
            <a:lvl1pPr>
              <a:defRPr/>
            </a:lvl1pPr>
          </a:lstStyle>
          <a:p>
            <a:pPr>
              <a:defRPr/>
            </a:pPr>
            <a:fld id="{4E7A7376-F642-42AA-B7DB-D29A66539E1C}" type="slidenum">
              <a:rPr lang="en-US"/>
              <a:pPr>
                <a:defRPr/>
              </a:pPr>
              <a:t>‹#›</a:t>
            </a:fld>
            <a:endParaRPr lang="en-US"/>
          </a:p>
        </p:txBody>
      </p:sp>
    </p:spTree>
    <p:extLst>
      <p:ext uri="{BB962C8B-B14F-4D97-AF65-F5344CB8AC3E}">
        <p14:creationId xmlns:p14="http://schemas.microsoft.com/office/powerpoint/2010/main" val="686463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85978" y="2286265"/>
            <a:ext cx="5080331" cy="109740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79" y="2286265"/>
            <a:ext cx="16663485" cy="10974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6" name="Slide Number Placeholder 22"/>
          <p:cNvSpPr>
            <a:spLocks noGrp="1"/>
          </p:cNvSpPr>
          <p:nvPr>
            <p:ph type="sldNum" sz="quarter" idx="12"/>
          </p:nvPr>
        </p:nvSpPr>
        <p:spPr/>
        <p:txBody>
          <a:bodyPr/>
          <a:lstStyle>
            <a:lvl1pPr>
              <a:defRPr/>
            </a:lvl1pPr>
          </a:lstStyle>
          <a:p>
            <a:pPr>
              <a:defRPr/>
            </a:pPr>
            <a:fld id="{12F2A2F4-0850-42B1-A566-71EF60EA39D2}" type="slidenum">
              <a:rPr lang="en-US"/>
              <a:pPr>
                <a:defRPr/>
              </a:pPr>
              <a:t>‹#›</a:t>
            </a:fld>
            <a:endParaRPr lang="en-US"/>
          </a:p>
        </p:txBody>
      </p:sp>
    </p:spTree>
    <p:extLst>
      <p:ext uri="{BB962C8B-B14F-4D97-AF65-F5344CB8AC3E}">
        <p14:creationId xmlns:p14="http://schemas.microsoft.com/office/powerpoint/2010/main" val="242661495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80" y="549347"/>
            <a:ext cx="21947029" cy="11704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1219279" y="12491896"/>
            <a:ext cx="5689971" cy="952610"/>
          </a:xfrm>
        </p:spPr>
        <p:txBody>
          <a:bodyPr/>
          <a:lstStyle>
            <a:lvl1pPr>
              <a:defRPr/>
            </a:lvl1pPr>
          </a:lstStyle>
          <a:p>
            <a:pPr>
              <a:defRPr/>
            </a:pPr>
            <a:endParaRPr lang="en-US">
              <a:solidFill>
                <a:srgbClr val="009DD9"/>
              </a:solidFill>
            </a:endParaRPr>
          </a:p>
        </p:txBody>
      </p:sp>
      <p:sp>
        <p:nvSpPr>
          <p:cNvPr id="4" name="Footer Placeholder 3"/>
          <p:cNvSpPr>
            <a:spLocks noGrp="1"/>
          </p:cNvSpPr>
          <p:nvPr>
            <p:ph type="ftr" sz="quarter" idx="11"/>
          </p:nvPr>
        </p:nvSpPr>
        <p:spPr>
          <a:xfrm>
            <a:off x="8331743" y="12491896"/>
            <a:ext cx="7722103" cy="952610"/>
          </a:xfrm>
        </p:spPr>
        <p:txBody>
          <a:bodyPr/>
          <a:lstStyle>
            <a:lvl1pPr>
              <a:defRPr/>
            </a:lvl1pPr>
          </a:lstStyle>
          <a:p>
            <a:pPr>
              <a:defRPr/>
            </a:pPr>
            <a:endParaRPr lang="en-US">
              <a:solidFill>
                <a:srgbClr val="009DD9"/>
              </a:solidFill>
            </a:endParaRPr>
          </a:p>
        </p:txBody>
      </p:sp>
      <p:sp>
        <p:nvSpPr>
          <p:cNvPr id="5" name="Slide Number Placeholder 4"/>
          <p:cNvSpPr>
            <a:spLocks noGrp="1"/>
          </p:cNvSpPr>
          <p:nvPr>
            <p:ph type="sldNum" sz="quarter" idx="12"/>
          </p:nvPr>
        </p:nvSpPr>
        <p:spPr>
          <a:xfrm>
            <a:off x="17476338" y="12491896"/>
            <a:ext cx="5689971" cy="952610"/>
          </a:xfrm>
        </p:spPr>
        <p:txBody>
          <a:bodyPr/>
          <a:lstStyle>
            <a:lvl1pPr>
              <a:defRPr/>
            </a:lvl1pPr>
          </a:lstStyle>
          <a:p>
            <a:pPr>
              <a:defRPr/>
            </a:pPr>
            <a:fld id="{43C10769-8166-4CC5-8211-8BB72F447133}" type="slidenum">
              <a:rPr lang="en-US"/>
              <a:pPr>
                <a:defRPr/>
              </a:pPr>
              <a:t>‹#›</a:t>
            </a:fld>
            <a:endParaRPr lang="en-US"/>
          </a:p>
        </p:txBody>
      </p:sp>
    </p:spTree>
    <p:extLst>
      <p:ext uri="{BB962C8B-B14F-4D97-AF65-F5344CB8AC3E}">
        <p14:creationId xmlns:p14="http://schemas.microsoft.com/office/powerpoint/2010/main" val="396182847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6" name="Slide Number Placeholder 22"/>
          <p:cNvSpPr>
            <a:spLocks noGrp="1"/>
          </p:cNvSpPr>
          <p:nvPr>
            <p:ph type="sldNum" sz="quarter" idx="12"/>
          </p:nvPr>
        </p:nvSpPr>
        <p:spPr/>
        <p:txBody>
          <a:bodyPr/>
          <a:lstStyle>
            <a:lvl1pPr>
              <a:defRPr/>
            </a:lvl1pPr>
          </a:lstStyle>
          <a:p>
            <a:pPr>
              <a:defRPr/>
            </a:pPr>
            <a:fld id="{DA9D19CD-F7D0-4909-804C-3C35D3B79EB4}" type="slidenum">
              <a:rPr lang="en-US"/>
              <a:pPr>
                <a:defRPr/>
              </a:pPr>
              <a:t>‹#›</a:t>
            </a:fld>
            <a:endParaRPr lang="en-US"/>
          </a:p>
        </p:txBody>
      </p:sp>
    </p:spTree>
    <p:extLst>
      <p:ext uri="{BB962C8B-B14F-4D97-AF65-F5344CB8AC3E}">
        <p14:creationId xmlns:p14="http://schemas.microsoft.com/office/powerpoint/2010/main" val="182116210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293" y="3962866"/>
            <a:ext cx="20727750" cy="2724465"/>
          </a:xfrm>
        </p:spPr>
        <p:txBody>
          <a:bodyPr anchor="b">
            <a:noAutofit/>
          </a:bodyPr>
          <a:lstStyle>
            <a:lvl1pPr algn="l">
              <a:buNone/>
              <a:defRPr sz="86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1926293" y="6734955"/>
            <a:ext cx="20727750" cy="3019774"/>
          </a:xfrm>
        </p:spPr>
        <p:txBody>
          <a:bodyPr/>
          <a:lstStyle>
            <a:lvl1pPr marL="91415" indent="0">
              <a:buNone/>
              <a:defRPr sz="4300" b="0">
                <a:solidFill>
                  <a:schemeClr val="tx2"/>
                </a:solidFill>
              </a:defRPr>
            </a:lvl1pPr>
            <a:lvl2pPr>
              <a:buNone/>
              <a:defRPr sz="3600">
                <a:solidFill>
                  <a:schemeClr val="tx1">
                    <a:tint val="75000"/>
                  </a:schemeClr>
                </a:solidFill>
              </a:defRPr>
            </a:lvl2pPr>
            <a:lvl3pPr>
              <a:buNone/>
              <a:defRPr sz="3100">
                <a:solidFill>
                  <a:schemeClr val="tx1">
                    <a:tint val="75000"/>
                  </a:schemeClr>
                </a:solidFill>
              </a:defRPr>
            </a:lvl3pPr>
            <a:lvl4pPr>
              <a:buNone/>
              <a:defRPr sz="2900">
                <a:solidFill>
                  <a:schemeClr val="tx1">
                    <a:tint val="75000"/>
                  </a:schemeClr>
                </a:solidFill>
              </a:defRPr>
            </a:lvl4pPr>
            <a:lvl5pPr>
              <a:buNone/>
              <a:defRPr sz="29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6" name="Slide Number Placeholder 22"/>
          <p:cNvSpPr>
            <a:spLocks noGrp="1"/>
          </p:cNvSpPr>
          <p:nvPr>
            <p:ph type="sldNum" sz="quarter" idx="12"/>
          </p:nvPr>
        </p:nvSpPr>
        <p:spPr/>
        <p:txBody>
          <a:bodyPr/>
          <a:lstStyle>
            <a:lvl1pPr>
              <a:defRPr/>
            </a:lvl1pPr>
          </a:lstStyle>
          <a:p>
            <a:pPr>
              <a:defRPr/>
            </a:pPr>
            <a:fld id="{40FE2031-A48A-4FB5-B37D-1A6163C9DC13}" type="slidenum">
              <a:rPr lang="en-US"/>
              <a:pPr>
                <a:defRPr/>
              </a:pPr>
              <a:t>‹#›</a:t>
            </a:fld>
            <a:endParaRPr lang="en-US"/>
          </a:p>
        </p:txBody>
      </p:sp>
    </p:spTree>
    <p:extLst>
      <p:ext uri="{BB962C8B-B14F-4D97-AF65-F5344CB8AC3E}">
        <p14:creationId xmlns:p14="http://schemas.microsoft.com/office/powerpoint/2010/main" val="169158320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80" y="4499376"/>
            <a:ext cx="10770301" cy="9052974"/>
          </a:xfrm>
        </p:spPr>
        <p:txBody>
          <a:bodyPr/>
          <a:lstStyle>
            <a:lvl1pPr>
              <a:defRPr sz="4000"/>
            </a:lvl1pPr>
            <a:lvl2pPr>
              <a:defRPr sz="38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007" y="4499376"/>
            <a:ext cx="10770301" cy="9052974"/>
          </a:xfrm>
        </p:spPr>
        <p:txBody>
          <a:bodyPr/>
          <a:lstStyle>
            <a:lvl1pPr>
              <a:defRPr sz="4000"/>
            </a:lvl1pPr>
            <a:lvl2pPr>
              <a:defRPr sz="3800"/>
            </a:lvl2pPr>
            <a:lvl3pPr>
              <a:defRPr sz="36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7" name="Slide Number Placeholder 22"/>
          <p:cNvSpPr>
            <a:spLocks noGrp="1"/>
          </p:cNvSpPr>
          <p:nvPr>
            <p:ph type="sldNum" sz="quarter" idx="12"/>
          </p:nvPr>
        </p:nvSpPr>
        <p:spPr/>
        <p:txBody>
          <a:bodyPr/>
          <a:lstStyle>
            <a:lvl1pPr>
              <a:defRPr/>
            </a:lvl1pPr>
          </a:lstStyle>
          <a:p>
            <a:pPr>
              <a:defRPr/>
            </a:pPr>
            <a:fld id="{6BD4DA21-932B-40F7-92FE-FB4D54AFCCE7}" type="slidenum">
              <a:rPr lang="en-US"/>
              <a:pPr>
                <a:defRPr/>
              </a:pPr>
              <a:t>‹#›</a:t>
            </a:fld>
            <a:endParaRPr lang="en-US"/>
          </a:p>
        </p:txBody>
      </p:sp>
    </p:spTree>
    <p:extLst>
      <p:ext uri="{BB962C8B-B14F-4D97-AF65-F5344CB8AC3E}">
        <p14:creationId xmlns:p14="http://schemas.microsoft.com/office/powerpoint/2010/main" val="22279982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6066" y="2286265"/>
            <a:ext cx="22353456" cy="2139944"/>
          </a:xfrm>
        </p:spPr>
        <p:txBody>
          <a:bodyPr/>
          <a:lstStyle>
            <a:lvl1pPr>
              <a:defRPr sz="8100" b="0" i="0" cap="none" baseline="0"/>
            </a:lvl1pPr>
          </a:lstStyle>
          <a:p>
            <a:r>
              <a:rPr lang="en-US"/>
              <a:t>Click to edit Master title style</a:t>
            </a:r>
          </a:p>
        </p:txBody>
      </p:sp>
      <p:sp>
        <p:nvSpPr>
          <p:cNvPr id="3" name="Text Placeholder 2"/>
          <p:cNvSpPr>
            <a:spLocks noGrp="1"/>
          </p:cNvSpPr>
          <p:nvPr>
            <p:ph type="body" idx="1"/>
          </p:nvPr>
        </p:nvSpPr>
        <p:spPr>
          <a:xfrm>
            <a:off x="1016066" y="4490460"/>
            <a:ext cx="10778430" cy="914506"/>
          </a:xfrm>
          <a:solidFill>
            <a:schemeClr val="accent2">
              <a:satMod val="150000"/>
              <a:alpha val="25000"/>
            </a:schemeClr>
          </a:solidFill>
          <a:ln w="12700">
            <a:solidFill>
              <a:schemeClr val="accent2"/>
            </a:solidFill>
          </a:ln>
        </p:spPr>
        <p:txBody>
          <a:bodyPr anchor="ctr">
            <a:noAutofit/>
          </a:bodyPr>
          <a:lstStyle>
            <a:lvl1pPr marL="91415" indent="0">
              <a:buNone/>
              <a:defRPr sz="3800" b="1">
                <a:solidFill>
                  <a:schemeClr val="tx1">
                    <a:tint val="95000"/>
                  </a:schemeClr>
                </a:solidFill>
              </a:defRPr>
            </a:lvl1pPr>
            <a:lvl2pPr>
              <a:buNone/>
              <a:defRPr sz="4000" b="1"/>
            </a:lvl2pPr>
            <a:lvl3pPr>
              <a:buNone/>
              <a:defRPr sz="3600" b="1"/>
            </a:lvl3pPr>
            <a:lvl4pPr>
              <a:buNone/>
              <a:defRPr sz="3100" b="1"/>
            </a:lvl4pPr>
            <a:lvl5pPr>
              <a:buNone/>
              <a:defRPr sz="3100" b="1"/>
            </a:lvl5pPr>
          </a:lstStyle>
          <a:p>
            <a:pPr lvl="0"/>
            <a:r>
              <a:rPr lang="en-US"/>
              <a:t>Click to edit Master text styles</a:t>
            </a:r>
          </a:p>
        </p:txBody>
      </p:sp>
      <p:sp>
        <p:nvSpPr>
          <p:cNvPr id="4" name="Text Placeholder 3"/>
          <p:cNvSpPr>
            <a:spLocks noGrp="1"/>
          </p:cNvSpPr>
          <p:nvPr>
            <p:ph type="body" sz="half" idx="3"/>
          </p:nvPr>
        </p:nvSpPr>
        <p:spPr>
          <a:xfrm>
            <a:off x="12590760" y="4490460"/>
            <a:ext cx="10778769" cy="914506"/>
          </a:xfrm>
          <a:solidFill>
            <a:schemeClr val="accent2">
              <a:satMod val="150000"/>
              <a:alpha val="25000"/>
            </a:schemeClr>
          </a:solidFill>
          <a:ln w="12700">
            <a:solidFill>
              <a:schemeClr val="accent2"/>
            </a:solidFill>
          </a:ln>
        </p:spPr>
        <p:txBody>
          <a:bodyPr anchor="ctr">
            <a:noAutofit/>
          </a:bodyPr>
          <a:lstStyle>
            <a:lvl1pPr marL="91415" indent="0">
              <a:buNone/>
              <a:defRPr sz="3800" b="1">
                <a:solidFill>
                  <a:schemeClr val="tx1">
                    <a:tint val="95000"/>
                  </a:schemeClr>
                </a:solidFill>
              </a:defRPr>
            </a:lvl1pPr>
            <a:lvl2pPr>
              <a:buNone/>
              <a:defRPr sz="4000" b="1"/>
            </a:lvl2pPr>
            <a:lvl3pPr>
              <a:buNone/>
              <a:defRPr sz="3600" b="1"/>
            </a:lvl3pPr>
            <a:lvl4pPr>
              <a:buNone/>
              <a:defRPr sz="3100" b="1"/>
            </a:lvl4pPr>
            <a:lvl5pPr>
              <a:buNone/>
              <a:defRPr sz="3100" b="1"/>
            </a:lvl5pPr>
          </a:lstStyle>
          <a:p>
            <a:pPr lvl="0"/>
            <a:r>
              <a:rPr lang="en-US"/>
              <a:t>Click to edit Master text styles</a:t>
            </a:r>
          </a:p>
        </p:txBody>
      </p:sp>
      <p:sp>
        <p:nvSpPr>
          <p:cNvPr id="5" name="Content Placeholder 4"/>
          <p:cNvSpPr>
            <a:spLocks noGrp="1"/>
          </p:cNvSpPr>
          <p:nvPr>
            <p:ph sz="quarter" idx="2"/>
          </p:nvPr>
        </p:nvSpPr>
        <p:spPr>
          <a:xfrm>
            <a:off x="1016066" y="5417665"/>
            <a:ext cx="10778430" cy="7773300"/>
          </a:xfrm>
        </p:spPr>
        <p:txBody>
          <a:bodyPr/>
          <a:lstStyle>
            <a:lvl1pPr>
              <a:defRPr sz="4000"/>
            </a:lvl1pPr>
            <a:lvl2pPr>
              <a:defRPr sz="4000"/>
            </a:lvl2pPr>
            <a:lvl3pPr>
              <a:defRPr sz="3600"/>
            </a:lvl3pPr>
            <a:lvl4pPr>
              <a:defRPr sz="3100"/>
            </a:lvl4pPr>
            <a:lvl5pPr>
              <a:defRPr sz="3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2582967" y="5417665"/>
            <a:ext cx="10778769" cy="7773300"/>
          </a:xfrm>
        </p:spPr>
        <p:txBody>
          <a:bodyPr/>
          <a:lstStyle>
            <a:lvl1pPr>
              <a:defRPr sz="4000"/>
            </a:lvl1pPr>
            <a:lvl2pPr>
              <a:defRPr sz="4000"/>
            </a:lvl2pPr>
            <a:lvl3pPr>
              <a:defRPr sz="3600"/>
            </a:lvl3pPr>
            <a:lvl4pPr>
              <a:defRPr sz="3100"/>
            </a:lvl4pPr>
            <a:lvl5pPr>
              <a:defRPr sz="3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endParaRPr lang="en-US">
              <a:solidFill>
                <a:srgbClr val="009DD9"/>
              </a:solidFill>
            </a:endParaRPr>
          </a:p>
        </p:txBody>
      </p:sp>
      <p:sp>
        <p:nvSpPr>
          <p:cNvPr id="8" name="Slide Number Placeholder 26"/>
          <p:cNvSpPr>
            <a:spLocks noGrp="1"/>
          </p:cNvSpPr>
          <p:nvPr>
            <p:ph type="sldNum" sz="quarter" idx="11"/>
          </p:nvPr>
        </p:nvSpPr>
        <p:spPr/>
        <p:txBody>
          <a:bodyPr rtlCol="0"/>
          <a:lstStyle>
            <a:lvl1pPr>
              <a:defRPr/>
            </a:lvl1pPr>
          </a:lstStyle>
          <a:p>
            <a:pPr>
              <a:defRPr/>
            </a:pPr>
            <a:fld id="{90EA300F-6D1E-4B1A-A4D4-FAB10562A85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009DD9"/>
              </a:solidFill>
            </a:endParaRPr>
          </a:p>
        </p:txBody>
      </p:sp>
    </p:spTree>
    <p:extLst>
      <p:ext uri="{BB962C8B-B14F-4D97-AF65-F5344CB8AC3E}">
        <p14:creationId xmlns:p14="http://schemas.microsoft.com/office/powerpoint/2010/main" val="25302366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80" y="2286265"/>
            <a:ext cx="21947029" cy="2139944"/>
          </a:xfrm>
        </p:spPr>
        <p:txBody>
          <a:bodyPr/>
          <a:lstStyle>
            <a:lvl1pPr>
              <a:defRPr sz="81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17556781" y="1225692"/>
            <a:ext cx="2552865" cy="914506"/>
          </a:xfrm>
        </p:spPr>
        <p:txBody>
          <a:bodyPr/>
          <a:lstStyle>
            <a:lvl1pPr>
              <a:defRPr/>
            </a:lvl1pPr>
          </a:lstStyle>
          <a:p>
            <a:pPr>
              <a:defRPr/>
            </a:pPr>
            <a:endParaRPr lang="en-US">
              <a:solidFill>
                <a:srgbClr val="009DD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5" name="Slide Number Placeholder 4"/>
          <p:cNvSpPr>
            <a:spLocks noGrp="1"/>
          </p:cNvSpPr>
          <p:nvPr>
            <p:ph type="sldNum" sz="quarter" idx="12"/>
          </p:nvPr>
        </p:nvSpPr>
        <p:spPr/>
        <p:txBody>
          <a:bodyPr/>
          <a:lstStyle>
            <a:lvl1pPr>
              <a:defRPr/>
            </a:lvl1pPr>
          </a:lstStyle>
          <a:p>
            <a:pPr>
              <a:defRPr/>
            </a:pPr>
            <a:fld id="{EB436CEA-425E-46DD-937D-4DBEA2A31A6E}" type="slidenum">
              <a:rPr lang="en-US"/>
              <a:pPr>
                <a:defRPr/>
              </a:pPr>
              <a:t>‹#›</a:t>
            </a:fld>
            <a:endParaRPr lang="en-US"/>
          </a:p>
        </p:txBody>
      </p:sp>
    </p:spTree>
    <p:extLst>
      <p:ext uri="{BB962C8B-B14F-4D97-AF65-F5344CB8AC3E}">
        <p14:creationId xmlns:p14="http://schemas.microsoft.com/office/powerpoint/2010/main" val="132882045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4" name="Slide Number Placeholder 22"/>
          <p:cNvSpPr>
            <a:spLocks noGrp="1"/>
          </p:cNvSpPr>
          <p:nvPr>
            <p:ph type="sldNum" sz="quarter" idx="12"/>
          </p:nvPr>
        </p:nvSpPr>
        <p:spPr/>
        <p:txBody>
          <a:bodyPr/>
          <a:lstStyle>
            <a:lvl1pPr>
              <a:defRPr/>
            </a:lvl1pPr>
          </a:lstStyle>
          <a:p>
            <a:pPr>
              <a:defRPr/>
            </a:pPr>
            <a:fld id="{27E9ABA8-C14F-4E74-BACD-D80AE2207AD5}" type="slidenum">
              <a:rPr lang="en-US"/>
              <a:pPr>
                <a:defRPr/>
              </a:pPr>
              <a:t>‹#›</a:t>
            </a:fld>
            <a:endParaRPr lang="en-US"/>
          </a:p>
        </p:txBody>
      </p:sp>
    </p:spTree>
    <p:extLst>
      <p:ext uri="{BB962C8B-B14F-4D97-AF65-F5344CB8AC3E}">
        <p14:creationId xmlns:p14="http://schemas.microsoft.com/office/powerpoint/2010/main" val="33771433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76919" y="2204195"/>
            <a:ext cx="9022668" cy="1755851"/>
          </a:xfrm>
        </p:spPr>
        <p:txBody>
          <a:bodyPr anchor="b"/>
          <a:lstStyle>
            <a:lvl1pPr algn="l">
              <a:buNone/>
              <a:defRPr sz="3600" b="1"/>
            </a:lvl1pPr>
          </a:lstStyle>
          <a:p>
            <a:r>
              <a:rPr lang="en-US"/>
              <a:t>Click to edit Master title style</a:t>
            </a:r>
          </a:p>
        </p:txBody>
      </p:sp>
      <p:sp>
        <p:nvSpPr>
          <p:cNvPr id="3" name="Text Placeholder 2"/>
          <p:cNvSpPr>
            <a:spLocks noGrp="1"/>
          </p:cNvSpPr>
          <p:nvPr>
            <p:ph type="body" idx="2"/>
          </p:nvPr>
        </p:nvSpPr>
        <p:spPr>
          <a:xfrm>
            <a:off x="14276919" y="4021920"/>
            <a:ext cx="9022668" cy="9236509"/>
          </a:xfrm>
        </p:spPr>
        <p:txBody>
          <a:bodyPr/>
          <a:lstStyle>
            <a:lvl1pPr marL="18284" indent="0">
              <a:buNone/>
              <a:defRPr sz="2900"/>
            </a:lvl1pPr>
            <a:lvl2pPr>
              <a:buNone/>
              <a:defRPr sz="2400"/>
            </a:lvl2pPr>
            <a:lvl3pPr>
              <a:buNone/>
              <a:defRPr sz="1900"/>
            </a:lvl3pPr>
            <a:lvl4pPr>
              <a:buNone/>
              <a:defRPr sz="1900"/>
            </a:lvl4pPr>
            <a:lvl5pPr>
              <a:buNone/>
              <a:defRPr sz="1900"/>
            </a:lvl5pPr>
          </a:lstStyle>
          <a:p>
            <a:pPr lvl="0"/>
            <a:r>
              <a:rPr lang="en-US"/>
              <a:t>Click to edit Master text styles</a:t>
            </a:r>
          </a:p>
        </p:txBody>
      </p:sp>
      <p:sp>
        <p:nvSpPr>
          <p:cNvPr id="4" name="Content Placeholder 3"/>
          <p:cNvSpPr>
            <a:spLocks noGrp="1"/>
          </p:cNvSpPr>
          <p:nvPr>
            <p:ph sz="half" idx="1"/>
          </p:nvPr>
        </p:nvSpPr>
        <p:spPr>
          <a:xfrm>
            <a:off x="406427" y="1552754"/>
            <a:ext cx="13607158" cy="11705675"/>
          </a:xfrm>
        </p:spPr>
        <p:txBody>
          <a:bodyPr/>
          <a:lstStyle>
            <a:lvl1pPr>
              <a:defRPr sz="6400"/>
            </a:lvl1pPr>
            <a:lvl2pPr>
              <a:defRPr sz="5700"/>
            </a:lvl2pPr>
            <a:lvl3pPr>
              <a:defRPr sz="4800"/>
            </a:lvl3pPr>
            <a:lvl4pPr>
              <a:defRPr sz="4000"/>
            </a:lvl4pPr>
            <a:lvl5pPr>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7" name="Slide Number Placeholder 22"/>
          <p:cNvSpPr>
            <a:spLocks noGrp="1"/>
          </p:cNvSpPr>
          <p:nvPr>
            <p:ph type="sldNum" sz="quarter" idx="12"/>
          </p:nvPr>
        </p:nvSpPr>
        <p:spPr/>
        <p:txBody>
          <a:bodyPr/>
          <a:lstStyle>
            <a:lvl1pPr>
              <a:defRPr/>
            </a:lvl1pPr>
          </a:lstStyle>
          <a:p>
            <a:pPr>
              <a:defRPr/>
            </a:pPr>
            <a:fld id="{3BF90510-FC3A-4999-8AFD-7014C3DB6EF2}" type="slidenum">
              <a:rPr lang="en-US"/>
              <a:pPr>
                <a:defRPr/>
              </a:pPr>
              <a:t>‹#›</a:t>
            </a:fld>
            <a:endParaRPr lang="en-US"/>
          </a:p>
        </p:txBody>
      </p:sp>
    </p:spTree>
    <p:extLst>
      <p:ext uri="{BB962C8B-B14F-4D97-AF65-F5344CB8AC3E}">
        <p14:creationId xmlns:p14="http://schemas.microsoft.com/office/powerpoint/2010/main" val="52454858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08773" y="2218584"/>
            <a:ext cx="1564910" cy="9364358"/>
          </a:xfrm>
        </p:spPr>
        <p:txBody>
          <a:bodyPr vert="vert270" lIns="91415" tIns="0" rIns="91415" anchor="t"/>
          <a:lstStyle>
            <a:lvl1pPr algn="ctr">
              <a:buNone/>
              <a:defRPr sz="4000" b="1"/>
            </a:lvl1pPr>
          </a:lstStyle>
          <a:p>
            <a:r>
              <a:rPr lang="en-US"/>
              <a:t>Click to edit Master title style</a:t>
            </a:r>
          </a:p>
        </p:txBody>
      </p:sp>
      <p:sp>
        <p:nvSpPr>
          <p:cNvPr id="3" name="Picture Placeholder 2"/>
          <p:cNvSpPr>
            <a:spLocks noGrp="1"/>
          </p:cNvSpPr>
          <p:nvPr>
            <p:ph type="pic" idx="1"/>
          </p:nvPr>
        </p:nvSpPr>
        <p:spPr>
          <a:xfrm>
            <a:off x="1076526" y="2286265"/>
            <a:ext cx="12192794" cy="9145059"/>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6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236905" y="6549381"/>
            <a:ext cx="6909250" cy="5033561"/>
          </a:xfrm>
        </p:spPr>
        <p:txBody>
          <a:bodyPr lIns="0" tIns="0" rIns="91415"/>
          <a:lstStyle>
            <a:lvl1pPr marL="0" indent="0">
              <a:lnSpc>
                <a:spcPct val="100000"/>
              </a:lnSpc>
              <a:spcBef>
                <a:spcPts val="0"/>
              </a:spcBef>
              <a:buFontTx/>
              <a:buNone/>
              <a:defRPr sz="2600"/>
            </a:lvl1pPr>
            <a:lvl2pPr>
              <a:buFontTx/>
              <a:buNone/>
              <a:defRPr sz="2400"/>
            </a:lvl2pPr>
            <a:lvl3pPr>
              <a:buFontTx/>
              <a:buNone/>
              <a:defRPr sz="1900"/>
            </a:lvl3pPr>
            <a:lvl4pPr>
              <a:buFontTx/>
              <a:buNone/>
              <a:defRPr sz="1900"/>
            </a:lvl4pPr>
            <a:lvl5pPr>
              <a:buFontTx/>
              <a:buNone/>
              <a:defRPr sz="1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srgbClr val="009DD9"/>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9DD9"/>
              </a:solidFill>
            </a:endParaRPr>
          </a:p>
        </p:txBody>
      </p:sp>
      <p:sp>
        <p:nvSpPr>
          <p:cNvPr id="7" name="Slide Number Placeholder 22"/>
          <p:cNvSpPr>
            <a:spLocks noGrp="1"/>
          </p:cNvSpPr>
          <p:nvPr>
            <p:ph type="sldNum" sz="quarter" idx="12"/>
          </p:nvPr>
        </p:nvSpPr>
        <p:spPr/>
        <p:txBody>
          <a:bodyPr/>
          <a:lstStyle>
            <a:lvl1pPr>
              <a:defRPr/>
            </a:lvl1pPr>
          </a:lstStyle>
          <a:p>
            <a:pPr>
              <a:defRPr/>
            </a:pPr>
            <a:fld id="{6024A759-72E8-4803-A538-04A15050B7A7}" type="slidenum">
              <a:rPr lang="en-US"/>
              <a:pPr>
                <a:defRPr/>
              </a:pPr>
              <a:t>‹#›</a:t>
            </a:fld>
            <a:endParaRPr lang="en-US"/>
          </a:p>
        </p:txBody>
      </p:sp>
    </p:spTree>
    <p:extLst>
      <p:ext uri="{BB962C8B-B14F-4D97-AF65-F5344CB8AC3E}">
        <p14:creationId xmlns:p14="http://schemas.microsoft.com/office/powerpoint/2010/main" val="140611566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733518"/>
            <a:ext cx="24385588" cy="16829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29" name="Rectangle 28"/>
          <p:cNvSpPr/>
          <p:nvPr/>
        </p:nvSpPr>
        <p:spPr>
          <a:xfrm>
            <a:off x="0" y="0"/>
            <a:ext cx="24385588" cy="622372"/>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30" name="Rectangle 29"/>
          <p:cNvSpPr/>
          <p:nvPr/>
        </p:nvSpPr>
        <p:spPr>
          <a:xfrm>
            <a:off x="0" y="616028"/>
            <a:ext cx="24385588" cy="18417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31" name="Rectangle 30"/>
          <p:cNvSpPr/>
          <p:nvPr/>
        </p:nvSpPr>
        <p:spPr>
          <a:xfrm flipV="1">
            <a:off x="14428140" y="720816"/>
            <a:ext cx="9957448" cy="18099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32" name="Rectangle 31"/>
          <p:cNvSpPr/>
          <p:nvPr/>
        </p:nvSpPr>
        <p:spPr>
          <a:xfrm flipV="1">
            <a:off x="14428140" y="879585"/>
            <a:ext cx="9957448" cy="36199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useBgFill="1">
        <p:nvSpPr>
          <p:cNvPr id="33" name="Rounded Rectangle 32"/>
          <p:cNvSpPr/>
          <p:nvPr/>
        </p:nvSpPr>
        <p:spPr bwMode="white">
          <a:xfrm>
            <a:off x="14419677" y="993898"/>
            <a:ext cx="8170865" cy="5715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useBgFill="1">
        <p:nvSpPr>
          <p:cNvPr id="34" name="Rounded Rectangle 33"/>
          <p:cNvSpPr/>
          <p:nvPr/>
        </p:nvSpPr>
        <p:spPr bwMode="white">
          <a:xfrm>
            <a:off x="19665115" y="1178063"/>
            <a:ext cx="4267478" cy="730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35" name="Rectangle 34"/>
          <p:cNvSpPr/>
          <p:nvPr/>
        </p:nvSpPr>
        <p:spPr bwMode="invGray">
          <a:xfrm>
            <a:off x="24228946" y="-3176"/>
            <a:ext cx="152410" cy="124157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dirty="0">
              <a:solidFill>
                <a:prstClr val="white"/>
              </a:solidFill>
            </a:endParaRPr>
          </a:p>
        </p:txBody>
      </p:sp>
      <p:sp>
        <p:nvSpPr>
          <p:cNvPr id="36" name="Rectangle 35"/>
          <p:cNvSpPr/>
          <p:nvPr/>
        </p:nvSpPr>
        <p:spPr bwMode="invGray">
          <a:xfrm>
            <a:off x="24118876" y="-3176"/>
            <a:ext cx="76205" cy="124157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dirty="0">
              <a:solidFill>
                <a:prstClr val="white"/>
              </a:solidFill>
            </a:endParaRPr>
          </a:p>
        </p:txBody>
      </p:sp>
      <p:sp>
        <p:nvSpPr>
          <p:cNvPr id="37" name="Rectangle 36"/>
          <p:cNvSpPr/>
          <p:nvPr/>
        </p:nvSpPr>
        <p:spPr bwMode="invGray">
          <a:xfrm>
            <a:off x="24068070" y="-3176"/>
            <a:ext cx="25402" cy="1241570"/>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38" name="Rectangle 37"/>
          <p:cNvSpPr/>
          <p:nvPr/>
        </p:nvSpPr>
        <p:spPr bwMode="invGray">
          <a:xfrm>
            <a:off x="23936825" y="-3176"/>
            <a:ext cx="71973" cy="124157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39" name="Rectangle 38"/>
          <p:cNvSpPr/>
          <p:nvPr/>
        </p:nvSpPr>
        <p:spPr bwMode="invGray">
          <a:xfrm>
            <a:off x="23775952" y="0"/>
            <a:ext cx="148178" cy="11717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a:solidFill>
                <a:prstClr val="white"/>
              </a:solidFill>
            </a:endParaRPr>
          </a:p>
        </p:txBody>
      </p:sp>
      <p:sp>
        <p:nvSpPr>
          <p:cNvPr id="40" name="Rectangle 39"/>
          <p:cNvSpPr/>
          <p:nvPr/>
        </p:nvSpPr>
        <p:spPr bwMode="invGray">
          <a:xfrm>
            <a:off x="23665875" y="0"/>
            <a:ext cx="21169" cy="11717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82828" tIns="91415" rIns="182828" bIns="91415" anchor="ctr"/>
          <a:lstStyle/>
          <a:p>
            <a:pPr algn="ctr" defTabSz="1828294">
              <a:buClrTx/>
              <a:buFontTx/>
              <a:buNone/>
              <a:defRPr/>
            </a:pPr>
            <a:endParaRPr lang="en-US" sz="3600" kern="1200" dirty="0">
              <a:solidFill>
                <a:prstClr val="white"/>
              </a:solidFill>
            </a:endParaRPr>
          </a:p>
        </p:txBody>
      </p:sp>
      <p:sp>
        <p:nvSpPr>
          <p:cNvPr id="1039" name="Title Placeholder 21"/>
          <p:cNvSpPr>
            <a:spLocks noGrp="1"/>
          </p:cNvSpPr>
          <p:nvPr>
            <p:ph type="title"/>
          </p:nvPr>
        </p:nvSpPr>
        <p:spPr bwMode="auto">
          <a:xfrm>
            <a:off x="1219280" y="2286265"/>
            <a:ext cx="21947029" cy="213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28" tIns="91415" rIns="182828" bIns="91415"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1219280" y="4499497"/>
            <a:ext cx="21947029" cy="864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28" tIns="91415" rIns="182828" bIns="914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17565248" y="1225692"/>
            <a:ext cx="2552865" cy="914506"/>
          </a:xfrm>
          <a:prstGeom prst="rect">
            <a:avLst/>
          </a:prstGeom>
        </p:spPr>
        <p:txBody>
          <a:bodyPr vert="horz" lIns="182828" tIns="91415" rIns="182828" bIns="91415"/>
          <a:lstStyle>
            <a:lvl1pPr algn="l" eaLnBrk="1" latinLnBrk="0" hangingPunct="1">
              <a:defRPr kumimoji="0" sz="1700">
                <a:solidFill>
                  <a:schemeClr val="accent2"/>
                </a:solidFill>
                <a:cs typeface="+mn-cs"/>
              </a:defRPr>
            </a:lvl1pPr>
          </a:lstStyle>
          <a:p>
            <a:pPr defTabSz="1828294">
              <a:buClrTx/>
              <a:defRPr/>
            </a:pPr>
            <a:endParaRPr lang="en-US" kern="1200">
              <a:solidFill>
                <a:srgbClr val="009DD9"/>
              </a:solidFill>
              <a:latin typeface="Times New Roman"/>
              <a:ea typeface="+mn-ea"/>
            </a:endParaRPr>
          </a:p>
        </p:txBody>
      </p:sp>
      <p:sp>
        <p:nvSpPr>
          <p:cNvPr id="3" name="Footer Placeholder 2"/>
          <p:cNvSpPr>
            <a:spLocks noGrp="1"/>
          </p:cNvSpPr>
          <p:nvPr>
            <p:ph type="ftr" sz="quarter" idx="3"/>
          </p:nvPr>
        </p:nvSpPr>
        <p:spPr>
          <a:xfrm>
            <a:off x="14021717" y="1225692"/>
            <a:ext cx="3535065" cy="914506"/>
          </a:xfrm>
          <a:prstGeom prst="rect">
            <a:avLst/>
          </a:prstGeom>
        </p:spPr>
        <p:txBody>
          <a:bodyPr vert="horz" lIns="182828" tIns="91415" rIns="182828" bIns="91415"/>
          <a:lstStyle>
            <a:lvl1pPr algn="r" eaLnBrk="1" latinLnBrk="0" hangingPunct="1">
              <a:defRPr kumimoji="0" sz="1700">
                <a:solidFill>
                  <a:schemeClr val="accent2"/>
                </a:solidFill>
                <a:cs typeface="+mn-cs"/>
              </a:defRPr>
            </a:lvl1pPr>
          </a:lstStyle>
          <a:p>
            <a:pPr defTabSz="1828294">
              <a:buClrTx/>
              <a:defRPr/>
            </a:pPr>
            <a:endParaRPr lang="en-US" kern="1200">
              <a:solidFill>
                <a:srgbClr val="009DD9"/>
              </a:solidFill>
              <a:latin typeface="Times New Roman"/>
              <a:ea typeface="+mn-ea"/>
            </a:endParaRPr>
          </a:p>
        </p:txBody>
      </p:sp>
      <p:sp>
        <p:nvSpPr>
          <p:cNvPr id="23" name="Slide Number Placeholder 22"/>
          <p:cNvSpPr>
            <a:spLocks noGrp="1"/>
          </p:cNvSpPr>
          <p:nvPr>
            <p:ph type="sldNum" sz="quarter" idx="4"/>
          </p:nvPr>
        </p:nvSpPr>
        <p:spPr>
          <a:xfrm>
            <a:off x="21798854" y="3176"/>
            <a:ext cx="2032132" cy="733509"/>
          </a:xfrm>
          <a:prstGeom prst="rect">
            <a:avLst/>
          </a:prstGeom>
        </p:spPr>
        <p:txBody>
          <a:bodyPr vert="horz" lIns="182828" tIns="91415" rIns="182828" bIns="91415" anchor="b"/>
          <a:lstStyle>
            <a:lvl1pPr algn="r" eaLnBrk="1" latinLnBrk="0" hangingPunct="1">
              <a:defRPr kumimoji="0" sz="3600" smtClean="0">
                <a:solidFill>
                  <a:srgbClr val="FFFFFF"/>
                </a:solidFill>
                <a:cs typeface="+mn-cs"/>
              </a:defRPr>
            </a:lvl1pPr>
          </a:lstStyle>
          <a:p>
            <a:pPr defTabSz="1828294">
              <a:buClrTx/>
              <a:defRPr/>
            </a:pPr>
            <a:fld id="{D970C5B9-D4AA-4B10-A5D1-07A3D5FE1C8A}" type="slidenum">
              <a:rPr lang="en-US" kern="1200" smtClean="0">
                <a:latin typeface="Times New Roman"/>
                <a:ea typeface="+mn-ea"/>
              </a:rPr>
              <a:pPr defTabSz="1828294">
                <a:buClrTx/>
                <a:defRPr/>
              </a:pPr>
              <a:t>‹#›</a:t>
            </a:fld>
            <a:endParaRPr lang="en-US" kern="1200">
              <a:latin typeface="Times New Roman"/>
              <a:ea typeface="+mn-ea"/>
            </a:endParaRPr>
          </a:p>
        </p:txBody>
      </p:sp>
    </p:spTree>
    <p:extLst>
      <p:ext uri="{BB962C8B-B14F-4D97-AF65-F5344CB8AC3E}">
        <p14:creationId xmlns:p14="http://schemas.microsoft.com/office/powerpoint/2010/main" val="38350873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txStyles>
    <p:titleStyle>
      <a:lvl1pPr algn="l" rtl="0" fontAlgn="base">
        <a:spcBef>
          <a:spcPct val="0"/>
        </a:spcBef>
        <a:spcAft>
          <a:spcPct val="0"/>
        </a:spcAft>
        <a:defRPr sz="8100" kern="1200">
          <a:solidFill>
            <a:schemeClr val="tx2"/>
          </a:solidFill>
          <a:latin typeface="+mj-lt"/>
          <a:ea typeface="+mj-ea"/>
          <a:cs typeface="+mj-cs"/>
        </a:defRPr>
      </a:lvl1pPr>
      <a:lvl2pPr algn="l" rtl="0" fontAlgn="base">
        <a:spcBef>
          <a:spcPct val="0"/>
        </a:spcBef>
        <a:spcAft>
          <a:spcPct val="0"/>
        </a:spcAft>
        <a:defRPr sz="8100">
          <a:solidFill>
            <a:schemeClr val="tx2"/>
          </a:solidFill>
          <a:latin typeface="Times New Roman" pitchFamily="18" charset="0"/>
        </a:defRPr>
      </a:lvl2pPr>
      <a:lvl3pPr algn="l" rtl="0" fontAlgn="base">
        <a:spcBef>
          <a:spcPct val="0"/>
        </a:spcBef>
        <a:spcAft>
          <a:spcPct val="0"/>
        </a:spcAft>
        <a:defRPr sz="8100">
          <a:solidFill>
            <a:schemeClr val="tx2"/>
          </a:solidFill>
          <a:latin typeface="Times New Roman" pitchFamily="18" charset="0"/>
        </a:defRPr>
      </a:lvl3pPr>
      <a:lvl4pPr algn="l" rtl="0" fontAlgn="base">
        <a:spcBef>
          <a:spcPct val="0"/>
        </a:spcBef>
        <a:spcAft>
          <a:spcPct val="0"/>
        </a:spcAft>
        <a:defRPr sz="8100">
          <a:solidFill>
            <a:schemeClr val="tx2"/>
          </a:solidFill>
          <a:latin typeface="Times New Roman" pitchFamily="18" charset="0"/>
        </a:defRPr>
      </a:lvl4pPr>
      <a:lvl5pPr algn="l" rtl="0" fontAlgn="base">
        <a:spcBef>
          <a:spcPct val="0"/>
        </a:spcBef>
        <a:spcAft>
          <a:spcPct val="0"/>
        </a:spcAft>
        <a:defRPr sz="8100">
          <a:solidFill>
            <a:schemeClr val="tx2"/>
          </a:solidFill>
          <a:latin typeface="Times New Roman" pitchFamily="18" charset="0"/>
        </a:defRPr>
      </a:lvl5pPr>
      <a:lvl6pPr marL="914150" algn="l" rtl="0" fontAlgn="base">
        <a:spcBef>
          <a:spcPct val="0"/>
        </a:spcBef>
        <a:spcAft>
          <a:spcPct val="0"/>
        </a:spcAft>
        <a:defRPr sz="8100">
          <a:solidFill>
            <a:schemeClr val="tx2"/>
          </a:solidFill>
          <a:latin typeface="Times New Roman" pitchFamily="18" charset="0"/>
        </a:defRPr>
      </a:lvl6pPr>
      <a:lvl7pPr marL="1828294" algn="l" rtl="0" fontAlgn="base">
        <a:spcBef>
          <a:spcPct val="0"/>
        </a:spcBef>
        <a:spcAft>
          <a:spcPct val="0"/>
        </a:spcAft>
        <a:defRPr sz="8100">
          <a:solidFill>
            <a:schemeClr val="tx2"/>
          </a:solidFill>
          <a:latin typeface="Times New Roman" pitchFamily="18" charset="0"/>
        </a:defRPr>
      </a:lvl7pPr>
      <a:lvl8pPr marL="2742441" algn="l" rtl="0" fontAlgn="base">
        <a:spcBef>
          <a:spcPct val="0"/>
        </a:spcBef>
        <a:spcAft>
          <a:spcPct val="0"/>
        </a:spcAft>
        <a:defRPr sz="8100">
          <a:solidFill>
            <a:schemeClr val="tx2"/>
          </a:solidFill>
          <a:latin typeface="Times New Roman" pitchFamily="18" charset="0"/>
        </a:defRPr>
      </a:lvl8pPr>
      <a:lvl9pPr marL="3656591" algn="l" rtl="0" fontAlgn="base">
        <a:spcBef>
          <a:spcPct val="0"/>
        </a:spcBef>
        <a:spcAft>
          <a:spcPct val="0"/>
        </a:spcAft>
        <a:defRPr sz="8100">
          <a:solidFill>
            <a:schemeClr val="tx2"/>
          </a:solidFill>
          <a:latin typeface="Times New Roman" pitchFamily="18" charset="0"/>
        </a:defRPr>
      </a:lvl9pPr>
    </p:titleStyle>
    <p:bodyStyle>
      <a:lvl1pPr marL="730048" indent="-511036" algn="l" rtl="0" fontAlgn="base">
        <a:spcBef>
          <a:spcPts val="600"/>
        </a:spcBef>
        <a:spcAft>
          <a:spcPct val="0"/>
        </a:spcAft>
        <a:buClr>
          <a:srgbClr val="0BD0D9"/>
        </a:buClr>
        <a:buFont typeface="Georgia" pitchFamily="18" charset="0"/>
        <a:buChar char="•"/>
        <a:defRPr sz="5700" kern="1200">
          <a:solidFill>
            <a:schemeClr val="tx1"/>
          </a:solidFill>
          <a:latin typeface="+mn-lt"/>
          <a:ea typeface="+mn-ea"/>
          <a:cs typeface="+mn-cs"/>
        </a:defRPr>
      </a:lvl1pPr>
      <a:lvl2pPr marL="1314089" indent="-491990" algn="l" rtl="0" fontAlgn="base">
        <a:spcBef>
          <a:spcPts val="600"/>
        </a:spcBef>
        <a:spcAft>
          <a:spcPct val="0"/>
        </a:spcAft>
        <a:buClr>
          <a:schemeClr val="accent2"/>
        </a:buClr>
        <a:buFont typeface="Georgia" pitchFamily="18" charset="0"/>
        <a:buChar char="▫"/>
        <a:defRPr sz="5200" kern="1200">
          <a:solidFill>
            <a:schemeClr val="accent2"/>
          </a:solidFill>
          <a:latin typeface="+mn-lt"/>
          <a:ea typeface="+mn-ea"/>
          <a:cs typeface="+mn-cs"/>
        </a:defRPr>
      </a:lvl2pPr>
      <a:lvl3pPr marL="1844167" indent="-438030" algn="l" rtl="0" fontAlgn="base">
        <a:spcBef>
          <a:spcPts val="600"/>
        </a:spcBef>
        <a:spcAft>
          <a:spcPct val="0"/>
        </a:spcAft>
        <a:buClr>
          <a:schemeClr val="accent1"/>
        </a:buClr>
        <a:buFont typeface="Wingdings 2" pitchFamily="18" charset="2"/>
        <a:buChar char=""/>
        <a:defRPr sz="4800" kern="1200">
          <a:solidFill>
            <a:schemeClr val="accent1"/>
          </a:solidFill>
          <a:latin typeface="+mn-lt"/>
          <a:ea typeface="+mn-ea"/>
          <a:cs typeface="+mn-cs"/>
        </a:defRPr>
      </a:lvl3pPr>
      <a:lvl4pPr marL="2358375" indent="-399939" algn="l" rtl="0" fontAlgn="base">
        <a:spcBef>
          <a:spcPts val="600"/>
        </a:spcBef>
        <a:spcAft>
          <a:spcPct val="0"/>
        </a:spcAft>
        <a:buClr>
          <a:schemeClr val="accent1"/>
        </a:buClr>
        <a:buFont typeface="Wingdings 2" pitchFamily="18" charset="2"/>
        <a:buChar char=""/>
        <a:defRPr sz="4300" kern="1200">
          <a:solidFill>
            <a:schemeClr val="accent1"/>
          </a:solidFill>
          <a:latin typeface="+mn-lt"/>
          <a:ea typeface="+mn-ea"/>
          <a:cs typeface="+mn-cs"/>
        </a:defRPr>
      </a:lvl4pPr>
      <a:lvl5pPr marL="2777360" indent="-365023" algn="l" rtl="0" fontAlgn="base">
        <a:spcBef>
          <a:spcPts val="600"/>
        </a:spcBef>
        <a:spcAft>
          <a:spcPct val="0"/>
        </a:spcAft>
        <a:buClr>
          <a:srgbClr val="0BD0D9"/>
        </a:buClr>
        <a:buFont typeface="Georgia" pitchFamily="18" charset="0"/>
        <a:buChar char="▫"/>
        <a:defRPr sz="4000" kern="1200">
          <a:solidFill>
            <a:srgbClr val="0BD0D9"/>
          </a:solidFill>
          <a:latin typeface="+mn-lt"/>
          <a:ea typeface="+mn-ea"/>
          <a:cs typeface="+mn-cs"/>
        </a:defRPr>
      </a:lvl5pPr>
      <a:lvl6pPr marL="3217799" indent="-365658" algn="l" rtl="0" eaLnBrk="1" latinLnBrk="0" hangingPunct="1">
        <a:spcBef>
          <a:spcPts val="600"/>
        </a:spcBef>
        <a:buClr>
          <a:schemeClr val="accent3"/>
        </a:buClr>
        <a:buFont typeface="Georgia"/>
        <a:buChar char="▫"/>
        <a:defRPr kumimoji="0" sz="3600" kern="1200">
          <a:solidFill>
            <a:schemeClr val="accent3"/>
          </a:solidFill>
          <a:latin typeface="+mn-lt"/>
          <a:ea typeface="+mn-ea"/>
          <a:cs typeface="+mn-cs"/>
        </a:defRPr>
      </a:lvl6pPr>
      <a:lvl7pPr marL="3656591" indent="-365658" algn="l" rtl="0" eaLnBrk="1" latinLnBrk="0" hangingPunct="1">
        <a:spcBef>
          <a:spcPts val="600"/>
        </a:spcBef>
        <a:buClr>
          <a:schemeClr val="accent3"/>
        </a:buClr>
        <a:buFont typeface="Georgia"/>
        <a:buChar char="▫"/>
        <a:defRPr kumimoji="0" sz="3100" kern="1200">
          <a:solidFill>
            <a:schemeClr val="accent3"/>
          </a:solidFill>
          <a:latin typeface="+mn-lt"/>
          <a:ea typeface="+mn-ea"/>
          <a:cs typeface="+mn-cs"/>
        </a:defRPr>
      </a:lvl7pPr>
      <a:lvl8pPr marL="4058814" indent="-365658" algn="l" rtl="0" eaLnBrk="1" latinLnBrk="0" hangingPunct="1">
        <a:spcBef>
          <a:spcPts val="600"/>
        </a:spcBef>
        <a:buClr>
          <a:schemeClr val="accent3"/>
        </a:buClr>
        <a:buFont typeface="Georgia"/>
        <a:buChar char="◦"/>
        <a:defRPr kumimoji="0" sz="3100" kern="1200">
          <a:solidFill>
            <a:schemeClr val="accent3"/>
          </a:solidFill>
          <a:latin typeface="+mn-lt"/>
          <a:ea typeface="+mn-ea"/>
          <a:cs typeface="+mn-cs"/>
        </a:defRPr>
      </a:lvl8pPr>
      <a:lvl9pPr marL="4479323" indent="-365658" algn="l" rtl="0" eaLnBrk="1" latinLnBrk="0" hangingPunct="1">
        <a:spcBef>
          <a:spcPts val="600"/>
        </a:spcBef>
        <a:buClr>
          <a:schemeClr val="accent3"/>
        </a:buClr>
        <a:buFont typeface="Georgia"/>
        <a:buChar char="◦"/>
        <a:defRPr kumimoji="0" sz="29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914150" algn="l" rtl="0" eaLnBrk="1" latinLnBrk="0" hangingPunct="1">
        <a:defRPr kumimoji="0" kern="1200">
          <a:solidFill>
            <a:schemeClr val="tx1"/>
          </a:solidFill>
          <a:latin typeface="+mn-lt"/>
          <a:ea typeface="+mn-ea"/>
          <a:cs typeface="+mn-cs"/>
        </a:defRPr>
      </a:lvl2pPr>
      <a:lvl3pPr marL="1828294" algn="l" rtl="0" eaLnBrk="1" latinLnBrk="0" hangingPunct="1">
        <a:defRPr kumimoji="0" kern="1200">
          <a:solidFill>
            <a:schemeClr val="tx1"/>
          </a:solidFill>
          <a:latin typeface="+mn-lt"/>
          <a:ea typeface="+mn-ea"/>
          <a:cs typeface="+mn-cs"/>
        </a:defRPr>
      </a:lvl3pPr>
      <a:lvl4pPr marL="2742441" algn="l" rtl="0" eaLnBrk="1" latinLnBrk="0" hangingPunct="1">
        <a:defRPr kumimoji="0" kern="1200">
          <a:solidFill>
            <a:schemeClr val="tx1"/>
          </a:solidFill>
          <a:latin typeface="+mn-lt"/>
          <a:ea typeface="+mn-ea"/>
          <a:cs typeface="+mn-cs"/>
        </a:defRPr>
      </a:lvl4pPr>
      <a:lvl5pPr marL="3656591" algn="l" rtl="0" eaLnBrk="1" latinLnBrk="0" hangingPunct="1">
        <a:defRPr kumimoji="0" kern="1200">
          <a:solidFill>
            <a:schemeClr val="tx1"/>
          </a:solidFill>
          <a:latin typeface="+mn-lt"/>
          <a:ea typeface="+mn-ea"/>
          <a:cs typeface="+mn-cs"/>
        </a:defRPr>
      </a:lvl5pPr>
      <a:lvl6pPr marL="4570738" algn="l" rtl="0" eaLnBrk="1" latinLnBrk="0" hangingPunct="1">
        <a:defRPr kumimoji="0" kern="1200">
          <a:solidFill>
            <a:schemeClr val="tx1"/>
          </a:solidFill>
          <a:latin typeface="+mn-lt"/>
          <a:ea typeface="+mn-ea"/>
          <a:cs typeface="+mn-cs"/>
        </a:defRPr>
      </a:lvl6pPr>
      <a:lvl7pPr marL="5484883" algn="l" rtl="0" eaLnBrk="1" latinLnBrk="0" hangingPunct="1">
        <a:defRPr kumimoji="0" kern="1200">
          <a:solidFill>
            <a:schemeClr val="tx1"/>
          </a:solidFill>
          <a:latin typeface="+mn-lt"/>
          <a:ea typeface="+mn-ea"/>
          <a:cs typeface="+mn-cs"/>
        </a:defRPr>
      </a:lvl7pPr>
      <a:lvl8pPr marL="6399032" algn="l" rtl="0" eaLnBrk="1" latinLnBrk="0" hangingPunct="1">
        <a:defRPr kumimoji="0" kern="1200">
          <a:solidFill>
            <a:schemeClr val="tx1"/>
          </a:solidFill>
          <a:latin typeface="+mn-lt"/>
          <a:ea typeface="+mn-ea"/>
          <a:cs typeface="+mn-cs"/>
        </a:defRPr>
      </a:lvl8pPr>
      <a:lvl9pPr marL="73131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657838" y="2036746"/>
            <a:ext cx="18218490" cy="193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02" tIns="91401" rIns="182802" bIns="91401">
            <a:spAutoFit/>
          </a:bodyPr>
          <a:lstStyle/>
          <a:p>
            <a:pPr defTabSz="1828020" fontAlgn="base">
              <a:spcBef>
                <a:spcPct val="50000"/>
              </a:spcBef>
              <a:spcAft>
                <a:spcPct val="0"/>
              </a:spcAft>
              <a:buClrTx/>
              <a:defRPr/>
            </a:pPr>
            <a:r>
              <a:rPr lang="en-US" sz="5700" b="1" kern="1200" dirty="0" err="1" smtClean="0">
                <a:solidFill>
                  <a:prstClr val="black"/>
                </a:solidFill>
                <a:latin typeface="Times New Roman"/>
                <a:ea typeface="+mn-ea"/>
                <a:cs typeface="Arial" charset="0"/>
              </a:rPr>
              <a:t>Giữa</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hợp</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chất</a:t>
            </a:r>
            <a:r>
              <a:rPr lang="en-US" sz="5700" b="1" kern="1200" dirty="0" smtClean="0">
                <a:solidFill>
                  <a:prstClr val="black"/>
                </a:solidFill>
                <a:latin typeface="Times New Roman"/>
                <a:ea typeface="+mn-ea"/>
                <a:cs typeface="Arial" charset="0"/>
              </a:rPr>
              <a:t> alcohol </a:t>
            </a:r>
            <a:r>
              <a:rPr lang="en-US" sz="5700" b="1" kern="1200" dirty="0" err="1" smtClean="0">
                <a:solidFill>
                  <a:prstClr val="black"/>
                </a:solidFill>
                <a:latin typeface="Times New Roman"/>
                <a:ea typeface="+mn-ea"/>
                <a:cs typeface="Arial" charset="0"/>
              </a:rPr>
              <a:t>và</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hợp</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chất</a:t>
            </a:r>
            <a:r>
              <a:rPr lang="en-US" sz="5700" b="1" kern="1200" dirty="0" smtClean="0">
                <a:solidFill>
                  <a:prstClr val="black"/>
                </a:solidFill>
                <a:latin typeface="Times New Roman"/>
                <a:ea typeface="+mn-ea"/>
                <a:cs typeface="Arial" charset="0"/>
              </a:rPr>
              <a:t> carbonyl </a:t>
            </a:r>
            <a:r>
              <a:rPr lang="en-US" sz="5700" b="1" kern="1200" dirty="0" err="1" smtClean="0">
                <a:solidFill>
                  <a:prstClr val="black"/>
                </a:solidFill>
                <a:latin typeface="Times New Roman"/>
                <a:ea typeface="+mn-ea"/>
                <a:cs typeface="Arial" charset="0"/>
              </a:rPr>
              <a:t>có</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mối</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quan</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hệ</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với</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nhau</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như</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thế</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nào</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về</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tính</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chất</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hóa</a:t>
            </a:r>
            <a:r>
              <a:rPr lang="en-US" sz="5700" b="1" kern="1200" dirty="0" smtClean="0">
                <a:solidFill>
                  <a:prstClr val="black"/>
                </a:solidFill>
                <a:latin typeface="Times New Roman"/>
                <a:ea typeface="+mn-ea"/>
                <a:cs typeface="Arial" charset="0"/>
              </a:rPr>
              <a:t> </a:t>
            </a:r>
            <a:r>
              <a:rPr lang="en-US" sz="5700" b="1" kern="1200" dirty="0" err="1" smtClean="0">
                <a:solidFill>
                  <a:prstClr val="black"/>
                </a:solidFill>
                <a:latin typeface="Times New Roman"/>
                <a:ea typeface="+mn-ea"/>
                <a:cs typeface="Arial" charset="0"/>
              </a:rPr>
              <a:t>học</a:t>
            </a:r>
            <a:r>
              <a:rPr lang="en-US" sz="5700" b="1" kern="1200" dirty="0" smtClean="0">
                <a:solidFill>
                  <a:prstClr val="black"/>
                </a:solidFill>
                <a:latin typeface="Times New Roman"/>
                <a:ea typeface="+mn-ea"/>
                <a:cs typeface="Arial" charset="0"/>
              </a:rPr>
              <a:t>? </a:t>
            </a:r>
            <a:endParaRPr lang="en-US" sz="5700" b="1" kern="1200" dirty="0">
              <a:solidFill>
                <a:prstClr val="black"/>
              </a:solidFill>
              <a:latin typeface="Times New Roman"/>
              <a:ea typeface="+mn-ea"/>
              <a:cs typeface="Arial" charset="0"/>
            </a:endParaRPr>
          </a:p>
        </p:txBody>
      </p:sp>
      <p:sp>
        <p:nvSpPr>
          <p:cNvPr id="42019" name="Line 35"/>
          <p:cNvSpPr>
            <a:spLocks noChangeShapeType="1"/>
          </p:cNvSpPr>
          <p:nvPr/>
        </p:nvSpPr>
        <p:spPr bwMode="auto">
          <a:xfrm>
            <a:off x="12268999" y="8546241"/>
            <a:ext cx="36578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FF"/>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02" tIns="91401" rIns="182802" bIns="91401"/>
          <a:lstStyle/>
          <a:p>
            <a:pPr defTabSz="1828020" fontAlgn="base">
              <a:spcBef>
                <a:spcPct val="0"/>
              </a:spcBef>
              <a:spcAft>
                <a:spcPct val="0"/>
              </a:spcAft>
              <a:buClrTx/>
              <a:defRPr/>
            </a:pPr>
            <a:endParaRPr lang="vi-VN" sz="5700" b="1" kern="1200">
              <a:solidFill>
                <a:prstClr val="black"/>
              </a:solidFill>
              <a:latin typeface="Times New Roman"/>
              <a:ea typeface="+mn-ea"/>
              <a:cs typeface="Arial" charset="0"/>
            </a:endParaRPr>
          </a:p>
        </p:txBody>
      </p:sp>
      <p:sp>
        <p:nvSpPr>
          <p:cNvPr id="7" name="TextBox 6"/>
          <p:cNvSpPr txBox="1"/>
          <p:nvPr/>
        </p:nvSpPr>
        <p:spPr>
          <a:xfrm>
            <a:off x="3020294" y="1261495"/>
            <a:ext cx="11407850" cy="1015628"/>
          </a:xfrm>
          <a:prstGeom prst="rect">
            <a:avLst/>
          </a:prstGeom>
          <a:noFill/>
        </p:spPr>
        <p:txBody>
          <a:bodyPr wrap="square" lIns="91410" tIns="45703" rIns="91410" bIns="45703" rtlCol="0">
            <a:spAutoFit/>
          </a:bodyPr>
          <a:lstStyle/>
          <a:p>
            <a:r>
              <a:rPr lang="vi-VN" sz="6000" b="1" dirty="0">
                <a:latin typeface="Times New Roman"/>
              </a:rPr>
              <a:t>IV.  Tính chất hóa học:</a:t>
            </a:r>
          </a:p>
        </p:txBody>
      </p:sp>
      <p:sp>
        <p:nvSpPr>
          <p:cNvPr id="18" name="TextBox 17"/>
          <p:cNvSpPr txBox="1"/>
          <p:nvPr/>
        </p:nvSpPr>
        <p:spPr>
          <a:xfrm>
            <a:off x="5871405" y="-168441"/>
            <a:ext cx="14726653" cy="1015663"/>
          </a:xfrm>
          <a:prstGeom prst="rect">
            <a:avLst/>
          </a:prstGeom>
          <a:noFill/>
        </p:spPr>
        <p:txBody>
          <a:bodyPr wrap="square" rtlCol="0">
            <a:spAutoFit/>
          </a:bodyPr>
          <a:lstStyle/>
          <a:p>
            <a:r>
              <a:rPr lang="vi-VN" sz="6000" b="1" dirty="0" smtClean="0">
                <a:solidFill>
                  <a:prstClr val="white"/>
                </a:solidFill>
                <a:latin typeface="Times New Roman"/>
              </a:rPr>
              <a:t>Bài 23 : HỢP CHẤT CARBONYL</a:t>
            </a:r>
            <a:endParaRPr lang="vi-VN" sz="6000" b="1" dirty="0">
              <a:solidFill>
                <a:prstClr val="white"/>
              </a:solidFill>
              <a:latin typeface="Times New Roman"/>
            </a:endParaRPr>
          </a:p>
        </p:txBody>
      </p:sp>
      <p:grpSp>
        <p:nvGrpSpPr>
          <p:cNvPr id="19" name="Group 18"/>
          <p:cNvGrpSpPr/>
          <p:nvPr/>
        </p:nvGrpSpPr>
        <p:grpSpPr>
          <a:xfrm>
            <a:off x="4186990" y="4219356"/>
            <a:ext cx="17689338" cy="3989396"/>
            <a:chOff x="0" y="0"/>
            <a:chExt cx="2703664" cy="737807"/>
          </a:xfrm>
        </p:grpSpPr>
        <p:sp>
          <p:nvSpPr>
            <p:cNvPr id="20" name="Text Box 2"/>
            <p:cNvSpPr txBox="1">
              <a:spLocks noChangeArrowheads="1"/>
            </p:cNvSpPr>
            <p:nvPr/>
          </p:nvSpPr>
          <p:spPr bwMode="auto">
            <a:xfrm>
              <a:off x="1858617" y="233343"/>
              <a:ext cx="845047" cy="3378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5400">
                  <a:effectLst/>
                  <a:latin typeface="Times New Roman"/>
                  <a:ea typeface="Arial"/>
                  <a:cs typeface="Times New Roman"/>
                </a:rPr>
                <a:t>aldehyde </a:t>
              </a:r>
              <a:endParaRPr lang="vi-VN" sz="5400">
                <a:effectLst/>
                <a:latin typeface="Times New Roman"/>
                <a:ea typeface="Arial"/>
                <a:cs typeface="Times New Roman"/>
              </a:endParaRPr>
            </a:p>
          </p:txBody>
        </p:sp>
        <p:sp>
          <p:nvSpPr>
            <p:cNvPr id="21" name="Text Box 2"/>
            <p:cNvSpPr txBox="1">
              <a:spLocks noChangeArrowheads="1"/>
            </p:cNvSpPr>
            <p:nvPr/>
          </p:nvSpPr>
          <p:spPr bwMode="auto">
            <a:xfrm>
              <a:off x="0" y="248478"/>
              <a:ext cx="1113155" cy="3378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5400" dirty="0">
                  <a:effectLst/>
                  <a:latin typeface="Times New Roman"/>
                  <a:ea typeface="Arial"/>
                  <a:cs typeface="Times New Roman"/>
                </a:rPr>
                <a:t>Alcohol </a:t>
              </a:r>
              <a:r>
                <a:rPr lang="en-US" sz="5400" dirty="0" err="1">
                  <a:effectLst/>
                  <a:latin typeface="Times New Roman"/>
                  <a:ea typeface="Arial"/>
                  <a:cs typeface="Times New Roman"/>
                </a:rPr>
                <a:t>bậc</a:t>
              </a:r>
              <a:r>
                <a:rPr lang="en-US" sz="5400" dirty="0">
                  <a:effectLst/>
                  <a:latin typeface="Times New Roman"/>
                  <a:ea typeface="Arial"/>
                  <a:cs typeface="Times New Roman"/>
                </a:rPr>
                <a:t> I </a:t>
              </a:r>
              <a:endParaRPr lang="vi-VN" sz="5400" dirty="0">
                <a:effectLst/>
                <a:latin typeface="Times New Roman"/>
                <a:ea typeface="Arial"/>
                <a:cs typeface="Times New Roman"/>
              </a:endParaRPr>
            </a:p>
          </p:txBody>
        </p:sp>
        <p:grpSp>
          <p:nvGrpSpPr>
            <p:cNvPr id="22" name="Group 21"/>
            <p:cNvGrpSpPr/>
            <p:nvPr/>
          </p:nvGrpSpPr>
          <p:grpSpPr>
            <a:xfrm>
              <a:off x="1182757" y="308113"/>
              <a:ext cx="495935" cy="119269"/>
              <a:chOff x="0" y="0"/>
              <a:chExt cx="496940" cy="119269"/>
            </a:xfrm>
          </p:grpSpPr>
          <p:cxnSp>
            <p:nvCxnSpPr>
              <p:cNvPr id="25" name="Straight Arrow Connector 24"/>
              <p:cNvCxnSpPr/>
              <p:nvPr/>
            </p:nvCxnSpPr>
            <p:spPr>
              <a:xfrm>
                <a:off x="9951" y="0"/>
                <a:ext cx="486989"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26" name="Elbow Connector 25"/>
              <p:cNvCxnSpPr/>
              <p:nvPr/>
            </p:nvCxnSpPr>
            <p:spPr>
              <a:xfrm flipH="1">
                <a:off x="0" y="119269"/>
                <a:ext cx="486410" cy="0"/>
              </a:xfrm>
              <a:prstGeom prst="bentConnector3">
                <a:avLst/>
              </a:prstGeom>
              <a:noFill/>
              <a:ln w="9525" cap="flat" cmpd="sng" algn="ctr">
                <a:solidFill>
                  <a:sysClr val="windowText" lastClr="000000">
                    <a:shade val="95000"/>
                    <a:satMod val="105000"/>
                  </a:sysClr>
                </a:solidFill>
                <a:prstDash val="solid"/>
                <a:tailEnd type="arrow"/>
              </a:ln>
              <a:effectLst/>
            </p:spPr>
          </p:cxnSp>
        </p:grpSp>
        <p:sp>
          <p:nvSpPr>
            <p:cNvPr id="23" name="Text Box 289"/>
            <p:cNvSpPr txBox="1"/>
            <p:nvPr/>
          </p:nvSpPr>
          <p:spPr>
            <a:xfrm>
              <a:off x="1286031" y="439992"/>
              <a:ext cx="508304" cy="29781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5400" dirty="0" err="1">
                  <a:effectLst/>
                  <a:latin typeface="Times New Roman"/>
                  <a:ea typeface="Arial"/>
                  <a:cs typeface="Times New Roman"/>
                </a:rPr>
                <a:t>Khử</a:t>
              </a:r>
              <a:endParaRPr lang="vi-VN" sz="5400" dirty="0">
                <a:effectLst/>
                <a:latin typeface="Times New Roman"/>
                <a:ea typeface="Arial"/>
                <a:cs typeface="Times New Roman"/>
              </a:endParaRPr>
            </a:p>
          </p:txBody>
        </p:sp>
        <p:sp>
          <p:nvSpPr>
            <p:cNvPr id="24" name="Text Box 290"/>
            <p:cNvSpPr txBox="1"/>
            <p:nvPr/>
          </p:nvSpPr>
          <p:spPr>
            <a:xfrm>
              <a:off x="1162875" y="0"/>
              <a:ext cx="631460" cy="29781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5400" dirty="0" err="1">
                  <a:effectLst/>
                  <a:latin typeface="Times New Roman"/>
                  <a:ea typeface="Arial"/>
                  <a:cs typeface="Times New Roman"/>
                </a:rPr>
                <a:t>Oxi</a:t>
              </a:r>
              <a:r>
                <a:rPr lang="en-US" sz="5400" dirty="0">
                  <a:effectLst/>
                  <a:latin typeface="Times New Roman"/>
                  <a:ea typeface="Arial"/>
                  <a:cs typeface="Times New Roman"/>
                </a:rPr>
                <a:t> </a:t>
              </a:r>
              <a:r>
                <a:rPr lang="en-US" sz="5400" dirty="0" err="1">
                  <a:effectLst/>
                  <a:latin typeface="Times New Roman"/>
                  <a:ea typeface="Arial"/>
                  <a:cs typeface="Times New Roman"/>
                </a:rPr>
                <a:t>hóa</a:t>
              </a:r>
              <a:endParaRPr lang="vi-VN" sz="5400" dirty="0">
                <a:effectLst/>
                <a:latin typeface="Times New Roman"/>
                <a:ea typeface="Arial"/>
                <a:cs typeface="Times New Roman"/>
              </a:endParaRPr>
            </a:p>
          </p:txBody>
        </p:sp>
      </p:grpSp>
      <p:grpSp>
        <p:nvGrpSpPr>
          <p:cNvPr id="27" name="Group 26"/>
          <p:cNvGrpSpPr/>
          <p:nvPr/>
        </p:nvGrpSpPr>
        <p:grpSpPr>
          <a:xfrm>
            <a:off x="4186991" y="8095228"/>
            <a:ext cx="17689338" cy="3504815"/>
            <a:chOff x="0" y="0"/>
            <a:chExt cx="3001590" cy="621488"/>
          </a:xfrm>
        </p:grpSpPr>
        <p:sp>
          <p:nvSpPr>
            <p:cNvPr id="30" name="Text Box 118"/>
            <p:cNvSpPr txBox="1"/>
            <p:nvPr/>
          </p:nvSpPr>
          <p:spPr>
            <a:xfrm>
              <a:off x="1350534" y="0"/>
              <a:ext cx="864235" cy="29781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5400" b="0" i="0" u="none" strike="noStrike" kern="0" cap="none" spc="0" normalizeH="0" baseline="0" noProof="0" dirty="0" err="1">
                  <a:ln>
                    <a:noFill/>
                  </a:ln>
                  <a:solidFill>
                    <a:sysClr val="windowText" lastClr="000000"/>
                  </a:solidFill>
                  <a:effectLst/>
                  <a:uLnTx/>
                  <a:uFillTx/>
                  <a:latin typeface="Times New Roman"/>
                  <a:ea typeface="Arial"/>
                  <a:cs typeface="Times New Roman"/>
                </a:rPr>
                <a:t>Oxi</a:t>
              </a:r>
              <a:r>
                <a:rPr kumimoji="0" lang="en-US" sz="5400" b="0" i="0" u="none" strike="noStrike" kern="0" cap="none" spc="0" normalizeH="0" baseline="0" noProof="0" dirty="0">
                  <a:ln>
                    <a:noFill/>
                  </a:ln>
                  <a:solidFill>
                    <a:sysClr val="windowText" lastClr="000000"/>
                  </a:solidFill>
                  <a:effectLst/>
                  <a:uLnTx/>
                  <a:uFillTx/>
                  <a:latin typeface="Times New Roman"/>
                  <a:ea typeface="Arial"/>
                  <a:cs typeface="Times New Roman"/>
                </a:rPr>
                <a:t> </a:t>
              </a:r>
              <a:r>
                <a:rPr kumimoji="0" lang="en-US" sz="5400" b="0" i="0" u="none" strike="noStrike" kern="0" cap="none" spc="0" normalizeH="0" baseline="0" noProof="0" dirty="0" err="1">
                  <a:ln>
                    <a:noFill/>
                  </a:ln>
                  <a:solidFill>
                    <a:sysClr val="windowText" lastClr="000000"/>
                  </a:solidFill>
                  <a:effectLst/>
                  <a:uLnTx/>
                  <a:uFillTx/>
                  <a:latin typeface="Times New Roman"/>
                  <a:ea typeface="Arial"/>
                  <a:cs typeface="Times New Roman"/>
                </a:rPr>
                <a:t>hóa</a:t>
              </a:r>
              <a:endParaRPr kumimoji="0" lang="vi-VN" sz="5400" b="0" i="0" u="none" strike="noStrike" kern="0" cap="none" spc="0" normalizeH="0" baseline="0" noProof="0" dirty="0">
                <a:ln>
                  <a:noFill/>
                </a:ln>
                <a:solidFill>
                  <a:sysClr val="windowText" lastClr="000000"/>
                </a:solidFill>
                <a:effectLst/>
                <a:uLnTx/>
                <a:uFillTx/>
                <a:latin typeface="Times New Roman"/>
                <a:ea typeface="Arial"/>
                <a:cs typeface="Times New Roman"/>
              </a:endParaRPr>
            </a:p>
          </p:txBody>
        </p:sp>
        <p:sp>
          <p:nvSpPr>
            <p:cNvPr id="31" name="Text Box 119"/>
            <p:cNvSpPr txBox="1"/>
            <p:nvPr/>
          </p:nvSpPr>
          <p:spPr>
            <a:xfrm>
              <a:off x="1303474" y="323673"/>
              <a:ext cx="864235" cy="29781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5400" b="0" i="0" u="none" strike="noStrike" kern="0" cap="none" spc="0" normalizeH="0" baseline="0" noProof="0">
                  <a:ln>
                    <a:noFill/>
                  </a:ln>
                  <a:solidFill>
                    <a:sysClr val="windowText" lastClr="000000"/>
                  </a:solidFill>
                  <a:effectLst/>
                  <a:uLnTx/>
                  <a:uFillTx/>
                  <a:latin typeface="Times New Roman"/>
                  <a:ea typeface="Arial"/>
                  <a:cs typeface="Times New Roman"/>
                </a:rPr>
                <a:t>Khử</a:t>
              </a:r>
              <a:endParaRPr kumimoji="0" lang="vi-VN" sz="5400" b="0" i="0" u="none" strike="noStrike" kern="0" cap="none" spc="0" normalizeH="0" baseline="0" noProof="0">
                <a:ln>
                  <a:noFill/>
                </a:ln>
                <a:solidFill>
                  <a:sysClr val="windowText" lastClr="000000"/>
                </a:solidFill>
                <a:effectLst/>
                <a:uLnTx/>
                <a:uFillTx/>
                <a:latin typeface="Times New Roman"/>
                <a:ea typeface="Arial"/>
                <a:cs typeface="Times New Roman"/>
              </a:endParaRPr>
            </a:p>
          </p:txBody>
        </p:sp>
        <p:sp>
          <p:nvSpPr>
            <p:cNvPr id="32" name="Text Box 2"/>
            <p:cNvSpPr txBox="1">
              <a:spLocks noChangeArrowheads="1"/>
            </p:cNvSpPr>
            <p:nvPr/>
          </p:nvSpPr>
          <p:spPr bwMode="auto">
            <a:xfrm>
              <a:off x="0" y="119270"/>
              <a:ext cx="1113155" cy="3378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5400" b="0" i="0" u="none" strike="noStrike" kern="0" cap="none" spc="0" normalizeH="0" baseline="0" noProof="0">
                  <a:ln>
                    <a:noFill/>
                  </a:ln>
                  <a:solidFill>
                    <a:sysClr val="windowText" lastClr="000000"/>
                  </a:solidFill>
                  <a:effectLst/>
                  <a:uLnTx/>
                  <a:uFillTx/>
                  <a:latin typeface="Times New Roman"/>
                  <a:ea typeface="Arial"/>
                  <a:cs typeface="Times New Roman"/>
                </a:rPr>
                <a:t>Alcohol bậc II </a:t>
              </a:r>
              <a:endParaRPr kumimoji="0" lang="vi-VN" sz="5400" b="0" i="0" u="none" strike="noStrike" kern="0" cap="none" spc="0" normalizeH="0" baseline="0" noProof="0">
                <a:ln>
                  <a:noFill/>
                </a:ln>
                <a:solidFill>
                  <a:sysClr val="windowText" lastClr="000000"/>
                </a:solidFill>
                <a:effectLst/>
                <a:uLnTx/>
                <a:uFillTx/>
                <a:latin typeface="Times New Roman"/>
                <a:ea typeface="Arial"/>
                <a:cs typeface="Times New Roman"/>
              </a:endParaRPr>
            </a:p>
          </p:txBody>
        </p:sp>
        <p:sp>
          <p:nvSpPr>
            <p:cNvPr id="34" name="Text Box 2"/>
            <p:cNvSpPr txBox="1">
              <a:spLocks noChangeArrowheads="1"/>
            </p:cNvSpPr>
            <p:nvPr/>
          </p:nvSpPr>
          <p:spPr bwMode="auto">
            <a:xfrm>
              <a:off x="1888435" y="119270"/>
              <a:ext cx="1113155" cy="3378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latin typeface="Times New Roman"/>
                  <a:ea typeface="Arial"/>
                  <a:cs typeface="Times New Roman"/>
                </a:rPr>
                <a:t>ketone</a:t>
              </a:r>
              <a:endParaRPr kumimoji="0" lang="vi-VN" sz="5400" b="0" i="0" u="none" strike="noStrike" kern="0" cap="none" spc="0" normalizeH="0" baseline="0" noProof="0" dirty="0">
                <a:ln>
                  <a:noFill/>
                </a:ln>
                <a:solidFill>
                  <a:sysClr val="windowText" lastClr="000000"/>
                </a:solidFill>
                <a:effectLst/>
                <a:uLnTx/>
                <a:uFillTx/>
                <a:latin typeface="Times New Roman"/>
                <a:ea typeface="Arial"/>
                <a:cs typeface="Times New Roman"/>
              </a:endParaRPr>
            </a:p>
          </p:txBody>
        </p:sp>
        <p:grpSp>
          <p:nvGrpSpPr>
            <p:cNvPr id="35" name="Group 34"/>
            <p:cNvGrpSpPr/>
            <p:nvPr/>
          </p:nvGrpSpPr>
          <p:grpSpPr>
            <a:xfrm>
              <a:off x="1172818" y="238539"/>
              <a:ext cx="564564" cy="119269"/>
              <a:chOff x="0" y="0"/>
              <a:chExt cx="486989" cy="119269"/>
            </a:xfrm>
          </p:grpSpPr>
          <p:cxnSp>
            <p:nvCxnSpPr>
              <p:cNvPr id="36" name="Straight Arrow Connector 35"/>
              <p:cNvCxnSpPr/>
              <p:nvPr/>
            </p:nvCxnSpPr>
            <p:spPr>
              <a:xfrm>
                <a:off x="0" y="0"/>
                <a:ext cx="486989"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38" name="Elbow Connector 37"/>
              <p:cNvCxnSpPr/>
              <p:nvPr/>
            </p:nvCxnSpPr>
            <p:spPr>
              <a:xfrm flipH="1">
                <a:off x="0" y="119269"/>
                <a:ext cx="486410" cy="0"/>
              </a:xfrm>
              <a:prstGeom prst="bentConnector3">
                <a:avLst/>
              </a:prstGeom>
              <a:noFill/>
              <a:ln w="9525" cap="flat" cmpd="sng" algn="ctr">
                <a:solidFill>
                  <a:sysClr val="windowText" lastClr="000000">
                    <a:shade val="95000"/>
                    <a:satMod val="105000"/>
                  </a:sysClr>
                </a:solidFill>
                <a:prstDash val="solid"/>
                <a:tailEnd type="arrow"/>
              </a:ln>
              <a:effectLst/>
            </p:spPr>
          </p:cxnSp>
        </p:grpSp>
      </p:grpSp>
      <p:grpSp>
        <p:nvGrpSpPr>
          <p:cNvPr id="5" name="Group 4"/>
          <p:cNvGrpSpPr/>
          <p:nvPr/>
        </p:nvGrpSpPr>
        <p:grpSpPr>
          <a:xfrm>
            <a:off x="1851091" y="11393876"/>
            <a:ext cx="20623898" cy="923330"/>
            <a:chOff x="1851091" y="11393876"/>
            <a:chExt cx="20623898" cy="923330"/>
          </a:xfrm>
        </p:grpSpPr>
        <p:sp>
          <p:nvSpPr>
            <p:cNvPr id="39" name="Right Arrow 38"/>
            <p:cNvSpPr/>
            <p:nvPr/>
          </p:nvSpPr>
          <p:spPr>
            <a:xfrm>
              <a:off x="1851091" y="11607700"/>
              <a:ext cx="1371600" cy="477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sz="2400" b="1">
                <a:solidFill>
                  <a:srgbClr val="FFFF00"/>
                </a:solidFill>
                <a:latin typeface="Times New Roman"/>
              </a:endParaRPr>
            </a:p>
          </p:txBody>
        </p:sp>
        <p:sp>
          <p:nvSpPr>
            <p:cNvPr id="40" name="Rectangle 39"/>
            <p:cNvSpPr/>
            <p:nvPr/>
          </p:nvSpPr>
          <p:spPr>
            <a:xfrm>
              <a:off x="3561273" y="11393876"/>
              <a:ext cx="18913716" cy="923330"/>
            </a:xfrm>
            <a:prstGeom prst="rect">
              <a:avLst/>
            </a:prstGeom>
          </p:spPr>
          <p:txBody>
            <a:bodyPr wrap="square">
              <a:spAutoFit/>
            </a:bodyPr>
            <a:lstStyle/>
            <a:p>
              <a:pPr algn="just" fontAlgn="base">
                <a:spcBef>
                  <a:spcPct val="0"/>
                </a:spcBef>
                <a:spcAft>
                  <a:spcPct val="0"/>
                </a:spcAft>
                <a:defRPr/>
              </a:pPr>
              <a:r>
                <a:rPr lang="vi-VN" sz="5400" b="1" dirty="0" smtClean="0">
                  <a:solidFill>
                    <a:schemeClr val="tx1"/>
                  </a:solidFill>
                  <a:latin typeface="Times New Roman"/>
                  <a:cs typeface="Arial" charset="0"/>
                </a:rPr>
                <a:t>Vậy phản ứng khử của hợp chất carbonyl xảy ra như thế nào?</a:t>
              </a:r>
              <a:endParaRPr lang="vi-VN" sz="5400" b="1" dirty="0">
                <a:solidFill>
                  <a:schemeClr val="tx1"/>
                </a:solidFill>
                <a:latin typeface="Times New Roman"/>
                <a:cs typeface="Arial" charset="0"/>
              </a:endParaRPr>
            </a:p>
          </p:txBody>
        </p:sp>
      </p:grpSp>
    </p:spTree>
    <p:extLst>
      <p:ext uri="{BB962C8B-B14F-4D97-AF65-F5344CB8AC3E}">
        <p14:creationId xmlns:p14="http://schemas.microsoft.com/office/powerpoint/2010/main" val="592208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circle(in)">
                                      <p:cBhvr>
                                        <p:cTn id="7" dur="20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657838" y="2036746"/>
            <a:ext cx="10059055" cy="10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02" tIns="91401" rIns="182802" bIns="91401">
            <a:spAutoFit/>
          </a:bodyPr>
          <a:lstStyle/>
          <a:p>
            <a:pPr defTabSz="1828020" fontAlgn="base">
              <a:spcBef>
                <a:spcPct val="50000"/>
              </a:spcBef>
              <a:spcAft>
                <a:spcPct val="0"/>
              </a:spcAft>
              <a:buClrTx/>
              <a:defRPr/>
            </a:pPr>
            <a:r>
              <a:rPr lang="en-US" sz="5700" b="1" kern="1200" dirty="0">
                <a:solidFill>
                  <a:schemeClr val="tx1"/>
                </a:solidFill>
                <a:latin typeface="Times New Roman"/>
                <a:ea typeface="+mn-ea"/>
                <a:cs typeface="Arial" charset="0"/>
              </a:rPr>
              <a:t>1. </a:t>
            </a:r>
            <a:r>
              <a:rPr lang="en-US" sz="5700" b="1" kern="1200" dirty="0" err="1">
                <a:solidFill>
                  <a:schemeClr val="tx1"/>
                </a:solidFill>
                <a:latin typeface="Times New Roman"/>
                <a:ea typeface="+mn-ea"/>
                <a:cs typeface="Arial" charset="0"/>
              </a:rPr>
              <a:t>Phản</a:t>
            </a:r>
            <a:r>
              <a:rPr lang="en-US" sz="5700" b="1" kern="1200" dirty="0">
                <a:solidFill>
                  <a:schemeClr val="tx1"/>
                </a:solidFill>
                <a:latin typeface="Times New Roman"/>
                <a:ea typeface="+mn-ea"/>
                <a:cs typeface="Arial" charset="0"/>
              </a:rPr>
              <a:t> </a:t>
            </a:r>
            <a:r>
              <a:rPr lang="en-US" sz="5700" b="1" kern="1200" dirty="0" err="1">
                <a:solidFill>
                  <a:schemeClr val="tx1"/>
                </a:solidFill>
                <a:latin typeface="Times New Roman"/>
                <a:ea typeface="+mn-ea"/>
                <a:cs typeface="Arial" charset="0"/>
              </a:rPr>
              <a:t>ứng</a:t>
            </a:r>
            <a:r>
              <a:rPr lang="en-US" sz="5700" b="1" kern="1200" dirty="0">
                <a:solidFill>
                  <a:schemeClr val="tx1"/>
                </a:solidFill>
                <a:latin typeface="Times New Roman"/>
                <a:ea typeface="+mn-ea"/>
                <a:cs typeface="Arial" charset="0"/>
              </a:rPr>
              <a:t> </a:t>
            </a:r>
            <a:r>
              <a:rPr lang="en-US" sz="5700" b="1" kern="1200" dirty="0" err="1">
                <a:solidFill>
                  <a:schemeClr val="tx1"/>
                </a:solidFill>
                <a:latin typeface="Times New Roman"/>
                <a:ea typeface="+mn-ea"/>
                <a:cs typeface="Arial" charset="0"/>
              </a:rPr>
              <a:t>khử</a:t>
            </a:r>
            <a:r>
              <a:rPr lang="en-US" sz="5700" b="1" kern="1200" dirty="0">
                <a:solidFill>
                  <a:schemeClr val="tx1"/>
                </a:solidFill>
                <a:latin typeface="Times New Roman"/>
                <a:ea typeface="+mn-ea"/>
                <a:cs typeface="Arial" charset="0"/>
              </a:rPr>
              <a:t> :</a:t>
            </a:r>
          </a:p>
        </p:txBody>
      </p:sp>
      <p:sp>
        <p:nvSpPr>
          <p:cNvPr id="41989" name="Text Box 5"/>
          <p:cNvSpPr txBox="1">
            <a:spLocks noChangeArrowheads="1"/>
          </p:cNvSpPr>
          <p:nvPr/>
        </p:nvSpPr>
        <p:spPr bwMode="auto">
          <a:xfrm>
            <a:off x="4521495" y="5104151"/>
            <a:ext cx="7315676" cy="10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02" tIns="91401" rIns="182802" bIns="91401">
            <a:spAutoFit/>
          </a:bodyPr>
          <a:lstStyle/>
          <a:p>
            <a:pPr defTabSz="1828020" fontAlgn="base">
              <a:spcBef>
                <a:spcPct val="50000"/>
              </a:spcBef>
              <a:spcAft>
                <a:spcPct val="0"/>
              </a:spcAft>
              <a:buClrTx/>
              <a:defRPr/>
            </a:pPr>
            <a:r>
              <a:rPr lang="en-US" sz="5700" b="1" kern="1200" dirty="0">
                <a:solidFill>
                  <a:prstClr val="black"/>
                </a:solidFill>
                <a:latin typeface="Times New Roman"/>
                <a:ea typeface="+mn-ea"/>
                <a:cs typeface="Arial" charset="0"/>
              </a:rPr>
              <a:t>CH</a:t>
            </a:r>
            <a:r>
              <a:rPr lang="en-US" sz="5700" b="1" kern="1200" baseline="-25000" dirty="0">
                <a:solidFill>
                  <a:prstClr val="black"/>
                </a:solidFill>
                <a:latin typeface="Times New Roman"/>
                <a:ea typeface="+mn-ea"/>
                <a:cs typeface="Arial" charset="0"/>
              </a:rPr>
              <a:t>3</a:t>
            </a:r>
            <a:r>
              <a:rPr lang="en-US" sz="5700" b="1" kern="1200" dirty="0">
                <a:solidFill>
                  <a:prstClr val="black"/>
                </a:solidFill>
                <a:latin typeface="Times New Roman"/>
                <a:ea typeface="+mn-ea"/>
                <a:cs typeface="Arial" charset="0"/>
              </a:rPr>
              <a:t>CH=O  +  2[H</a:t>
            </a:r>
            <a:r>
              <a:rPr lang="en-US" sz="5700" b="1" kern="1200" dirty="0">
                <a:solidFill>
                  <a:prstClr val="black"/>
                </a:solidFill>
                <a:latin typeface="Times New Roman"/>
                <a:ea typeface="+mn-ea"/>
                <a:cs typeface="Arial" charset="0"/>
                <a:sym typeface="Symbol"/>
              </a:rPr>
              <a:t></a:t>
            </a:r>
            <a:endParaRPr lang="en-US" sz="5700" b="1" kern="1200" dirty="0">
              <a:solidFill>
                <a:prstClr val="black"/>
              </a:solidFill>
              <a:latin typeface="Times New Roman"/>
              <a:ea typeface="+mn-ea"/>
              <a:cs typeface="Arial" charset="0"/>
            </a:endParaRPr>
          </a:p>
        </p:txBody>
      </p:sp>
      <p:sp>
        <p:nvSpPr>
          <p:cNvPr id="42019" name="Line 35"/>
          <p:cNvSpPr>
            <a:spLocks noChangeShapeType="1"/>
          </p:cNvSpPr>
          <p:nvPr/>
        </p:nvSpPr>
        <p:spPr bwMode="auto">
          <a:xfrm>
            <a:off x="12268999" y="8546241"/>
            <a:ext cx="36578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FF"/>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02" tIns="91401" rIns="182802" bIns="91401"/>
          <a:lstStyle/>
          <a:p>
            <a:pPr defTabSz="1828020" fontAlgn="base">
              <a:spcBef>
                <a:spcPct val="0"/>
              </a:spcBef>
              <a:spcAft>
                <a:spcPct val="0"/>
              </a:spcAft>
              <a:buClrTx/>
              <a:defRPr/>
            </a:pPr>
            <a:endParaRPr lang="vi-VN" sz="5700" b="1" kern="1200">
              <a:solidFill>
                <a:prstClr val="black"/>
              </a:solidFill>
              <a:latin typeface="Times New Roman"/>
              <a:ea typeface="+mn-ea"/>
              <a:cs typeface="Arial" charset="0"/>
            </a:endParaRPr>
          </a:p>
        </p:txBody>
      </p:sp>
      <p:sp>
        <p:nvSpPr>
          <p:cNvPr id="42040" name="Text Box 56"/>
          <p:cNvSpPr txBox="1">
            <a:spLocks noChangeArrowheads="1"/>
          </p:cNvSpPr>
          <p:nvPr/>
        </p:nvSpPr>
        <p:spPr bwMode="auto">
          <a:xfrm>
            <a:off x="14936173" y="5069223"/>
            <a:ext cx="5791577" cy="10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02" tIns="91401" rIns="182802" bIns="91401">
            <a:spAutoFit/>
          </a:bodyPr>
          <a:lstStyle/>
          <a:p>
            <a:pPr defTabSz="1828020" fontAlgn="base">
              <a:spcBef>
                <a:spcPct val="50000"/>
              </a:spcBef>
              <a:spcAft>
                <a:spcPct val="0"/>
              </a:spcAft>
              <a:buClrTx/>
              <a:defRPr/>
            </a:pPr>
            <a:r>
              <a:rPr lang="en-US" sz="5700" b="1" kern="1200">
                <a:solidFill>
                  <a:prstClr val="black"/>
                </a:solidFill>
                <a:latin typeface="Times New Roman"/>
                <a:ea typeface="+mn-ea"/>
                <a:cs typeface="Arial" charset="0"/>
              </a:rPr>
              <a:t>CH</a:t>
            </a:r>
            <a:r>
              <a:rPr lang="en-US" sz="5700" b="1" kern="1200" baseline="-25000">
                <a:solidFill>
                  <a:prstClr val="black"/>
                </a:solidFill>
                <a:latin typeface="Times New Roman"/>
                <a:ea typeface="+mn-ea"/>
                <a:cs typeface="Arial" charset="0"/>
              </a:rPr>
              <a:t>3</a:t>
            </a:r>
            <a:r>
              <a:rPr lang="en-US" sz="5700" b="1" kern="1200">
                <a:solidFill>
                  <a:prstClr val="black"/>
                </a:solidFill>
                <a:latin typeface="Times New Roman"/>
                <a:ea typeface="+mn-ea"/>
                <a:cs typeface="Arial" charset="0"/>
              </a:rPr>
              <a:t>CH</a:t>
            </a:r>
            <a:r>
              <a:rPr lang="en-US" sz="5700" b="1" kern="1200" baseline="-25000">
                <a:solidFill>
                  <a:prstClr val="black"/>
                </a:solidFill>
                <a:latin typeface="Times New Roman"/>
                <a:ea typeface="+mn-ea"/>
                <a:cs typeface="Arial" charset="0"/>
              </a:rPr>
              <a:t>2</a:t>
            </a:r>
            <a:r>
              <a:rPr lang="en-US" sz="5700" b="1" kern="1200">
                <a:solidFill>
                  <a:prstClr val="black"/>
                </a:solidFill>
                <a:latin typeface="Times New Roman"/>
                <a:ea typeface="+mn-ea"/>
                <a:cs typeface="Arial" charset="0"/>
              </a:rPr>
              <a:t>-OH</a:t>
            </a:r>
          </a:p>
        </p:txBody>
      </p:sp>
      <p:sp>
        <p:nvSpPr>
          <p:cNvPr id="42042" name="Line 58"/>
          <p:cNvSpPr>
            <a:spLocks noChangeShapeType="1"/>
          </p:cNvSpPr>
          <p:nvPr/>
        </p:nvSpPr>
        <p:spPr bwMode="auto">
          <a:xfrm>
            <a:off x="10969112" y="5896943"/>
            <a:ext cx="36578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3" rIns="91410" bIns="45703"/>
          <a:lstStyle/>
          <a:p>
            <a:pPr defTabSz="1828020" fontAlgn="base">
              <a:spcBef>
                <a:spcPct val="0"/>
              </a:spcBef>
              <a:spcAft>
                <a:spcPct val="0"/>
              </a:spcAft>
              <a:buClrTx/>
              <a:defRPr/>
            </a:pPr>
            <a:endParaRPr lang="vi-VN" sz="5700" b="1" kern="1200">
              <a:solidFill>
                <a:prstClr val="black"/>
              </a:solidFill>
              <a:latin typeface="Times New Roman"/>
              <a:ea typeface="+mn-ea"/>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30228820"/>
              </p:ext>
            </p:extLst>
          </p:nvPr>
        </p:nvGraphicFramePr>
        <p:xfrm>
          <a:off x="6121807" y="4405571"/>
          <a:ext cx="4451639" cy="1085976"/>
        </p:xfrm>
        <a:graphic>
          <a:graphicData uri="http://schemas.openxmlformats.org/presentationml/2006/ole">
            <mc:AlternateContent xmlns:mc="http://schemas.openxmlformats.org/markup-compatibility/2006">
              <mc:Choice xmlns:v="urn:schemas-microsoft-com:vml" Requires="v">
                <p:oleObj spid="_x0000_s1117" name="CS ChemDraw Drawing" r:id="rId3" imgW="1081761" imgH="397102" progId="ChemDraw.Document.6.0">
                  <p:embed/>
                </p:oleObj>
              </mc:Choice>
              <mc:Fallback>
                <p:oleObj name="CS ChemDraw Drawing" r:id="rId3" imgW="1081761" imgH="39710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807" y="4405571"/>
                        <a:ext cx="4451639" cy="108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43218115"/>
              </p:ext>
            </p:extLst>
          </p:nvPr>
        </p:nvGraphicFramePr>
        <p:xfrm>
          <a:off x="7909444" y="5947832"/>
          <a:ext cx="1692385" cy="854175"/>
        </p:xfrm>
        <a:graphic>
          <a:graphicData uri="http://schemas.openxmlformats.org/presentationml/2006/ole">
            <mc:AlternateContent xmlns:mc="http://schemas.openxmlformats.org/markup-compatibility/2006">
              <mc:Choice xmlns:v="urn:schemas-microsoft-com:vml" Requires="v">
                <p:oleObj spid="_x0000_s1118" name="CS ChemDraw Drawing" r:id="rId5" imgW="1150227" imgH="404709" progId="ChemDraw.Document.6.0">
                  <p:embed/>
                </p:oleObj>
              </mc:Choice>
              <mc:Fallback>
                <p:oleObj name="CS ChemDraw Drawing" r:id="rId5" imgW="1150227" imgH="404709"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9444" y="5947832"/>
                        <a:ext cx="1692385" cy="8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2770911" y="3084618"/>
            <a:ext cx="19728874" cy="1323405"/>
          </a:xfrm>
          <a:prstGeom prst="rect">
            <a:avLst/>
          </a:prstGeom>
          <a:noFill/>
        </p:spPr>
        <p:txBody>
          <a:bodyPr wrap="square" lIns="91410" tIns="45703" rIns="91410" bIns="45703" rtlCol="0">
            <a:spAutoFit/>
          </a:bodyPr>
          <a:lstStyle/>
          <a:p>
            <a:r>
              <a:rPr lang="vi-VN" sz="4000" b="1" dirty="0">
                <a:latin typeface="Times New Roman"/>
                <a:ea typeface="Times New Roman"/>
              </a:rPr>
              <a:t>Các hợp chất carbonyl bị khử bởi các tác nhân khử như NaBH4, LiBH</a:t>
            </a:r>
            <a:r>
              <a:rPr lang="vi-VN" sz="4000" b="1" baseline="-25000" dirty="0">
                <a:latin typeface="Times New Roman"/>
                <a:ea typeface="Times New Roman"/>
              </a:rPr>
              <a:t>4</a:t>
            </a:r>
            <a:r>
              <a:rPr lang="vi-VN" sz="4000" b="1" dirty="0">
                <a:latin typeface="Times New Roman"/>
                <a:ea typeface="Times New Roman"/>
              </a:rPr>
              <a:t>, … (kí hiệu </a:t>
            </a:r>
            <a:r>
              <a:rPr lang="en-US" sz="4000" b="1" dirty="0">
                <a:latin typeface="Times New Roman"/>
                <a:ea typeface="Times New Roman"/>
                <a:cs typeface="Times New Roman"/>
                <a:sym typeface="Symbol"/>
              </a:rPr>
              <a:t></a:t>
            </a:r>
            <a:r>
              <a:rPr lang="vi-VN" sz="4000" b="1" dirty="0">
                <a:latin typeface="Times New Roman"/>
                <a:ea typeface="Times New Roman"/>
              </a:rPr>
              <a:t>H</a:t>
            </a:r>
            <a:r>
              <a:rPr lang="en-US" sz="4000" b="1" dirty="0">
                <a:latin typeface="Times New Roman"/>
                <a:ea typeface="Times New Roman"/>
                <a:cs typeface="Times New Roman"/>
                <a:sym typeface="Symbol"/>
              </a:rPr>
              <a:t></a:t>
            </a:r>
            <a:r>
              <a:rPr lang="vi-VN" sz="4000" b="1" dirty="0">
                <a:latin typeface="Times New Roman"/>
                <a:ea typeface="Times New Roman"/>
              </a:rPr>
              <a:t> ) tạo thành các alcohol tương ứng.</a:t>
            </a:r>
            <a:endParaRPr lang="vi-VN" sz="4000" b="1" dirty="0"/>
          </a:p>
        </p:txBody>
      </p:sp>
      <p:sp>
        <p:nvSpPr>
          <p:cNvPr id="7" name="TextBox 6"/>
          <p:cNvSpPr txBox="1"/>
          <p:nvPr/>
        </p:nvSpPr>
        <p:spPr>
          <a:xfrm>
            <a:off x="3020294" y="1261495"/>
            <a:ext cx="11407850" cy="1015628"/>
          </a:xfrm>
          <a:prstGeom prst="rect">
            <a:avLst/>
          </a:prstGeom>
          <a:noFill/>
        </p:spPr>
        <p:txBody>
          <a:bodyPr wrap="square" lIns="91410" tIns="45703" rIns="91410" bIns="45703" rtlCol="0">
            <a:spAutoFit/>
          </a:bodyPr>
          <a:lstStyle/>
          <a:p>
            <a:r>
              <a:rPr lang="vi-VN" sz="6000" b="1" dirty="0">
                <a:latin typeface="+mj-lt"/>
              </a:rPr>
              <a:t>IV.  Tính chất hóa học:</a:t>
            </a:r>
          </a:p>
        </p:txBody>
      </p:sp>
      <p:sp>
        <p:nvSpPr>
          <p:cNvPr id="28" name="Text Box 5"/>
          <p:cNvSpPr txBox="1">
            <a:spLocks noChangeArrowheads="1"/>
          </p:cNvSpPr>
          <p:nvPr/>
        </p:nvSpPr>
        <p:spPr bwMode="auto">
          <a:xfrm>
            <a:off x="4590766" y="8707773"/>
            <a:ext cx="7315676" cy="10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02" tIns="91401" rIns="182802" bIns="91401">
            <a:spAutoFit/>
          </a:bodyPr>
          <a:lstStyle/>
          <a:p>
            <a:pPr defTabSz="1828020" fontAlgn="base">
              <a:spcBef>
                <a:spcPct val="50000"/>
              </a:spcBef>
              <a:spcAft>
                <a:spcPct val="0"/>
              </a:spcAft>
              <a:buClrTx/>
              <a:defRPr/>
            </a:pPr>
            <a:r>
              <a:rPr lang="en-US" sz="5700" b="1" kern="1200" dirty="0">
                <a:solidFill>
                  <a:prstClr val="black"/>
                </a:solidFill>
                <a:latin typeface="Times New Roman"/>
                <a:ea typeface="+mn-ea"/>
                <a:cs typeface="Arial" charset="0"/>
              </a:rPr>
              <a:t>CH</a:t>
            </a:r>
            <a:r>
              <a:rPr lang="en-US" sz="5700" b="1" kern="1200" baseline="-25000" dirty="0">
                <a:solidFill>
                  <a:prstClr val="black"/>
                </a:solidFill>
                <a:latin typeface="Times New Roman"/>
                <a:ea typeface="+mn-ea"/>
                <a:cs typeface="Arial" charset="0"/>
              </a:rPr>
              <a:t>3 </a:t>
            </a:r>
            <a:r>
              <a:rPr lang="en-US" sz="5700" b="1" kern="1200" dirty="0">
                <a:solidFill>
                  <a:prstClr val="black"/>
                </a:solidFill>
                <a:latin typeface="Times New Roman"/>
                <a:ea typeface="+mn-ea"/>
                <a:cs typeface="Arial" charset="0"/>
              </a:rPr>
              <a:t>COCH</a:t>
            </a:r>
            <a:r>
              <a:rPr lang="en-US" sz="5700" b="1" kern="1200" baseline="-25000" dirty="0">
                <a:solidFill>
                  <a:prstClr val="black"/>
                </a:solidFill>
                <a:latin typeface="Times New Roman"/>
                <a:ea typeface="+mn-ea"/>
                <a:cs typeface="Arial" charset="0"/>
              </a:rPr>
              <a:t>3</a:t>
            </a:r>
            <a:r>
              <a:rPr lang="en-US" sz="5700" b="1" kern="1200" dirty="0">
                <a:solidFill>
                  <a:prstClr val="black"/>
                </a:solidFill>
                <a:latin typeface="Times New Roman"/>
                <a:ea typeface="+mn-ea"/>
                <a:cs typeface="Arial" charset="0"/>
              </a:rPr>
              <a:t>  +  2[H</a:t>
            </a:r>
            <a:r>
              <a:rPr lang="en-US" sz="5700" b="1" kern="1200" dirty="0">
                <a:solidFill>
                  <a:prstClr val="black"/>
                </a:solidFill>
                <a:latin typeface="Times New Roman"/>
                <a:ea typeface="+mn-ea"/>
                <a:cs typeface="Arial" charset="0"/>
                <a:sym typeface="Symbol"/>
              </a:rPr>
              <a:t></a:t>
            </a:r>
            <a:endParaRPr lang="en-US" sz="5700" b="1" kern="1200" dirty="0">
              <a:solidFill>
                <a:prstClr val="black"/>
              </a:solidFill>
              <a:latin typeface="Times New Roman"/>
              <a:ea typeface="+mn-ea"/>
              <a:cs typeface="Arial" charset="0"/>
            </a:endParaRPr>
          </a:p>
        </p:txBody>
      </p:sp>
      <p:sp>
        <p:nvSpPr>
          <p:cNvPr id="29" name="Text Box 56"/>
          <p:cNvSpPr txBox="1">
            <a:spLocks noChangeArrowheads="1"/>
          </p:cNvSpPr>
          <p:nvPr/>
        </p:nvSpPr>
        <p:spPr bwMode="auto">
          <a:xfrm>
            <a:off x="14936175" y="8706324"/>
            <a:ext cx="6940153" cy="10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02" tIns="91401" rIns="182802" bIns="91401">
            <a:spAutoFit/>
          </a:bodyPr>
          <a:lstStyle/>
          <a:p>
            <a:pPr defTabSz="1828020" fontAlgn="base">
              <a:spcBef>
                <a:spcPct val="50000"/>
              </a:spcBef>
              <a:spcAft>
                <a:spcPct val="0"/>
              </a:spcAft>
              <a:buClrTx/>
              <a:defRPr/>
            </a:pPr>
            <a:r>
              <a:rPr lang="en-US" sz="5700" b="1" kern="1200" dirty="0">
                <a:solidFill>
                  <a:prstClr val="black"/>
                </a:solidFill>
                <a:latin typeface="Times New Roman"/>
                <a:ea typeface="+mn-ea"/>
                <a:cs typeface="Arial" charset="0"/>
              </a:rPr>
              <a:t>CH</a:t>
            </a:r>
            <a:r>
              <a:rPr lang="en-US" sz="5700" b="1" kern="1200" baseline="-25000" dirty="0">
                <a:solidFill>
                  <a:prstClr val="black"/>
                </a:solidFill>
                <a:latin typeface="Times New Roman"/>
                <a:ea typeface="+mn-ea"/>
                <a:cs typeface="Arial" charset="0"/>
              </a:rPr>
              <a:t>3</a:t>
            </a:r>
            <a:r>
              <a:rPr lang="en-US" sz="5700" b="1" kern="1200" dirty="0">
                <a:solidFill>
                  <a:prstClr val="black"/>
                </a:solidFill>
                <a:latin typeface="Times New Roman"/>
                <a:ea typeface="+mn-ea"/>
                <a:cs typeface="Arial" charset="0"/>
              </a:rPr>
              <a:t>CH(OH)CH</a:t>
            </a:r>
            <a:r>
              <a:rPr lang="en-US" sz="5700" b="1" kern="1200" baseline="-25000" dirty="0">
                <a:solidFill>
                  <a:prstClr val="black"/>
                </a:solidFill>
                <a:latin typeface="Times New Roman"/>
                <a:ea typeface="+mn-ea"/>
                <a:cs typeface="Arial" charset="0"/>
              </a:rPr>
              <a:t>3</a:t>
            </a:r>
            <a:endParaRPr lang="en-US" sz="5700" b="1" kern="1200" dirty="0">
              <a:solidFill>
                <a:prstClr val="black"/>
              </a:solidFill>
              <a:latin typeface="Times New Roman"/>
              <a:ea typeface="+mn-ea"/>
              <a:cs typeface="Arial"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3227070100"/>
              </p:ext>
            </p:extLst>
          </p:nvPr>
        </p:nvGraphicFramePr>
        <p:xfrm>
          <a:off x="6256422" y="8144284"/>
          <a:ext cx="4437678" cy="1085976"/>
        </p:xfrm>
        <a:graphic>
          <a:graphicData uri="http://schemas.openxmlformats.org/presentationml/2006/ole">
            <mc:AlternateContent xmlns:mc="http://schemas.openxmlformats.org/markup-compatibility/2006">
              <mc:Choice xmlns:v="urn:schemas-microsoft-com:vml" Requires="v">
                <p:oleObj spid="_x0000_s1119" name="CS ChemDraw Drawing" r:id="rId7" imgW="1081761" imgH="397102" progId="ChemDraw.Document.6.0">
                  <p:embed/>
                </p:oleObj>
              </mc:Choice>
              <mc:Fallback>
                <p:oleObj name="CS ChemDraw Drawing" r:id="rId7" imgW="1081761" imgH="39710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422" y="8144284"/>
                        <a:ext cx="4437678" cy="1085976"/>
                      </a:xfrm>
                      <a:prstGeom prst="rect">
                        <a:avLst/>
                      </a:prstGeom>
                      <a:noFill/>
                      <a:ln>
                        <a:noFill/>
                      </a:ln>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09964049"/>
              </p:ext>
            </p:extLst>
          </p:nvPr>
        </p:nvGraphicFramePr>
        <p:xfrm>
          <a:off x="6978316" y="9609816"/>
          <a:ext cx="3497577" cy="854075"/>
        </p:xfrm>
        <a:graphic>
          <a:graphicData uri="http://schemas.openxmlformats.org/presentationml/2006/ole">
            <mc:AlternateContent xmlns:mc="http://schemas.openxmlformats.org/markup-compatibility/2006">
              <mc:Choice xmlns:v="urn:schemas-microsoft-com:vml" Requires="v">
                <p:oleObj spid="_x0000_s1120" name="CS ChemDraw Drawing" r:id="rId8" imgW="1150227" imgH="404709" progId="ChemDraw.Document.6.0">
                  <p:embed/>
                </p:oleObj>
              </mc:Choice>
              <mc:Fallback>
                <p:oleObj name="CS ChemDraw Drawing" r:id="rId8" imgW="1150227" imgH="404709"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316" y="9609816"/>
                        <a:ext cx="3497577" cy="854075"/>
                      </a:xfrm>
                      <a:prstGeom prst="rect">
                        <a:avLst/>
                      </a:prstGeom>
                      <a:noFill/>
                      <a:ln>
                        <a:noFill/>
                      </a:ln>
                    </p:spPr>
                  </p:pic>
                </p:oleObj>
              </mc:Fallback>
            </mc:AlternateContent>
          </a:graphicData>
        </a:graphic>
      </p:graphicFrame>
      <p:sp>
        <p:nvSpPr>
          <p:cNvPr id="12" name="Rectangle 11"/>
          <p:cNvSpPr/>
          <p:nvPr/>
        </p:nvSpPr>
        <p:spPr>
          <a:xfrm>
            <a:off x="5101394" y="6174725"/>
            <a:ext cx="15207913" cy="938684"/>
          </a:xfrm>
          <a:prstGeom prst="rect">
            <a:avLst/>
          </a:prstGeom>
        </p:spPr>
        <p:txBody>
          <a:bodyPr wrap="square" lIns="91410" tIns="45703" rIns="91410" bIns="45703">
            <a:spAutoFit/>
          </a:bodyPr>
          <a:lstStyle/>
          <a:p>
            <a:r>
              <a:rPr lang="en-US" sz="5500" dirty="0" err="1">
                <a:latin typeface="Times New Roman"/>
                <a:ea typeface="Times New Roman"/>
              </a:rPr>
              <a:t>ethanal</a:t>
            </a:r>
            <a:r>
              <a:rPr lang="en-US" sz="5500" dirty="0">
                <a:latin typeface="Times New Roman"/>
                <a:ea typeface="Times New Roman"/>
              </a:rPr>
              <a:t>	                                                  ethanol  </a:t>
            </a:r>
            <a:endParaRPr lang="vi-VN" sz="5500" dirty="0"/>
          </a:p>
        </p:txBody>
      </p:sp>
      <p:sp>
        <p:nvSpPr>
          <p:cNvPr id="37" name="Line 58"/>
          <p:cNvSpPr>
            <a:spLocks noChangeShapeType="1"/>
          </p:cNvSpPr>
          <p:nvPr/>
        </p:nvSpPr>
        <p:spPr bwMode="auto">
          <a:xfrm>
            <a:off x="11278335" y="9230983"/>
            <a:ext cx="36578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3" rIns="91410" bIns="45703"/>
          <a:lstStyle/>
          <a:p>
            <a:pPr defTabSz="1828020" fontAlgn="base">
              <a:spcBef>
                <a:spcPct val="0"/>
              </a:spcBef>
              <a:spcAft>
                <a:spcPct val="0"/>
              </a:spcAft>
              <a:buClrTx/>
              <a:defRPr/>
            </a:pPr>
            <a:endParaRPr lang="vi-VN" sz="5700" b="1" kern="1200">
              <a:solidFill>
                <a:prstClr val="black"/>
              </a:solidFill>
              <a:latin typeface="Times New Roman"/>
              <a:ea typeface="+mn-ea"/>
              <a:cs typeface="Arial" charset="0"/>
            </a:endParaRPr>
          </a:p>
        </p:txBody>
      </p:sp>
      <p:sp>
        <p:nvSpPr>
          <p:cNvPr id="13" name="Rectangle 12"/>
          <p:cNvSpPr/>
          <p:nvPr/>
        </p:nvSpPr>
        <p:spPr>
          <a:xfrm>
            <a:off x="4953801" y="9914941"/>
            <a:ext cx="15042684" cy="1234919"/>
          </a:xfrm>
          <a:prstGeom prst="rect">
            <a:avLst/>
          </a:prstGeom>
        </p:spPr>
        <p:txBody>
          <a:bodyPr wrap="square" lIns="91410" tIns="45703" rIns="91410" bIns="45703">
            <a:spAutoFit/>
          </a:bodyPr>
          <a:lstStyle/>
          <a:p>
            <a:pPr>
              <a:lnSpc>
                <a:spcPct val="135000"/>
              </a:lnSpc>
              <a:spcBef>
                <a:spcPts val="600"/>
              </a:spcBef>
              <a:spcAft>
                <a:spcPts val="600"/>
              </a:spcAft>
            </a:pPr>
            <a:r>
              <a:rPr lang="en-US" sz="5500" dirty="0" err="1">
                <a:latin typeface="Times New Roman"/>
                <a:ea typeface="Times New Roman"/>
                <a:cs typeface="Times New Roman"/>
              </a:rPr>
              <a:t>Propanone</a:t>
            </a:r>
            <a:r>
              <a:rPr lang="en-US" sz="5500" dirty="0">
                <a:latin typeface="Times New Roman"/>
                <a:ea typeface="Times New Roman"/>
                <a:cs typeface="Times New Roman"/>
              </a:rPr>
              <a:t>                                               propan-2-ol</a:t>
            </a:r>
            <a:endParaRPr lang="vi-VN" sz="5500" dirty="0">
              <a:latin typeface="Times New Roman"/>
              <a:cs typeface="Times New Roman"/>
            </a:endParaRPr>
          </a:p>
        </p:txBody>
      </p:sp>
      <p:sp>
        <p:nvSpPr>
          <p:cNvPr id="18" name="TextBox 17"/>
          <p:cNvSpPr txBox="1"/>
          <p:nvPr/>
        </p:nvSpPr>
        <p:spPr>
          <a:xfrm>
            <a:off x="5871405" y="-168441"/>
            <a:ext cx="14726653" cy="1015663"/>
          </a:xfrm>
          <a:prstGeom prst="rect">
            <a:avLst/>
          </a:prstGeom>
          <a:noFill/>
        </p:spPr>
        <p:txBody>
          <a:bodyPr wrap="square" rtlCol="0">
            <a:spAutoFit/>
          </a:bodyPr>
          <a:lstStyle/>
          <a:p>
            <a:r>
              <a:rPr lang="vi-VN" sz="6000" b="1" dirty="0" smtClean="0">
                <a:solidFill>
                  <a:schemeClr val="bg1"/>
                </a:solidFill>
                <a:latin typeface="+mj-lt"/>
              </a:rPr>
              <a:t>Bài 23 : HỢP CHẤT CARBONYL</a:t>
            </a:r>
            <a:endParaRPr lang="vi-VN" sz="6000" b="1" dirty="0">
              <a:solidFill>
                <a:schemeClr val="bg1"/>
              </a:solidFill>
              <a:latin typeface="+mj-lt"/>
            </a:endParaRPr>
          </a:p>
        </p:txBody>
      </p:sp>
    </p:spTree>
    <p:extLst>
      <p:ext uri="{BB962C8B-B14F-4D97-AF65-F5344CB8AC3E}">
        <p14:creationId xmlns:p14="http://schemas.microsoft.com/office/powerpoint/2010/main" val="904279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ipe(left)">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1989"/>
                                        </p:tgtEl>
                                        <p:attrNameLst>
                                          <p:attrName>style.visibility</p:attrName>
                                        </p:attrNameLst>
                                      </p:cBhvr>
                                      <p:to>
                                        <p:strVal val="visible"/>
                                      </p:to>
                                    </p:set>
                                    <p:animEffect transition="in" filter="dissolve">
                                      <p:cBhvr>
                                        <p:cTn id="16" dur="500"/>
                                        <p:tgtEl>
                                          <p:spTgt spid="4198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2042"/>
                                        </p:tgtEl>
                                        <p:attrNameLst>
                                          <p:attrName>style.visibility</p:attrName>
                                        </p:attrNameLst>
                                      </p:cBhvr>
                                      <p:to>
                                        <p:strVal val="visible"/>
                                      </p:to>
                                    </p:set>
                                    <p:animEffect transition="in" filter="fade">
                                      <p:cBhvr>
                                        <p:cTn id="21" dur="1000"/>
                                        <p:tgtEl>
                                          <p:spTgt spid="42042"/>
                                        </p:tgtEl>
                                      </p:cBhvr>
                                    </p:animEffect>
                                    <p:anim calcmode="lin" valueType="num">
                                      <p:cBhvr>
                                        <p:cTn id="22" dur="1000" fill="hold"/>
                                        <p:tgtEl>
                                          <p:spTgt spid="42042"/>
                                        </p:tgtEl>
                                        <p:attrNameLst>
                                          <p:attrName>ppt_x</p:attrName>
                                        </p:attrNameLst>
                                      </p:cBhvr>
                                      <p:tavLst>
                                        <p:tav tm="0">
                                          <p:val>
                                            <p:strVal val="#ppt_x"/>
                                          </p:val>
                                        </p:tav>
                                        <p:tav tm="100000">
                                          <p:val>
                                            <p:strVal val="#ppt_x"/>
                                          </p:val>
                                        </p:tav>
                                      </p:tavLst>
                                    </p:anim>
                                    <p:anim calcmode="lin" valueType="num">
                                      <p:cBhvr>
                                        <p:cTn id="23" dur="1000" fill="hold"/>
                                        <p:tgtEl>
                                          <p:spTgt spid="420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downLeft)">
                                      <p:cBhvr>
                                        <p:cTn id="28" dur="1000"/>
                                        <p:tgtEl>
                                          <p:spTgt spid="2"/>
                                        </p:tgtEl>
                                      </p:cBhvr>
                                    </p:animEffect>
                                  </p:childTnLst>
                                </p:cTn>
                              </p:par>
                            </p:childTnLst>
                          </p:cTn>
                        </p:par>
                        <p:par>
                          <p:cTn id="29" fill="hold">
                            <p:stCondLst>
                              <p:cond delay="1000"/>
                            </p:stCondLst>
                            <p:childTnLst>
                              <p:par>
                                <p:cTn id="30" presetID="18" presetClass="entr" presetSubtype="1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2040"/>
                                        </p:tgtEl>
                                        <p:attrNameLst>
                                          <p:attrName>style.visibility</p:attrName>
                                        </p:attrNameLst>
                                      </p:cBhvr>
                                      <p:to>
                                        <p:strVal val="visible"/>
                                      </p:to>
                                    </p:set>
                                    <p:animEffect transition="in" filter="randombar(horizontal)">
                                      <p:cBhvr>
                                        <p:cTn id="37" dur="500"/>
                                        <p:tgtEl>
                                          <p:spTgt spid="4204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dissolv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strips(downLeft)">
                                      <p:cBhvr>
                                        <p:cTn id="61" dur="1000"/>
                                        <p:tgtEl>
                                          <p:spTgt spid="33"/>
                                        </p:tgtEl>
                                      </p:cBhvr>
                                    </p:animEffect>
                                  </p:childTnLst>
                                </p:cTn>
                              </p:par>
                            </p:childTnLst>
                          </p:cTn>
                        </p:par>
                        <p:par>
                          <p:cTn id="62" fill="hold">
                            <p:stCondLst>
                              <p:cond delay="1000"/>
                            </p:stCondLst>
                            <p:childTnLst>
                              <p:par>
                                <p:cTn id="63" presetID="18" presetClass="entr" presetSubtype="12"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strips(downLeft)">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9" grpId="0"/>
      <p:bldP spid="42040" grpId="0"/>
      <p:bldP spid="42042" grpId="0" animBg="1"/>
      <p:bldP spid="28" grpId="0"/>
      <p:bldP spid="29" grpId="0"/>
      <p:bldP spid="12" grpId="0"/>
      <p:bldP spid="37"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6" y="842472"/>
            <a:ext cx="3489157" cy="1539784"/>
          </a:xfrm>
        </p:spPr>
        <p:txBody>
          <a:bodyPr/>
          <a:lstStyle/>
          <a:p>
            <a:r>
              <a:rPr lang="en-US" sz="4800" b="1" dirty="0" err="1" smtClean="0">
                <a:solidFill>
                  <a:schemeClr val="tx1"/>
                </a:solidFill>
              </a:rPr>
              <a:t>Bài</a:t>
            </a:r>
            <a:r>
              <a:rPr lang="en-US" sz="4800" b="1" dirty="0" smtClean="0">
                <a:solidFill>
                  <a:schemeClr val="tx1"/>
                </a:solidFill>
              </a:rPr>
              <a:t> </a:t>
            </a:r>
            <a:r>
              <a:rPr lang="en-US" sz="4800" b="1" dirty="0" err="1" smtClean="0">
                <a:solidFill>
                  <a:schemeClr val="tx1"/>
                </a:solidFill>
              </a:rPr>
              <a:t>tập</a:t>
            </a:r>
            <a:r>
              <a:rPr lang="en-US" sz="4800" b="1" dirty="0" smtClean="0">
                <a:solidFill>
                  <a:schemeClr val="tx1"/>
                </a:solidFill>
              </a:rPr>
              <a:t> 3: </a:t>
            </a:r>
            <a:endParaRPr lang="vi-VN" sz="4800" b="1" dirty="0">
              <a:solidFill>
                <a:schemeClr val="tx1"/>
              </a:solidFill>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8710" t="69528" r="10900" b="19785"/>
          <a:stretch/>
        </p:blipFill>
        <p:spPr bwMode="auto">
          <a:xfrm>
            <a:off x="1491915" y="2189750"/>
            <a:ext cx="22089979" cy="3537284"/>
          </a:xfrm>
          <a:prstGeom prst="rect">
            <a:avLst/>
          </a:prstGeom>
          <a:noFill/>
          <a:ln>
            <a:noFill/>
          </a:ln>
        </p:spPr>
      </p:pic>
      <p:sp>
        <p:nvSpPr>
          <p:cNvPr id="4" name="TextBox 3"/>
          <p:cNvSpPr txBox="1"/>
          <p:nvPr/>
        </p:nvSpPr>
        <p:spPr>
          <a:xfrm>
            <a:off x="721904" y="5871415"/>
            <a:ext cx="2839453" cy="769441"/>
          </a:xfrm>
          <a:prstGeom prst="rect">
            <a:avLst/>
          </a:prstGeom>
          <a:noFill/>
        </p:spPr>
        <p:txBody>
          <a:bodyPr wrap="square" rtlCol="0">
            <a:spAutoFit/>
          </a:bodyPr>
          <a:lstStyle/>
          <a:p>
            <a:r>
              <a:rPr lang="en-US" sz="4400" b="1" dirty="0" err="1" smtClean="0">
                <a:latin typeface="+mj-lt"/>
              </a:rPr>
              <a:t>Bài</a:t>
            </a:r>
            <a:r>
              <a:rPr lang="en-US" sz="4400" b="1" dirty="0" smtClean="0">
                <a:latin typeface="+mj-lt"/>
              </a:rPr>
              <a:t> </a:t>
            </a:r>
            <a:r>
              <a:rPr lang="en-US" sz="4400" b="1" dirty="0" err="1" smtClean="0">
                <a:latin typeface="+mj-lt"/>
              </a:rPr>
              <a:t>giải</a:t>
            </a:r>
            <a:r>
              <a:rPr lang="en-US" sz="4400" b="1" dirty="0" smtClean="0">
                <a:latin typeface="+mj-lt"/>
              </a:rPr>
              <a:t>: </a:t>
            </a:r>
            <a:endParaRPr lang="vi-VN" sz="4400" b="1" dirty="0">
              <a:latin typeface="+mj-lt"/>
            </a:endParaRPr>
          </a:p>
        </p:txBody>
      </p:sp>
      <p:sp>
        <p:nvSpPr>
          <p:cNvPr id="5" name="Rectangle 4"/>
          <p:cNvSpPr/>
          <p:nvPr/>
        </p:nvSpPr>
        <p:spPr>
          <a:xfrm>
            <a:off x="3328736" y="6624963"/>
            <a:ext cx="20253157" cy="5041380"/>
          </a:xfrm>
          <a:prstGeom prst="rect">
            <a:avLst/>
          </a:prstGeom>
        </p:spPr>
        <p:txBody>
          <a:bodyPr wrap="square">
            <a:spAutoFit/>
          </a:bodyPr>
          <a:lstStyle/>
          <a:p>
            <a:pPr>
              <a:lnSpc>
                <a:spcPct val="135000"/>
              </a:lnSpc>
              <a:spcBef>
                <a:spcPts val="600"/>
              </a:spcBef>
              <a:spcAft>
                <a:spcPts val="600"/>
              </a:spcAft>
            </a:pPr>
            <a:r>
              <a:rPr lang="pt-BR" sz="5400" b="1" dirty="0">
                <a:latin typeface="Times New Roman"/>
                <a:ea typeface="Times New Roman"/>
                <a:cs typeface="Times New Roman"/>
              </a:rPr>
              <a:t>a</a:t>
            </a:r>
            <a:r>
              <a:rPr lang="pt-BR" sz="5400" b="1" dirty="0">
                <a:solidFill>
                  <a:srgbClr val="0000FF"/>
                </a:solidFill>
                <a:latin typeface="Times New Roman"/>
                <a:ea typeface="Times New Roman"/>
                <a:cs typeface="Times New Roman"/>
              </a:rPr>
              <a:t>) </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CH=O + 2</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H</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 → 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OH.</a:t>
            </a:r>
            <a:endParaRPr lang="vi-VN" sz="5400" b="1" dirty="0">
              <a:latin typeface="Times New Roman"/>
              <a:cs typeface="Times New Roman"/>
            </a:endParaRPr>
          </a:p>
          <a:p>
            <a:pPr>
              <a:lnSpc>
                <a:spcPct val="135000"/>
              </a:lnSpc>
              <a:spcBef>
                <a:spcPts val="600"/>
              </a:spcBef>
              <a:spcAft>
                <a:spcPts val="600"/>
              </a:spcAft>
            </a:pPr>
            <a:r>
              <a:rPr lang="en-US" sz="5400" b="1" dirty="0">
                <a:latin typeface="Times New Roman"/>
                <a:ea typeface="Times New Roman"/>
                <a:cs typeface="Times New Roman"/>
              </a:rPr>
              <a:t>b)CH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CH(CH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)CHO + 2</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H</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 → 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CH(CH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OH.</a:t>
            </a:r>
            <a:endParaRPr lang="vi-VN" sz="5400" b="1" dirty="0">
              <a:latin typeface="Times New Roman"/>
              <a:cs typeface="Times New Roman"/>
            </a:endParaRPr>
          </a:p>
          <a:p>
            <a:pPr>
              <a:lnSpc>
                <a:spcPct val="135000"/>
              </a:lnSpc>
              <a:spcBef>
                <a:spcPts val="600"/>
              </a:spcBef>
              <a:spcAft>
                <a:spcPts val="600"/>
              </a:spcAft>
            </a:pPr>
            <a:r>
              <a:rPr lang="en-US" sz="5400" b="1" dirty="0">
                <a:latin typeface="Times New Roman"/>
                <a:ea typeface="Times New Roman"/>
                <a:cs typeface="Times New Roman"/>
              </a:rPr>
              <a:t>c) 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COCH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 + 2</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H</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 → 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CH(OH)CH</a:t>
            </a:r>
            <a:r>
              <a:rPr lang="en-US" sz="5400" b="1" baseline="-25000" dirty="0">
                <a:latin typeface="Times New Roman"/>
                <a:ea typeface="Times New Roman"/>
                <a:cs typeface="Times New Roman"/>
              </a:rPr>
              <a:t>2</a:t>
            </a:r>
            <a:r>
              <a:rPr lang="en-US" sz="5400" b="1" dirty="0">
                <a:latin typeface="Times New Roman"/>
                <a:ea typeface="Times New Roman"/>
                <a:cs typeface="Times New Roman"/>
              </a:rPr>
              <a:t>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a:t>
            </a:r>
            <a:endParaRPr lang="vi-VN" sz="5400" b="1" dirty="0">
              <a:latin typeface="Times New Roman"/>
              <a:cs typeface="Times New Roman"/>
            </a:endParaRPr>
          </a:p>
          <a:p>
            <a:pPr>
              <a:lnSpc>
                <a:spcPct val="135000"/>
              </a:lnSpc>
              <a:spcBef>
                <a:spcPts val="600"/>
              </a:spcBef>
              <a:spcAft>
                <a:spcPts val="600"/>
              </a:spcAft>
            </a:pPr>
            <a:r>
              <a:rPr lang="en-US" sz="5400" b="1" dirty="0">
                <a:latin typeface="Times New Roman"/>
                <a:ea typeface="Times New Roman"/>
                <a:cs typeface="Times New Roman"/>
              </a:rPr>
              <a:t>d) 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)COCH</a:t>
            </a:r>
            <a:r>
              <a:rPr lang="en-US" sz="5400" b="1" baseline="-25000" dirty="0">
                <a:latin typeface="Times New Roman"/>
                <a:ea typeface="Times New Roman"/>
                <a:cs typeface="Times New Roman"/>
              </a:rPr>
              <a:t>3 </a:t>
            </a:r>
            <a:r>
              <a:rPr lang="en-US" sz="5400" b="1" dirty="0">
                <a:latin typeface="Times New Roman"/>
                <a:ea typeface="Times New Roman"/>
                <a:cs typeface="Times New Roman"/>
              </a:rPr>
              <a:t> + 2</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H</a:t>
            </a:r>
            <a:r>
              <a:rPr lang="en-US" sz="5400" b="1" dirty="0">
                <a:latin typeface="Times New Roman"/>
                <a:ea typeface="Times New Roman"/>
                <a:cs typeface="Times New Roman"/>
                <a:sym typeface="Symbol"/>
              </a:rPr>
              <a:t></a:t>
            </a:r>
            <a:r>
              <a:rPr lang="en-US" sz="5400" b="1" dirty="0">
                <a:latin typeface="Times New Roman"/>
                <a:ea typeface="Times New Roman"/>
                <a:cs typeface="Times New Roman"/>
              </a:rPr>
              <a:t> → 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CH(CH</a:t>
            </a:r>
            <a:r>
              <a:rPr lang="en-US" sz="5400" b="1" baseline="-25000" dirty="0">
                <a:latin typeface="Times New Roman"/>
                <a:ea typeface="Times New Roman"/>
                <a:cs typeface="Times New Roman"/>
              </a:rPr>
              <a:t>3</a:t>
            </a:r>
            <a:r>
              <a:rPr lang="en-US" sz="5400" b="1" dirty="0">
                <a:latin typeface="Times New Roman"/>
                <a:ea typeface="Times New Roman"/>
                <a:cs typeface="Times New Roman"/>
              </a:rPr>
              <a:t>)CH(OH)CH</a:t>
            </a:r>
            <a:r>
              <a:rPr lang="en-US" sz="5400" b="1" baseline="-25000" dirty="0">
                <a:latin typeface="Times New Roman"/>
                <a:ea typeface="Times New Roman"/>
                <a:cs typeface="Times New Roman"/>
              </a:rPr>
              <a:t>3 </a:t>
            </a:r>
            <a:r>
              <a:rPr lang="en-US" sz="5400" b="1" dirty="0">
                <a:latin typeface="Times New Roman"/>
                <a:ea typeface="Times New Roman"/>
                <a:cs typeface="Times New Roman"/>
              </a:rPr>
              <a:t> </a:t>
            </a:r>
            <a:endParaRPr lang="vi-VN" sz="5400" b="1" dirty="0">
              <a:latin typeface="Times New Roman"/>
              <a:cs typeface="Times New Roman"/>
            </a:endParaRPr>
          </a:p>
        </p:txBody>
      </p:sp>
      <p:sp>
        <p:nvSpPr>
          <p:cNvPr id="6" name="TextBox 5"/>
          <p:cNvSpPr txBox="1"/>
          <p:nvPr/>
        </p:nvSpPr>
        <p:spPr>
          <a:xfrm>
            <a:off x="5871405" y="-168441"/>
            <a:ext cx="14726653" cy="1015663"/>
          </a:xfrm>
          <a:prstGeom prst="rect">
            <a:avLst/>
          </a:prstGeom>
          <a:noFill/>
        </p:spPr>
        <p:txBody>
          <a:bodyPr wrap="square" rtlCol="0">
            <a:spAutoFit/>
          </a:bodyPr>
          <a:lstStyle/>
          <a:p>
            <a:r>
              <a:rPr lang="vi-VN" sz="6000" b="1" dirty="0" smtClean="0">
                <a:solidFill>
                  <a:schemeClr val="bg1"/>
                </a:solidFill>
                <a:latin typeface="+mj-lt"/>
              </a:rPr>
              <a:t>Bài 23 : HỢP CHẤT CARBONYL</a:t>
            </a:r>
            <a:endParaRPr lang="vi-VN" sz="6000" b="1" dirty="0">
              <a:solidFill>
                <a:schemeClr val="bg1"/>
              </a:solidFill>
              <a:latin typeface="+mj-lt"/>
            </a:endParaRPr>
          </a:p>
        </p:txBody>
      </p:sp>
    </p:spTree>
    <p:extLst>
      <p:ext uri="{BB962C8B-B14F-4D97-AF65-F5344CB8AC3E}">
        <p14:creationId xmlns:p14="http://schemas.microsoft.com/office/powerpoint/2010/main" val="3908407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oogle Shape;206;p1"/>
          <p:cNvGrpSpPr/>
          <p:nvPr/>
        </p:nvGrpSpPr>
        <p:grpSpPr>
          <a:xfrm>
            <a:off x="1116660" y="1840666"/>
            <a:ext cx="19839756" cy="923287"/>
            <a:chOff x="7459668" y="9894607"/>
            <a:chExt cx="19843343" cy="923456"/>
          </a:xfrm>
        </p:grpSpPr>
        <p:sp>
          <p:nvSpPr>
            <p:cNvPr id="69" name="Google Shape;207;p1"/>
            <p:cNvSpPr/>
            <p:nvPr/>
          </p:nvSpPr>
          <p:spPr>
            <a:xfrm>
              <a:off x="7592243" y="9894607"/>
              <a:ext cx="19710768" cy="923456"/>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5400" b="1" dirty="0" smtClean="0">
                  <a:solidFill>
                    <a:schemeClr val="tx1"/>
                  </a:solidFill>
                  <a:latin typeface="Times New Roman" pitchFamily="18" charset="0"/>
                  <a:ea typeface="Tahoma"/>
                  <a:cs typeface="Times New Roman" pitchFamily="18" charset="0"/>
                  <a:sym typeface="Tahoma"/>
                </a:rPr>
                <a:t>IV. </a:t>
              </a:r>
              <a:r>
                <a:rPr lang="en-US" sz="5400" b="1" dirty="0" err="1" smtClean="0">
                  <a:solidFill>
                    <a:schemeClr val="tx1"/>
                  </a:solidFill>
                  <a:latin typeface="Times New Roman" pitchFamily="18" charset="0"/>
                  <a:ea typeface="Tahoma"/>
                  <a:cs typeface="Times New Roman" pitchFamily="18" charset="0"/>
                  <a:sym typeface="Tahoma"/>
                </a:rPr>
                <a:t>Tính</a:t>
              </a:r>
              <a:r>
                <a:rPr lang="en-US" sz="5400" b="1" dirty="0" smtClean="0">
                  <a:solidFill>
                    <a:schemeClr val="tx1"/>
                  </a:solidFill>
                  <a:latin typeface="Times New Roman" pitchFamily="18" charset="0"/>
                  <a:ea typeface="Tahoma"/>
                  <a:cs typeface="Times New Roman" pitchFamily="18" charset="0"/>
                  <a:sym typeface="Tahoma"/>
                </a:rPr>
                <a:t> </a:t>
              </a:r>
              <a:r>
                <a:rPr lang="en-US" sz="5400" b="1" dirty="0" err="1">
                  <a:solidFill>
                    <a:schemeClr val="tx1"/>
                  </a:solidFill>
                  <a:latin typeface="Times New Roman" pitchFamily="18" charset="0"/>
                  <a:ea typeface="Tahoma"/>
                  <a:cs typeface="Times New Roman" pitchFamily="18" charset="0"/>
                  <a:sym typeface="Tahoma"/>
                </a:rPr>
                <a:t>chất</a:t>
              </a:r>
              <a:r>
                <a:rPr lang="en-US" sz="5400" b="1" dirty="0">
                  <a:solidFill>
                    <a:schemeClr val="tx1"/>
                  </a:solidFill>
                  <a:latin typeface="Times New Roman" pitchFamily="18" charset="0"/>
                  <a:ea typeface="Tahoma"/>
                  <a:cs typeface="Times New Roman" pitchFamily="18" charset="0"/>
                  <a:sym typeface="Tahoma"/>
                </a:rPr>
                <a:t> </a:t>
              </a:r>
              <a:r>
                <a:rPr lang="en-US" sz="5400" b="1" dirty="0" err="1">
                  <a:solidFill>
                    <a:schemeClr val="tx1"/>
                  </a:solidFill>
                  <a:latin typeface="Times New Roman" pitchFamily="18" charset="0"/>
                  <a:ea typeface="Tahoma"/>
                  <a:cs typeface="Times New Roman" pitchFamily="18" charset="0"/>
                  <a:sym typeface="Tahoma"/>
                </a:rPr>
                <a:t>hóa</a:t>
              </a:r>
              <a:r>
                <a:rPr lang="en-US" sz="5400" b="1" dirty="0">
                  <a:solidFill>
                    <a:schemeClr val="tx1"/>
                  </a:solidFill>
                  <a:latin typeface="Times New Roman" pitchFamily="18" charset="0"/>
                  <a:ea typeface="Tahoma"/>
                  <a:cs typeface="Times New Roman" pitchFamily="18" charset="0"/>
                  <a:sym typeface="Tahoma"/>
                </a:rPr>
                <a:t> </a:t>
              </a:r>
              <a:r>
                <a:rPr lang="en-US" sz="5400" b="1" dirty="0" err="1">
                  <a:solidFill>
                    <a:schemeClr val="tx1"/>
                  </a:solidFill>
                  <a:latin typeface="Times New Roman" pitchFamily="18" charset="0"/>
                  <a:ea typeface="Tahoma"/>
                  <a:cs typeface="Times New Roman" pitchFamily="18" charset="0"/>
                  <a:sym typeface="Tahoma"/>
                </a:rPr>
                <a:t>học</a:t>
              </a:r>
              <a:endParaRPr sz="5400" b="1" dirty="0">
                <a:solidFill>
                  <a:schemeClr val="tx1"/>
                </a:solidFill>
                <a:latin typeface="Times New Roman" pitchFamily="18" charset="0"/>
                <a:ea typeface="Tahoma"/>
                <a:cs typeface="Times New Roman" pitchFamily="18" charset="0"/>
                <a:sym typeface="Tahoma"/>
              </a:endParaRPr>
            </a:p>
          </p:txBody>
        </p:sp>
        <p:sp>
          <p:nvSpPr>
            <p:cNvPr id="71" name="Google Shape;209;p1"/>
            <p:cNvSpPr/>
            <p:nvPr/>
          </p:nvSpPr>
          <p:spPr>
            <a:xfrm rot="16200000">
              <a:off x="7470618" y="9971250"/>
              <a:ext cx="143688" cy="16558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5400">
                <a:solidFill>
                  <a:srgbClr val="FFFFFF"/>
                </a:solidFill>
                <a:latin typeface="Times New Roman" pitchFamily="18" charset="0"/>
                <a:ea typeface="Calibri"/>
                <a:cs typeface="Times New Roman" pitchFamily="18" charset="0"/>
                <a:sym typeface="Calibri"/>
              </a:endParaRPr>
            </a:p>
          </p:txBody>
        </p:sp>
      </p:grpSp>
      <p:sp>
        <p:nvSpPr>
          <p:cNvPr id="3" name="TextBox 2"/>
          <p:cNvSpPr txBox="1"/>
          <p:nvPr/>
        </p:nvSpPr>
        <p:spPr>
          <a:xfrm>
            <a:off x="1682238" y="2692069"/>
            <a:ext cx="14993529"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2.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aldehyde</a:t>
            </a:r>
            <a:endParaRPr lang="vi-VN" sz="5400" dirty="0"/>
          </a:p>
        </p:txBody>
      </p:sp>
      <p:sp>
        <p:nvSpPr>
          <p:cNvPr id="82" name="TextBox 81"/>
          <p:cNvSpPr txBox="1"/>
          <p:nvPr/>
        </p:nvSpPr>
        <p:spPr>
          <a:xfrm>
            <a:off x="1513355" y="3647662"/>
            <a:ext cx="18675633"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   </a:t>
            </a:r>
            <a:r>
              <a:rPr lang="en-US" sz="5400" b="1" dirty="0" smtClean="0">
                <a:latin typeface="Times New Roman" pitchFamily="18" charset="0"/>
                <a:cs typeface="Times New Roman" pitchFamily="18" charset="0"/>
              </a:rPr>
              <a:t>a</a:t>
            </a:r>
            <a:r>
              <a:rPr lang="en-US" sz="5400" b="1" dirty="0" smtClean="0">
                <a:latin typeface="Times New Roman" pitchFamily="18" charset="0"/>
                <a:cs typeface="Times New Roman" pitchFamily="18" charset="0"/>
              </a:rPr>
              <a:t>.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aldehyde  </a:t>
            </a:r>
            <a:r>
              <a:rPr lang="en-US" sz="5400" b="1" dirty="0" err="1" smtClean="0">
                <a:latin typeface="Times New Roman" pitchFamily="18" charset="0"/>
                <a:cs typeface="Times New Roman" pitchFamily="18" charset="0"/>
              </a:rPr>
              <a:t>bởi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nước</a:t>
            </a:r>
            <a:r>
              <a:rPr lang="en-US" sz="5400" b="1" dirty="0" smtClean="0">
                <a:latin typeface="Times New Roman" pitchFamily="18" charset="0"/>
                <a:cs typeface="Times New Roman" pitchFamily="18" charset="0"/>
              </a:rPr>
              <a:t> bromine                           </a:t>
            </a:r>
            <a:endParaRPr lang="vi-VN" sz="5400" dirty="0"/>
          </a:p>
        </p:txBody>
      </p:sp>
      <p:sp>
        <p:nvSpPr>
          <p:cNvPr id="83" name="Rectangle 82"/>
          <p:cNvSpPr/>
          <p:nvPr/>
        </p:nvSpPr>
        <p:spPr>
          <a:xfrm>
            <a:off x="2765180" y="4015740"/>
            <a:ext cx="19372925" cy="1754326"/>
          </a:xfrm>
          <a:prstGeom prst="rect">
            <a:avLst/>
          </a:prstGeom>
        </p:spPr>
        <p:txBody>
          <a:bodyPr wrap="square">
            <a:spAutoFit/>
          </a:bodyPr>
          <a:lstStyle/>
          <a:p>
            <a:pPr algn="just" fontAlgn="base">
              <a:spcBef>
                <a:spcPct val="0"/>
              </a:spcBef>
              <a:spcAft>
                <a:spcPct val="0"/>
              </a:spcAft>
              <a:defRPr/>
            </a:pPr>
            <a:endParaRPr lang="vi-VN" sz="5400" b="1" dirty="0">
              <a:solidFill>
                <a:schemeClr val="tx1"/>
              </a:solidFill>
              <a:latin typeface="Times New Roman"/>
              <a:cs typeface="Arial" charset="0"/>
            </a:endParaRPr>
          </a:p>
          <a:p>
            <a:pPr algn="just" fontAlgn="base">
              <a:spcBef>
                <a:spcPct val="0"/>
              </a:spcBef>
              <a:spcAft>
                <a:spcPct val="0"/>
              </a:spcAft>
              <a:defRPr/>
            </a:pPr>
            <a:r>
              <a:rPr lang="vi-VN" sz="5400" b="1" dirty="0" smtClean="0">
                <a:solidFill>
                  <a:schemeClr val="tx1"/>
                </a:solidFill>
                <a:latin typeface="Times New Roman"/>
                <a:cs typeface="Arial" charset="0"/>
              </a:rPr>
              <a:t>CH</a:t>
            </a:r>
            <a:r>
              <a:rPr lang="vi-VN" sz="5400" b="1" baseline="-25000" dirty="0" smtClean="0">
                <a:solidFill>
                  <a:prstClr val="black"/>
                </a:solidFill>
                <a:latin typeface="Times New Roman"/>
                <a:cs typeface="Arial" charset="0"/>
              </a:rPr>
              <a:t>3</a:t>
            </a:r>
            <a:r>
              <a:rPr lang="vi-VN" sz="5400" b="1" dirty="0" smtClean="0">
                <a:solidFill>
                  <a:schemeClr val="tx1"/>
                </a:solidFill>
                <a:latin typeface="Times New Roman"/>
                <a:cs typeface="Arial" charset="0"/>
              </a:rPr>
              <a:t>CHO </a:t>
            </a:r>
            <a:r>
              <a:rPr lang="vi-VN" sz="5400" b="1" dirty="0">
                <a:solidFill>
                  <a:schemeClr val="tx1"/>
                </a:solidFill>
                <a:latin typeface="Times New Roman"/>
                <a:cs typeface="Arial" charset="0"/>
              </a:rPr>
              <a:t>+ </a:t>
            </a:r>
            <a:r>
              <a:rPr lang="en-US" sz="5400" b="1" dirty="0">
                <a:solidFill>
                  <a:schemeClr val="tx1"/>
                </a:solidFill>
                <a:latin typeface="Times New Roman"/>
                <a:cs typeface="Arial" charset="0"/>
              </a:rPr>
              <a:t>       Br</a:t>
            </a:r>
            <a:r>
              <a:rPr lang="en-US" sz="5400" b="1" baseline="-25000" dirty="0">
                <a:solidFill>
                  <a:schemeClr val="tx1"/>
                </a:solidFill>
                <a:latin typeface="Times New Roman"/>
                <a:cs typeface="Arial" charset="0"/>
              </a:rPr>
              <a:t>2</a:t>
            </a:r>
            <a:r>
              <a:rPr lang="vi-VN" sz="5400" b="1" dirty="0">
                <a:solidFill>
                  <a:schemeClr val="tx1"/>
                </a:solidFill>
                <a:latin typeface="Times New Roman"/>
                <a:cs typeface="Arial" charset="0"/>
              </a:rPr>
              <a:t> </a:t>
            </a:r>
            <a:r>
              <a:rPr lang="en-US" sz="5400" b="1" dirty="0">
                <a:solidFill>
                  <a:schemeClr val="tx1"/>
                </a:solidFill>
                <a:latin typeface="Times New Roman"/>
                <a:cs typeface="Arial" charset="0"/>
              </a:rPr>
              <a:t>   </a:t>
            </a:r>
            <a:r>
              <a:rPr lang="vi-VN" sz="5400" b="1" dirty="0">
                <a:solidFill>
                  <a:schemeClr val="tx1"/>
                </a:solidFill>
                <a:latin typeface="Times New Roman"/>
                <a:cs typeface="Arial" charset="0"/>
              </a:rPr>
              <a:t>+ </a:t>
            </a:r>
            <a:r>
              <a:rPr lang="en-US" sz="5400" b="1" dirty="0">
                <a:solidFill>
                  <a:schemeClr val="tx1"/>
                </a:solidFill>
                <a:latin typeface="Times New Roman"/>
                <a:cs typeface="Arial" charset="0"/>
              </a:rPr>
              <a:t> </a:t>
            </a:r>
            <a:r>
              <a:rPr lang="vi-VN" sz="5400" b="1" dirty="0">
                <a:solidFill>
                  <a:schemeClr val="tx1"/>
                </a:solidFill>
                <a:latin typeface="Times New Roman"/>
                <a:cs typeface="Arial" charset="0"/>
              </a:rPr>
              <a:t>H</a:t>
            </a:r>
            <a:r>
              <a:rPr lang="en-US" sz="5400" b="1" baseline="-25000" dirty="0">
                <a:solidFill>
                  <a:schemeClr val="tx1"/>
                </a:solidFill>
                <a:latin typeface="Times New Roman"/>
                <a:cs typeface="Arial" charset="0"/>
              </a:rPr>
              <a:t>2</a:t>
            </a:r>
            <a:r>
              <a:rPr lang="en-US" sz="5400" b="1" dirty="0">
                <a:solidFill>
                  <a:schemeClr val="tx1"/>
                </a:solidFill>
                <a:latin typeface="Times New Roman"/>
                <a:cs typeface="Arial" charset="0"/>
              </a:rPr>
              <a:t>O        </a:t>
            </a:r>
            <a:r>
              <a:rPr lang="pt-BR" sz="5400" dirty="0" smtClean="0">
                <a:latin typeface="Times New Roman"/>
                <a:ea typeface="Times New Roman"/>
              </a:rPr>
              <a:t>→</a:t>
            </a:r>
            <a:r>
              <a:rPr lang="en-US" sz="5400" b="1" dirty="0" smtClean="0">
                <a:solidFill>
                  <a:schemeClr val="tx1"/>
                </a:solidFill>
                <a:latin typeface="Times New Roman"/>
                <a:cs typeface="Arial" charset="0"/>
              </a:rPr>
              <a:t>   </a:t>
            </a:r>
            <a:r>
              <a:rPr lang="vi-VN" sz="5400" b="1" dirty="0">
                <a:solidFill>
                  <a:prstClr val="black"/>
                </a:solidFill>
                <a:latin typeface="Times New Roman"/>
                <a:cs typeface="Arial" charset="0"/>
              </a:rPr>
              <a:t>CH</a:t>
            </a:r>
            <a:r>
              <a:rPr lang="vi-VN" sz="5400" b="1" baseline="-25000" dirty="0">
                <a:solidFill>
                  <a:prstClr val="black"/>
                </a:solidFill>
                <a:latin typeface="Times New Roman"/>
                <a:cs typeface="Arial" charset="0"/>
              </a:rPr>
              <a:t>3</a:t>
            </a:r>
            <a:r>
              <a:rPr lang="vi-VN" sz="5400" b="1" dirty="0" smtClean="0">
                <a:solidFill>
                  <a:schemeClr val="tx1"/>
                </a:solidFill>
                <a:latin typeface="Times New Roman"/>
                <a:cs typeface="Arial" charset="0"/>
              </a:rPr>
              <a:t>COO</a:t>
            </a:r>
            <a:r>
              <a:rPr lang="en-US" sz="5400" b="1" dirty="0">
                <a:solidFill>
                  <a:schemeClr val="tx1"/>
                </a:solidFill>
                <a:latin typeface="Times New Roman"/>
                <a:cs typeface="Arial" charset="0"/>
              </a:rPr>
              <a:t>H</a:t>
            </a:r>
            <a:r>
              <a:rPr lang="vi-VN" sz="5400" b="1" dirty="0">
                <a:solidFill>
                  <a:schemeClr val="tx1"/>
                </a:solidFill>
                <a:latin typeface="Times New Roman"/>
                <a:cs typeface="Arial" charset="0"/>
              </a:rPr>
              <a:t> +</a:t>
            </a:r>
            <a:r>
              <a:rPr lang="en-US" sz="5400" b="1" dirty="0">
                <a:solidFill>
                  <a:schemeClr val="tx1"/>
                </a:solidFill>
                <a:latin typeface="Times New Roman"/>
                <a:cs typeface="Arial" charset="0"/>
              </a:rPr>
              <a:t>    </a:t>
            </a:r>
            <a:r>
              <a:rPr lang="vi-VN" sz="5400" b="1" dirty="0">
                <a:solidFill>
                  <a:schemeClr val="tx1"/>
                </a:solidFill>
                <a:latin typeface="Times New Roman"/>
                <a:cs typeface="Arial" charset="0"/>
              </a:rPr>
              <a:t> </a:t>
            </a:r>
            <a:r>
              <a:rPr lang="en-US" sz="5400" b="1" dirty="0">
                <a:solidFill>
                  <a:schemeClr val="tx1"/>
                </a:solidFill>
                <a:latin typeface="Times New Roman"/>
                <a:cs typeface="Arial" charset="0"/>
              </a:rPr>
              <a:t>   2HBr</a:t>
            </a:r>
            <a:endParaRPr lang="vi-VN" sz="5400" b="1" dirty="0">
              <a:solidFill>
                <a:schemeClr val="tx1"/>
              </a:solidFill>
              <a:latin typeface="Times New Roman"/>
              <a:cs typeface="Arial" charset="0"/>
            </a:endParaRPr>
          </a:p>
        </p:txBody>
      </p:sp>
      <p:sp>
        <p:nvSpPr>
          <p:cNvPr id="84" name="TextBox 83"/>
          <p:cNvSpPr txBox="1"/>
          <p:nvPr/>
        </p:nvSpPr>
        <p:spPr>
          <a:xfrm>
            <a:off x="3176747" y="5770066"/>
            <a:ext cx="2381841" cy="707886"/>
          </a:xfrm>
          <a:prstGeom prst="rect">
            <a:avLst/>
          </a:prstGeom>
          <a:noFill/>
        </p:spPr>
        <p:txBody>
          <a:bodyPr wrap="square">
            <a:spAutoFit/>
          </a:bodyPr>
          <a:lstStyle/>
          <a:p>
            <a:pPr fontAlgn="base">
              <a:spcBef>
                <a:spcPct val="0"/>
              </a:spcBef>
              <a:spcAft>
                <a:spcPct val="0"/>
              </a:spcAft>
              <a:defRPr/>
            </a:pPr>
            <a:r>
              <a:rPr lang="en-US" sz="4000" b="1" dirty="0" err="1">
                <a:solidFill>
                  <a:srgbClr val="FF0000"/>
                </a:solidFill>
                <a:latin typeface="Times New Roman"/>
                <a:cs typeface="Arial" charset="0"/>
              </a:rPr>
              <a:t>Chất</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khử</a:t>
            </a:r>
            <a:endParaRPr lang="vi-VN" sz="4000" b="1" dirty="0">
              <a:solidFill>
                <a:srgbClr val="FF0000"/>
              </a:solidFill>
              <a:latin typeface="Times New Roman"/>
              <a:cs typeface="Arial" charset="0"/>
            </a:endParaRPr>
          </a:p>
        </p:txBody>
      </p:sp>
      <p:sp>
        <p:nvSpPr>
          <p:cNvPr id="85" name="TextBox 84"/>
          <p:cNvSpPr txBox="1"/>
          <p:nvPr/>
        </p:nvSpPr>
        <p:spPr>
          <a:xfrm>
            <a:off x="6687127" y="5783870"/>
            <a:ext cx="3010327" cy="707886"/>
          </a:xfrm>
          <a:prstGeom prst="rect">
            <a:avLst/>
          </a:prstGeom>
          <a:noFill/>
        </p:spPr>
        <p:txBody>
          <a:bodyPr wrap="square">
            <a:spAutoFit/>
          </a:bodyPr>
          <a:lstStyle/>
          <a:p>
            <a:pPr fontAlgn="base">
              <a:spcBef>
                <a:spcPct val="0"/>
              </a:spcBef>
              <a:spcAft>
                <a:spcPct val="0"/>
              </a:spcAft>
              <a:defRPr/>
            </a:pPr>
            <a:r>
              <a:rPr lang="en-US" sz="4000" b="1" dirty="0" err="1">
                <a:solidFill>
                  <a:srgbClr val="FF0000"/>
                </a:solidFill>
                <a:latin typeface="Times New Roman"/>
                <a:cs typeface="Arial" charset="0"/>
              </a:rPr>
              <a:t>Chất</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oxi</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hóa</a:t>
            </a:r>
            <a:endParaRPr lang="vi-VN" sz="4000" b="1" dirty="0">
              <a:solidFill>
                <a:srgbClr val="FF0000"/>
              </a:solidFill>
              <a:latin typeface="Times New Roman"/>
              <a:cs typeface="Arial" charset="0"/>
            </a:endParaRPr>
          </a:p>
        </p:txBody>
      </p:sp>
      <p:sp>
        <p:nvSpPr>
          <p:cNvPr id="86" name="Right Arrow 85"/>
          <p:cNvSpPr/>
          <p:nvPr/>
        </p:nvSpPr>
        <p:spPr>
          <a:xfrm>
            <a:off x="1851091" y="6987604"/>
            <a:ext cx="1371600" cy="477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sz="2400" b="1">
              <a:solidFill>
                <a:srgbClr val="FFFF00"/>
              </a:solidFill>
              <a:latin typeface="Times New Roman"/>
            </a:endParaRPr>
          </a:p>
        </p:txBody>
      </p:sp>
      <p:sp>
        <p:nvSpPr>
          <p:cNvPr id="87" name="Rectangle 86"/>
          <p:cNvSpPr/>
          <p:nvPr/>
        </p:nvSpPr>
        <p:spPr>
          <a:xfrm>
            <a:off x="3561273" y="6725654"/>
            <a:ext cx="16074263" cy="923330"/>
          </a:xfrm>
          <a:prstGeom prst="rect">
            <a:avLst/>
          </a:prstGeom>
        </p:spPr>
        <p:txBody>
          <a:bodyPr wrap="square">
            <a:spAutoFit/>
          </a:bodyPr>
          <a:lstStyle/>
          <a:p>
            <a:pPr algn="just" fontAlgn="base">
              <a:spcBef>
                <a:spcPct val="0"/>
              </a:spcBef>
              <a:spcAft>
                <a:spcPct val="0"/>
              </a:spcAft>
              <a:defRPr/>
            </a:pPr>
            <a:r>
              <a:rPr lang="vi-VN" sz="5400" b="1" dirty="0" err="1">
                <a:solidFill>
                  <a:schemeClr val="tx1"/>
                </a:solidFill>
                <a:latin typeface="Times New Roman"/>
                <a:cs typeface="Arial" charset="0"/>
              </a:rPr>
              <a:t>Kết</a:t>
            </a:r>
            <a:r>
              <a:rPr lang="vi-VN" sz="5400" b="1" dirty="0">
                <a:solidFill>
                  <a:schemeClr val="tx1"/>
                </a:solidFill>
                <a:latin typeface="Times New Roman"/>
                <a:cs typeface="Arial" charset="0"/>
              </a:rPr>
              <a:t> </a:t>
            </a:r>
            <a:r>
              <a:rPr lang="vi-VN" sz="5400" b="1" dirty="0" err="1">
                <a:solidFill>
                  <a:schemeClr val="tx1"/>
                </a:solidFill>
                <a:latin typeface="Times New Roman"/>
                <a:cs typeface="Arial" charset="0"/>
              </a:rPr>
              <a:t>luận</a:t>
            </a:r>
            <a:r>
              <a:rPr lang="vi-VN" sz="5400" b="1" dirty="0">
                <a:solidFill>
                  <a:schemeClr val="tx1"/>
                </a:solidFill>
                <a:latin typeface="Times New Roman"/>
                <a:cs typeface="Arial" charset="0"/>
              </a:rPr>
              <a:t>: </a:t>
            </a:r>
            <a:r>
              <a:rPr lang="vi-VN" sz="5400" b="1" dirty="0" err="1">
                <a:solidFill>
                  <a:schemeClr val="tx1"/>
                </a:solidFill>
                <a:latin typeface="Times New Roman"/>
                <a:cs typeface="Arial" charset="0"/>
              </a:rPr>
              <a:t>Anđehit</a:t>
            </a:r>
            <a:r>
              <a:rPr lang="en-US" sz="5400" b="1" dirty="0">
                <a:solidFill>
                  <a:schemeClr val="tx1"/>
                </a:solidFill>
                <a:latin typeface="Times New Roman"/>
                <a:cs typeface="Arial" charset="0"/>
              </a:rPr>
              <a:t> </a:t>
            </a:r>
            <a:r>
              <a:rPr lang="en-US" sz="5400" b="1" dirty="0" err="1">
                <a:solidFill>
                  <a:schemeClr val="tx1"/>
                </a:solidFill>
                <a:latin typeface="Times New Roman"/>
                <a:cs typeface="Arial" charset="0"/>
              </a:rPr>
              <a:t>làm</a:t>
            </a:r>
            <a:r>
              <a:rPr lang="en-US" sz="5400" b="1" dirty="0">
                <a:solidFill>
                  <a:schemeClr val="tx1"/>
                </a:solidFill>
                <a:latin typeface="Times New Roman"/>
                <a:cs typeface="Arial" charset="0"/>
              </a:rPr>
              <a:t> </a:t>
            </a:r>
            <a:r>
              <a:rPr lang="en-US" sz="5400" b="1" dirty="0" err="1">
                <a:solidFill>
                  <a:schemeClr val="tx1"/>
                </a:solidFill>
                <a:latin typeface="Times New Roman"/>
                <a:cs typeface="Arial" charset="0"/>
              </a:rPr>
              <a:t>mất</a:t>
            </a:r>
            <a:r>
              <a:rPr lang="en-US" sz="5400" b="1" dirty="0">
                <a:solidFill>
                  <a:schemeClr val="tx1"/>
                </a:solidFill>
                <a:latin typeface="Times New Roman"/>
                <a:cs typeface="Arial" charset="0"/>
              </a:rPr>
              <a:t> </a:t>
            </a:r>
            <a:r>
              <a:rPr lang="en-US" sz="5400" b="1" dirty="0" err="1">
                <a:solidFill>
                  <a:schemeClr val="tx1"/>
                </a:solidFill>
                <a:latin typeface="Times New Roman"/>
                <a:cs typeface="Arial" charset="0"/>
              </a:rPr>
              <a:t>màu</a:t>
            </a:r>
            <a:r>
              <a:rPr lang="en-US" sz="5400" b="1" dirty="0">
                <a:solidFill>
                  <a:schemeClr val="tx1"/>
                </a:solidFill>
                <a:latin typeface="Times New Roman"/>
                <a:cs typeface="Arial" charset="0"/>
              </a:rPr>
              <a:t> dung </a:t>
            </a:r>
            <a:r>
              <a:rPr lang="en-US" sz="5400" b="1" dirty="0" err="1">
                <a:solidFill>
                  <a:schemeClr val="tx1"/>
                </a:solidFill>
                <a:latin typeface="Times New Roman"/>
                <a:cs typeface="Arial" charset="0"/>
              </a:rPr>
              <a:t>dịch</a:t>
            </a:r>
            <a:r>
              <a:rPr lang="en-US" sz="5400" b="1" dirty="0">
                <a:solidFill>
                  <a:schemeClr val="tx1"/>
                </a:solidFill>
                <a:latin typeface="Times New Roman"/>
                <a:cs typeface="Arial" charset="0"/>
              </a:rPr>
              <a:t> </a:t>
            </a:r>
            <a:r>
              <a:rPr lang="en-US" sz="5400" b="1" dirty="0" err="1">
                <a:solidFill>
                  <a:schemeClr val="tx1"/>
                </a:solidFill>
                <a:latin typeface="Times New Roman"/>
                <a:cs typeface="Arial" charset="0"/>
              </a:rPr>
              <a:t>brom</a:t>
            </a:r>
            <a:endParaRPr lang="vi-VN" sz="5400" b="1" dirty="0">
              <a:solidFill>
                <a:schemeClr val="tx1"/>
              </a:solidFill>
              <a:latin typeface="Times New Roman"/>
              <a:cs typeface="Arial" charset="0"/>
            </a:endParaRPr>
          </a:p>
        </p:txBody>
      </p:sp>
      <p:sp>
        <p:nvSpPr>
          <p:cNvPr id="23" name="TextBox 22"/>
          <p:cNvSpPr txBox="1"/>
          <p:nvPr/>
        </p:nvSpPr>
        <p:spPr>
          <a:xfrm>
            <a:off x="5871405" y="-48126"/>
            <a:ext cx="14726653" cy="1015663"/>
          </a:xfrm>
          <a:prstGeom prst="rect">
            <a:avLst/>
          </a:prstGeom>
          <a:noFill/>
        </p:spPr>
        <p:txBody>
          <a:bodyPr wrap="square" rtlCol="0">
            <a:spAutoFit/>
          </a:bodyPr>
          <a:lstStyle/>
          <a:p>
            <a:r>
              <a:rPr lang="vi-VN" sz="6000" b="1" dirty="0" smtClean="0">
                <a:solidFill>
                  <a:schemeClr val="bg1"/>
                </a:solidFill>
                <a:latin typeface="+mj-lt"/>
              </a:rPr>
              <a:t>Bài 23 : HỢP CHẤT CARBONYL</a:t>
            </a:r>
            <a:endParaRPr lang="vi-VN" sz="6000" b="1" dirty="0">
              <a:solidFill>
                <a:schemeClr val="bg1"/>
              </a:solidFill>
              <a:latin typeface="+mj-lt"/>
            </a:endParaRPr>
          </a:p>
        </p:txBody>
      </p:sp>
    </p:spTree>
    <p:extLst>
      <p:ext uri="{BB962C8B-B14F-4D97-AF65-F5344CB8AC3E}">
        <p14:creationId xmlns:p14="http://schemas.microsoft.com/office/powerpoint/2010/main" val="112789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anim calcmode="lin" valueType="num">
                                      <p:cBhvr>
                                        <p:cTn id="22" dur="1000" fill="hold"/>
                                        <p:tgtEl>
                                          <p:spTgt spid="83"/>
                                        </p:tgtEl>
                                        <p:attrNameLst>
                                          <p:attrName>ppt_x</p:attrName>
                                        </p:attrNameLst>
                                      </p:cBhvr>
                                      <p:tavLst>
                                        <p:tav tm="0">
                                          <p:val>
                                            <p:strVal val="#ppt_x"/>
                                          </p:val>
                                        </p:tav>
                                        <p:tav tm="100000">
                                          <p:val>
                                            <p:strVal val="#ppt_x"/>
                                          </p:val>
                                        </p:tav>
                                      </p:tavLst>
                                    </p:anim>
                                    <p:anim calcmode="lin" valueType="num">
                                      <p:cBhvr>
                                        <p:cTn id="2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left)">
                                      <p:cBhvr>
                                        <p:cTn id="38" dur="500"/>
                                        <p:tgtEl>
                                          <p:spTgt spid="8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left)">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2" grpId="0"/>
      <p:bldP spid="83" grpId="0"/>
      <p:bldP spid="84" grpId="0"/>
      <p:bldP spid="85" grpId="0"/>
      <p:bldP spid="86" grpId="0" animBg="1"/>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48" y="1492174"/>
            <a:ext cx="22619368" cy="2133847"/>
          </a:xfrm>
        </p:spPr>
        <p:txBody>
          <a:bodyPr/>
          <a:lstStyle/>
          <a:p>
            <a:r>
              <a:rPr lang="en-US" sz="5400" b="1" dirty="0" err="1" smtClean="0">
                <a:solidFill>
                  <a:schemeClr val="tx1"/>
                </a:solidFill>
              </a:rPr>
              <a:t>Ngoài</a:t>
            </a:r>
            <a:r>
              <a:rPr lang="en-US" sz="5400" b="1" dirty="0" smtClean="0">
                <a:solidFill>
                  <a:schemeClr val="tx1"/>
                </a:solidFill>
              </a:rPr>
              <a:t> </a:t>
            </a:r>
            <a:r>
              <a:rPr lang="en-US" sz="5400" b="1" dirty="0" err="1" smtClean="0">
                <a:solidFill>
                  <a:schemeClr val="tx1"/>
                </a:solidFill>
              </a:rPr>
              <a:t>phản</a:t>
            </a:r>
            <a:r>
              <a:rPr lang="en-US" sz="5400" b="1" dirty="0" smtClean="0">
                <a:solidFill>
                  <a:schemeClr val="tx1"/>
                </a:solidFill>
              </a:rPr>
              <a:t> </a:t>
            </a:r>
            <a:r>
              <a:rPr lang="en-US" sz="5400" b="1" dirty="0" err="1" smtClean="0">
                <a:solidFill>
                  <a:schemeClr val="tx1"/>
                </a:solidFill>
              </a:rPr>
              <a:t>ứng</a:t>
            </a:r>
            <a:r>
              <a:rPr lang="en-US" sz="5400" b="1" dirty="0" smtClean="0">
                <a:solidFill>
                  <a:schemeClr val="tx1"/>
                </a:solidFill>
              </a:rPr>
              <a:t> </a:t>
            </a:r>
            <a:r>
              <a:rPr lang="en-US" sz="5400" b="1" dirty="0" err="1">
                <a:solidFill>
                  <a:schemeClr val="tx1"/>
                </a:solidFill>
              </a:rPr>
              <a:t>oxi</a:t>
            </a:r>
            <a:r>
              <a:rPr lang="en-US" sz="5400" b="1" dirty="0">
                <a:solidFill>
                  <a:schemeClr val="tx1"/>
                </a:solidFill>
              </a:rPr>
              <a:t> </a:t>
            </a:r>
            <a:r>
              <a:rPr lang="en-US" sz="5400" b="1" dirty="0" err="1">
                <a:solidFill>
                  <a:schemeClr val="tx1"/>
                </a:solidFill>
              </a:rPr>
              <a:t>hóa</a:t>
            </a:r>
            <a:r>
              <a:rPr lang="en-US" sz="5400" b="1" dirty="0">
                <a:solidFill>
                  <a:schemeClr val="tx1"/>
                </a:solidFill>
              </a:rPr>
              <a:t> </a:t>
            </a:r>
            <a:r>
              <a:rPr lang="en-US" sz="5400" b="1" kern="0" dirty="0" err="1" smtClean="0">
                <a:solidFill>
                  <a:schemeClr val="tx1"/>
                </a:solidFill>
                <a:latin typeface="Times New Roman" pitchFamily="18" charset="0"/>
                <a:cs typeface="Times New Roman" pitchFamily="18" charset="0"/>
                <a:sym typeface="Arial"/>
              </a:rPr>
              <a:t>bởi</a:t>
            </a:r>
            <a:r>
              <a:rPr lang="en-US" sz="5400" b="1" kern="0" dirty="0" smtClean="0">
                <a:solidFill>
                  <a:schemeClr val="tx1"/>
                </a:solidFill>
                <a:latin typeface="Times New Roman" pitchFamily="18" charset="0"/>
                <a:cs typeface="Times New Roman" pitchFamily="18" charset="0"/>
                <a:sym typeface="Arial"/>
              </a:rPr>
              <a:t> </a:t>
            </a:r>
            <a:r>
              <a:rPr lang="en-US" sz="5400" b="1" kern="0" dirty="0" err="1" smtClean="0">
                <a:solidFill>
                  <a:schemeClr val="tx1"/>
                </a:solidFill>
                <a:latin typeface="Times New Roman" pitchFamily="18" charset="0"/>
                <a:cs typeface="Times New Roman" pitchFamily="18" charset="0"/>
                <a:sym typeface="Arial"/>
              </a:rPr>
              <a:t>nước</a:t>
            </a:r>
            <a:r>
              <a:rPr lang="en-US" sz="5400" b="1" kern="0" dirty="0" smtClean="0">
                <a:solidFill>
                  <a:schemeClr val="tx1"/>
                </a:solidFill>
                <a:latin typeface="Times New Roman" pitchFamily="18" charset="0"/>
                <a:cs typeface="Times New Roman" pitchFamily="18" charset="0"/>
                <a:sym typeface="Arial"/>
              </a:rPr>
              <a:t> </a:t>
            </a:r>
            <a:r>
              <a:rPr lang="en-US" sz="5400" b="1" kern="0" dirty="0">
                <a:solidFill>
                  <a:schemeClr val="tx1"/>
                </a:solidFill>
                <a:latin typeface="Times New Roman" pitchFamily="18" charset="0"/>
                <a:cs typeface="Times New Roman" pitchFamily="18" charset="0"/>
                <a:sym typeface="Arial"/>
              </a:rPr>
              <a:t>bromine</a:t>
            </a:r>
            <a:r>
              <a:rPr lang="en-US" sz="5400" b="1" dirty="0" smtClean="0">
                <a:solidFill>
                  <a:schemeClr val="tx1"/>
                </a:solidFill>
              </a:rPr>
              <a:t>, </a:t>
            </a:r>
            <a:r>
              <a:rPr lang="en-US" sz="5400" b="1" dirty="0" err="1" smtClean="0">
                <a:solidFill>
                  <a:schemeClr val="tx1"/>
                </a:solidFill>
              </a:rPr>
              <a:t>các</a:t>
            </a:r>
            <a:r>
              <a:rPr lang="en-US" sz="5400" b="1" dirty="0" smtClean="0">
                <a:solidFill>
                  <a:schemeClr val="tx1"/>
                </a:solidFill>
              </a:rPr>
              <a:t> </a:t>
            </a:r>
            <a:r>
              <a:rPr lang="en-US" sz="5400" b="1" dirty="0" err="1" smtClean="0">
                <a:solidFill>
                  <a:schemeClr val="tx1"/>
                </a:solidFill>
              </a:rPr>
              <a:t>hợp</a:t>
            </a:r>
            <a:r>
              <a:rPr lang="en-US" sz="5400" b="1" dirty="0" smtClean="0">
                <a:solidFill>
                  <a:schemeClr val="tx1"/>
                </a:solidFill>
              </a:rPr>
              <a:t> </a:t>
            </a:r>
            <a:r>
              <a:rPr lang="en-US" sz="5400" b="1" dirty="0" err="1" smtClean="0">
                <a:solidFill>
                  <a:schemeClr val="tx1"/>
                </a:solidFill>
              </a:rPr>
              <a:t>chất</a:t>
            </a:r>
            <a:r>
              <a:rPr lang="en-US" sz="5400" b="1" dirty="0" smtClean="0">
                <a:solidFill>
                  <a:schemeClr val="tx1"/>
                </a:solidFill>
              </a:rPr>
              <a:t> aldehyde </a:t>
            </a:r>
            <a:r>
              <a:rPr lang="en-US" sz="5400" b="1" dirty="0" err="1" smtClean="0">
                <a:solidFill>
                  <a:schemeClr val="tx1"/>
                </a:solidFill>
              </a:rPr>
              <a:t>còn</a:t>
            </a:r>
            <a:r>
              <a:rPr lang="en-US" sz="5400" b="1" dirty="0" smtClean="0">
                <a:solidFill>
                  <a:schemeClr val="tx1"/>
                </a:solidFill>
              </a:rPr>
              <a:t> </a:t>
            </a:r>
            <a:r>
              <a:rPr lang="en-US" sz="5400" b="1" dirty="0" err="1" smtClean="0">
                <a:solidFill>
                  <a:schemeClr val="tx1"/>
                </a:solidFill>
              </a:rPr>
              <a:t>có</a:t>
            </a:r>
            <a:r>
              <a:rPr lang="en-US" sz="5400" b="1" dirty="0" smtClean="0">
                <a:solidFill>
                  <a:schemeClr val="tx1"/>
                </a:solidFill>
              </a:rPr>
              <a:t> </a:t>
            </a:r>
            <a:r>
              <a:rPr lang="en-US" sz="5400" b="1" dirty="0" err="1" smtClean="0">
                <a:solidFill>
                  <a:schemeClr val="tx1"/>
                </a:solidFill>
              </a:rPr>
              <a:t>khả</a:t>
            </a:r>
            <a:r>
              <a:rPr lang="en-US" sz="5400" b="1" dirty="0" smtClean="0">
                <a:solidFill>
                  <a:schemeClr val="tx1"/>
                </a:solidFill>
              </a:rPr>
              <a:t> </a:t>
            </a:r>
            <a:r>
              <a:rPr lang="en-US" sz="5400" b="1" dirty="0" err="1" smtClean="0">
                <a:solidFill>
                  <a:schemeClr val="tx1"/>
                </a:solidFill>
              </a:rPr>
              <a:t>năng</a:t>
            </a:r>
            <a:r>
              <a:rPr lang="en-US" sz="5400" b="1" dirty="0" smtClean="0">
                <a:solidFill>
                  <a:schemeClr val="tx1"/>
                </a:solidFill>
              </a:rPr>
              <a:t> </a:t>
            </a:r>
            <a:r>
              <a:rPr lang="en-US" sz="5400" b="1" dirty="0" err="1" smtClean="0">
                <a:solidFill>
                  <a:schemeClr val="tx1"/>
                </a:solidFill>
              </a:rPr>
              <a:t>tham</a:t>
            </a:r>
            <a:r>
              <a:rPr lang="en-US" sz="5400" b="1" dirty="0" smtClean="0">
                <a:solidFill>
                  <a:schemeClr val="tx1"/>
                </a:solidFill>
              </a:rPr>
              <a:t> </a:t>
            </a:r>
            <a:r>
              <a:rPr lang="en-US" sz="5400" b="1" dirty="0" err="1" smtClean="0">
                <a:solidFill>
                  <a:schemeClr val="tx1"/>
                </a:solidFill>
              </a:rPr>
              <a:t>gia</a:t>
            </a:r>
            <a:r>
              <a:rPr lang="en-US" sz="5400" b="1" dirty="0" smtClean="0">
                <a:solidFill>
                  <a:schemeClr val="tx1"/>
                </a:solidFill>
              </a:rPr>
              <a:t> </a:t>
            </a:r>
            <a:r>
              <a:rPr lang="en-US" sz="5400" b="1" dirty="0" err="1" smtClean="0">
                <a:solidFill>
                  <a:schemeClr val="tx1"/>
                </a:solidFill>
              </a:rPr>
              <a:t>một</a:t>
            </a:r>
            <a:r>
              <a:rPr lang="en-US" sz="5400" b="1" dirty="0" smtClean="0">
                <a:solidFill>
                  <a:schemeClr val="tx1"/>
                </a:solidFill>
              </a:rPr>
              <a:t> </a:t>
            </a:r>
            <a:r>
              <a:rPr lang="en-US" sz="5400" b="1" dirty="0" err="1" smtClean="0">
                <a:solidFill>
                  <a:schemeClr val="tx1"/>
                </a:solidFill>
              </a:rPr>
              <a:t>số</a:t>
            </a:r>
            <a:r>
              <a:rPr lang="en-US" sz="5400" b="1" dirty="0" smtClean="0">
                <a:solidFill>
                  <a:schemeClr val="tx1"/>
                </a:solidFill>
              </a:rPr>
              <a:t> </a:t>
            </a:r>
            <a:r>
              <a:rPr lang="en-US" sz="5400" b="1" dirty="0" err="1" smtClean="0">
                <a:solidFill>
                  <a:schemeClr val="tx1"/>
                </a:solidFill>
              </a:rPr>
              <a:t>phản</a:t>
            </a:r>
            <a:r>
              <a:rPr lang="en-US" sz="5400" b="1" dirty="0" smtClean="0">
                <a:solidFill>
                  <a:schemeClr val="tx1"/>
                </a:solidFill>
              </a:rPr>
              <a:t> </a:t>
            </a:r>
            <a:r>
              <a:rPr lang="en-US" sz="5400" b="1" dirty="0" err="1" smtClean="0">
                <a:solidFill>
                  <a:schemeClr val="tx1"/>
                </a:solidFill>
              </a:rPr>
              <a:t>ứng</a:t>
            </a:r>
            <a:r>
              <a:rPr lang="en-US" sz="5400" b="1" dirty="0" smtClean="0">
                <a:solidFill>
                  <a:schemeClr val="tx1"/>
                </a:solidFill>
              </a:rPr>
              <a:t> </a:t>
            </a:r>
            <a:r>
              <a:rPr lang="en-US" sz="5400" b="1" dirty="0" err="1" smtClean="0">
                <a:solidFill>
                  <a:schemeClr val="tx1"/>
                </a:solidFill>
              </a:rPr>
              <a:t>oxi</a:t>
            </a:r>
            <a:r>
              <a:rPr lang="en-US" sz="5400" b="1" dirty="0" smtClean="0">
                <a:solidFill>
                  <a:schemeClr val="tx1"/>
                </a:solidFill>
              </a:rPr>
              <a:t> </a:t>
            </a:r>
            <a:r>
              <a:rPr lang="en-US" sz="5400" b="1" dirty="0" err="1" smtClean="0">
                <a:solidFill>
                  <a:schemeClr val="tx1"/>
                </a:solidFill>
              </a:rPr>
              <a:t>hóa</a:t>
            </a:r>
            <a:r>
              <a:rPr lang="en-US" sz="5400" b="1" dirty="0" smtClean="0">
                <a:solidFill>
                  <a:schemeClr val="tx1"/>
                </a:solidFill>
              </a:rPr>
              <a:t> </a:t>
            </a:r>
            <a:r>
              <a:rPr lang="en-US" sz="5400" b="1" dirty="0" err="1" smtClean="0">
                <a:solidFill>
                  <a:schemeClr val="tx1"/>
                </a:solidFill>
              </a:rPr>
              <a:t>với</a:t>
            </a:r>
            <a:r>
              <a:rPr lang="en-US" sz="5400" b="1" kern="0" dirty="0">
                <a:solidFill>
                  <a:schemeClr val="tx1"/>
                </a:solidFill>
                <a:latin typeface="Times New Roman" pitchFamily="18" charset="0"/>
                <a:cs typeface="Times New Roman" pitchFamily="18" charset="0"/>
                <a:sym typeface="Arial"/>
              </a:rPr>
              <a:t> </a:t>
            </a:r>
            <a:r>
              <a:rPr lang="en-US" sz="5400" b="1" kern="0" dirty="0" err="1">
                <a:solidFill>
                  <a:schemeClr val="tx1"/>
                </a:solidFill>
                <a:latin typeface="Times New Roman" pitchFamily="18" charset="0"/>
                <a:cs typeface="Times New Roman" pitchFamily="18" charset="0"/>
                <a:sym typeface="Arial"/>
              </a:rPr>
              <a:t>bởi</a:t>
            </a:r>
            <a:r>
              <a:rPr lang="en-US" sz="5400" b="1" kern="0" dirty="0">
                <a:solidFill>
                  <a:schemeClr val="tx1"/>
                </a:solidFill>
                <a:latin typeface="Times New Roman" pitchFamily="18" charset="0"/>
                <a:cs typeface="Times New Roman" pitchFamily="18" charset="0"/>
                <a:sym typeface="Arial"/>
              </a:rPr>
              <a:t> </a:t>
            </a:r>
            <a:r>
              <a:rPr lang="en-US" sz="5400" b="1" kern="0" dirty="0" err="1">
                <a:solidFill>
                  <a:schemeClr val="tx1"/>
                </a:solidFill>
                <a:latin typeface="Times New Roman" pitchFamily="18" charset="0"/>
                <a:cs typeface="Times New Roman" pitchFamily="18" charset="0"/>
                <a:sym typeface="Arial"/>
              </a:rPr>
              <a:t>thuốc</a:t>
            </a:r>
            <a:r>
              <a:rPr lang="en-US" sz="5400" b="1" kern="0" dirty="0">
                <a:solidFill>
                  <a:schemeClr val="tx1"/>
                </a:solidFill>
                <a:latin typeface="Times New Roman" pitchFamily="18" charset="0"/>
                <a:cs typeface="Times New Roman" pitchFamily="18" charset="0"/>
                <a:sym typeface="Arial"/>
              </a:rPr>
              <a:t> </a:t>
            </a:r>
            <a:r>
              <a:rPr lang="en-US" sz="5400" b="1" kern="0" dirty="0" err="1" smtClean="0">
                <a:solidFill>
                  <a:schemeClr val="tx1"/>
                </a:solidFill>
                <a:latin typeface="Times New Roman" pitchFamily="18" charset="0"/>
                <a:cs typeface="Times New Roman" pitchFamily="18" charset="0"/>
                <a:sym typeface="Arial"/>
              </a:rPr>
              <a:t>thử</a:t>
            </a:r>
            <a:r>
              <a:rPr lang="en-US" sz="5400" b="1" kern="0" dirty="0" smtClean="0">
                <a:solidFill>
                  <a:schemeClr val="tx1"/>
                </a:solidFill>
                <a:latin typeface="Times New Roman" pitchFamily="18" charset="0"/>
                <a:cs typeface="Times New Roman" pitchFamily="18" charset="0"/>
                <a:sym typeface="Arial"/>
              </a:rPr>
              <a:t> </a:t>
            </a:r>
            <a:r>
              <a:rPr lang="en-US" sz="5400" b="1" kern="0" dirty="0" err="1" smtClean="0">
                <a:solidFill>
                  <a:schemeClr val="tx1"/>
                </a:solidFill>
                <a:latin typeface="Times New Roman" pitchFamily="18" charset="0"/>
                <a:cs typeface="Times New Roman" pitchFamily="18" charset="0"/>
                <a:sym typeface="Arial"/>
              </a:rPr>
              <a:t>Tollens</a:t>
            </a:r>
            <a:r>
              <a:rPr lang="en-US" sz="5400" b="1" dirty="0" smtClean="0">
                <a:solidFill>
                  <a:schemeClr val="tx1"/>
                </a:solidFill>
              </a:rPr>
              <a:t> </a:t>
            </a:r>
            <a:r>
              <a:rPr lang="en-US" sz="5400" b="1" dirty="0" err="1" smtClean="0">
                <a:solidFill>
                  <a:schemeClr val="tx1"/>
                </a:solidFill>
              </a:rPr>
              <a:t>và</a:t>
            </a:r>
            <a:r>
              <a:rPr lang="en-US" sz="5400" b="1" dirty="0" smtClean="0">
                <a:solidFill>
                  <a:schemeClr val="tx1"/>
                </a:solidFill>
              </a:rPr>
              <a:t> copper (II) hydroxide. </a:t>
            </a:r>
            <a:r>
              <a:rPr lang="en-US" sz="5400" b="1" dirty="0" err="1" smtClean="0">
                <a:solidFill>
                  <a:schemeClr val="tx1"/>
                </a:solidFill>
              </a:rPr>
              <a:t>Chúng</a:t>
            </a:r>
            <a:r>
              <a:rPr lang="en-US" sz="5400" b="1" dirty="0" smtClean="0">
                <a:solidFill>
                  <a:schemeClr val="tx1"/>
                </a:solidFill>
              </a:rPr>
              <a:t> ta </a:t>
            </a:r>
            <a:r>
              <a:rPr lang="en-US" sz="5400" b="1" dirty="0" err="1" smtClean="0">
                <a:solidFill>
                  <a:schemeClr val="tx1"/>
                </a:solidFill>
              </a:rPr>
              <a:t>cùng</a:t>
            </a:r>
            <a:r>
              <a:rPr lang="en-US" sz="5400" b="1" dirty="0" smtClean="0">
                <a:solidFill>
                  <a:schemeClr val="tx1"/>
                </a:solidFill>
              </a:rPr>
              <a:t> </a:t>
            </a:r>
            <a:r>
              <a:rPr lang="en-US" sz="5400" b="1" dirty="0" err="1" smtClean="0">
                <a:solidFill>
                  <a:schemeClr val="tx1"/>
                </a:solidFill>
              </a:rPr>
              <a:t>làm</a:t>
            </a:r>
            <a:r>
              <a:rPr lang="en-US" sz="5400" b="1" dirty="0" smtClean="0">
                <a:solidFill>
                  <a:schemeClr val="tx1"/>
                </a:solidFill>
              </a:rPr>
              <a:t> </a:t>
            </a:r>
            <a:r>
              <a:rPr lang="en-US" sz="5400" b="1" dirty="0" err="1" smtClean="0">
                <a:solidFill>
                  <a:schemeClr val="tx1"/>
                </a:solidFill>
              </a:rPr>
              <a:t>thí</a:t>
            </a:r>
            <a:r>
              <a:rPr lang="en-US" sz="5400" b="1" dirty="0" smtClean="0">
                <a:solidFill>
                  <a:schemeClr val="tx1"/>
                </a:solidFill>
              </a:rPr>
              <a:t> </a:t>
            </a:r>
            <a:r>
              <a:rPr lang="en-US" sz="5400" b="1" dirty="0" err="1" smtClean="0">
                <a:solidFill>
                  <a:schemeClr val="tx1"/>
                </a:solidFill>
              </a:rPr>
              <a:t>nghiệm</a:t>
            </a:r>
            <a:r>
              <a:rPr lang="en-US" sz="5400" b="1" dirty="0" smtClean="0">
                <a:solidFill>
                  <a:schemeClr val="tx1"/>
                </a:solidFill>
              </a:rPr>
              <a:t> </a:t>
            </a:r>
            <a:r>
              <a:rPr lang="en-US" sz="5400" b="1" dirty="0" err="1" smtClean="0">
                <a:solidFill>
                  <a:schemeClr val="tx1"/>
                </a:solidFill>
              </a:rPr>
              <a:t>chứng</a:t>
            </a:r>
            <a:r>
              <a:rPr lang="en-US" sz="5400" b="1" dirty="0" smtClean="0">
                <a:solidFill>
                  <a:schemeClr val="tx1"/>
                </a:solidFill>
              </a:rPr>
              <a:t> minh </a:t>
            </a:r>
            <a:r>
              <a:rPr lang="en-US" sz="5400" b="1" dirty="0" err="1" smtClean="0">
                <a:solidFill>
                  <a:schemeClr val="tx1"/>
                </a:solidFill>
              </a:rPr>
              <a:t>nhá</a:t>
            </a:r>
            <a:r>
              <a:rPr lang="en-US" sz="5400" b="1" dirty="0" smtClean="0">
                <a:solidFill>
                  <a:schemeClr val="tx1"/>
                </a:solidFill>
              </a:rPr>
              <a:t>.</a:t>
            </a:r>
            <a:endParaRPr lang="vi-VN" sz="5400" b="1" dirty="0">
              <a:solidFill>
                <a:schemeClr val="tx1"/>
              </a:solidFill>
            </a:endParaRPr>
          </a:p>
        </p:txBody>
      </p:sp>
      <p:sp>
        <p:nvSpPr>
          <p:cNvPr id="3" name="TextBox 2"/>
          <p:cNvSpPr txBox="1"/>
          <p:nvPr/>
        </p:nvSpPr>
        <p:spPr>
          <a:xfrm>
            <a:off x="5871405" y="-48126"/>
            <a:ext cx="14726653" cy="1015663"/>
          </a:xfrm>
          <a:prstGeom prst="rect">
            <a:avLst/>
          </a:prstGeom>
          <a:noFill/>
        </p:spPr>
        <p:txBody>
          <a:bodyPr wrap="square" rtlCol="0">
            <a:spAutoFit/>
          </a:bodyPr>
          <a:lstStyle/>
          <a:p>
            <a:r>
              <a:rPr lang="vi-VN" sz="6000" b="1" dirty="0" smtClean="0">
                <a:solidFill>
                  <a:schemeClr val="bg1"/>
                </a:solidFill>
                <a:latin typeface="+mj-lt"/>
              </a:rPr>
              <a:t>Bài 23 : HỢP CHẤT CARBONYL</a:t>
            </a:r>
            <a:endParaRPr lang="vi-VN" sz="6000" b="1" dirty="0">
              <a:solidFill>
                <a:schemeClr val="bg1"/>
              </a:solidFill>
              <a:latin typeface="+mj-lt"/>
            </a:endParaRPr>
          </a:p>
        </p:txBody>
      </p:sp>
      <p:grpSp>
        <p:nvGrpSpPr>
          <p:cNvPr id="7" name="Group 6"/>
          <p:cNvGrpSpPr/>
          <p:nvPr/>
        </p:nvGrpSpPr>
        <p:grpSpPr>
          <a:xfrm>
            <a:off x="481263" y="3753853"/>
            <a:ext cx="12079705" cy="9456821"/>
            <a:chOff x="481263" y="3753853"/>
            <a:chExt cx="12079705" cy="9456821"/>
          </a:xfrm>
        </p:grpSpPr>
        <p:pic>
          <p:nvPicPr>
            <p:cNvPr id="4" name="Picture 3"/>
            <p:cNvPicPr/>
            <p:nvPr/>
          </p:nvPicPr>
          <p:blipFill rotWithShape="1">
            <a:blip r:embed="rId2">
              <a:extLst>
                <a:ext uri="{28A0092B-C50C-407E-A947-70E740481C1C}">
                  <a14:useLocalDpi xmlns:a14="http://schemas.microsoft.com/office/drawing/2010/main" val="0"/>
                </a:ext>
              </a:extLst>
            </a:blip>
            <a:srcRect l="9545" t="69525" r="10733" b="8740"/>
            <a:stretch/>
          </p:blipFill>
          <p:spPr bwMode="auto">
            <a:xfrm>
              <a:off x="481263" y="3753853"/>
              <a:ext cx="11863137" cy="6774960"/>
            </a:xfrm>
            <a:prstGeom prst="rect">
              <a:avLst/>
            </a:prstGeom>
            <a:noFill/>
          </p:spPr>
        </p:pic>
        <p:pic>
          <p:nvPicPr>
            <p:cNvPr id="5" name="Picture 4"/>
            <p:cNvPicPr/>
            <p:nvPr/>
          </p:nvPicPr>
          <p:blipFill rotWithShape="1">
            <a:blip r:embed="rId3">
              <a:extLst>
                <a:ext uri="{28A0092B-C50C-407E-A947-70E740481C1C}">
                  <a14:useLocalDpi xmlns:a14="http://schemas.microsoft.com/office/drawing/2010/main" val="0"/>
                </a:ext>
              </a:extLst>
            </a:blip>
            <a:srcRect l="11724" t="7724" r="9892" b="82780"/>
            <a:stretch/>
          </p:blipFill>
          <p:spPr bwMode="auto">
            <a:xfrm>
              <a:off x="649704" y="10396078"/>
              <a:ext cx="11911264" cy="2814596"/>
            </a:xfrm>
            <a:prstGeom prst="rect">
              <a:avLst/>
            </a:prstGeom>
            <a:noFill/>
          </p:spPr>
        </p:pic>
      </p:grpSp>
      <p:pic>
        <p:nvPicPr>
          <p:cNvPr id="6" name="Picture 5"/>
          <p:cNvPicPr/>
          <p:nvPr/>
        </p:nvPicPr>
        <p:blipFill rotWithShape="1">
          <a:blip r:embed="rId3">
            <a:extLst>
              <a:ext uri="{28A0092B-C50C-407E-A947-70E740481C1C}">
                <a14:useLocalDpi xmlns:a14="http://schemas.microsoft.com/office/drawing/2010/main" val="0"/>
              </a:ext>
            </a:extLst>
          </a:blip>
          <a:srcRect l="8708" t="29417" r="11068" b="33275"/>
          <a:stretch/>
        </p:blipFill>
        <p:spPr bwMode="auto">
          <a:xfrm>
            <a:off x="12873790" y="3946358"/>
            <a:ext cx="11117178" cy="9264315"/>
          </a:xfrm>
          <a:prstGeom prst="rect">
            <a:avLst/>
          </a:prstGeom>
          <a:noFill/>
        </p:spPr>
      </p:pic>
    </p:spTree>
    <p:extLst>
      <p:ext uri="{BB962C8B-B14F-4D97-AF65-F5344CB8AC3E}">
        <p14:creationId xmlns:p14="http://schemas.microsoft.com/office/powerpoint/2010/main" val="1144067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oogle Shape;206;p1"/>
          <p:cNvGrpSpPr/>
          <p:nvPr/>
        </p:nvGrpSpPr>
        <p:grpSpPr>
          <a:xfrm>
            <a:off x="1116660" y="1840666"/>
            <a:ext cx="19839756" cy="923287"/>
            <a:chOff x="7459668" y="9894607"/>
            <a:chExt cx="19843343" cy="923456"/>
          </a:xfrm>
        </p:grpSpPr>
        <p:sp>
          <p:nvSpPr>
            <p:cNvPr id="69" name="Google Shape;207;p1"/>
            <p:cNvSpPr/>
            <p:nvPr/>
          </p:nvSpPr>
          <p:spPr>
            <a:xfrm>
              <a:off x="7592243" y="9894607"/>
              <a:ext cx="19710768" cy="923456"/>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5400" b="1" dirty="0" smtClean="0">
                  <a:solidFill>
                    <a:prstClr val="black"/>
                  </a:solidFill>
                  <a:latin typeface="Times New Roman" pitchFamily="18" charset="0"/>
                  <a:ea typeface="Tahoma"/>
                  <a:cs typeface="Times New Roman" pitchFamily="18" charset="0"/>
                  <a:sym typeface="Tahoma"/>
                </a:rPr>
                <a:t>IV. </a:t>
              </a:r>
              <a:r>
                <a:rPr lang="en-US" sz="5400" b="1" dirty="0" err="1" smtClean="0">
                  <a:solidFill>
                    <a:prstClr val="black"/>
                  </a:solidFill>
                  <a:latin typeface="Times New Roman" pitchFamily="18" charset="0"/>
                  <a:ea typeface="Tahoma"/>
                  <a:cs typeface="Times New Roman" pitchFamily="18" charset="0"/>
                  <a:sym typeface="Tahoma"/>
                </a:rPr>
                <a:t>Tính</a:t>
              </a:r>
              <a:r>
                <a:rPr lang="en-US" sz="5400" b="1" dirty="0" smtClean="0">
                  <a:solidFill>
                    <a:prstClr val="black"/>
                  </a:solidFill>
                  <a:latin typeface="Times New Roman" pitchFamily="18" charset="0"/>
                  <a:ea typeface="Tahoma"/>
                  <a:cs typeface="Times New Roman" pitchFamily="18" charset="0"/>
                  <a:sym typeface="Tahoma"/>
                </a:rPr>
                <a:t> </a:t>
              </a:r>
              <a:r>
                <a:rPr lang="en-US" sz="5400" b="1" dirty="0" err="1">
                  <a:solidFill>
                    <a:prstClr val="black"/>
                  </a:solidFill>
                  <a:latin typeface="Times New Roman" pitchFamily="18" charset="0"/>
                  <a:ea typeface="Tahoma"/>
                  <a:cs typeface="Times New Roman" pitchFamily="18" charset="0"/>
                  <a:sym typeface="Tahoma"/>
                </a:rPr>
                <a:t>chất</a:t>
              </a:r>
              <a:r>
                <a:rPr lang="en-US" sz="5400" b="1" dirty="0">
                  <a:solidFill>
                    <a:prstClr val="black"/>
                  </a:solidFill>
                  <a:latin typeface="Times New Roman" pitchFamily="18" charset="0"/>
                  <a:ea typeface="Tahoma"/>
                  <a:cs typeface="Times New Roman" pitchFamily="18" charset="0"/>
                  <a:sym typeface="Tahoma"/>
                </a:rPr>
                <a:t> </a:t>
              </a:r>
              <a:r>
                <a:rPr lang="en-US" sz="5400" b="1" dirty="0" err="1">
                  <a:solidFill>
                    <a:prstClr val="black"/>
                  </a:solidFill>
                  <a:latin typeface="Times New Roman" pitchFamily="18" charset="0"/>
                  <a:ea typeface="Tahoma"/>
                  <a:cs typeface="Times New Roman" pitchFamily="18" charset="0"/>
                  <a:sym typeface="Tahoma"/>
                </a:rPr>
                <a:t>hóa</a:t>
              </a:r>
              <a:r>
                <a:rPr lang="en-US" sz="5400" b="1" dirty="0">
                  <a:solidFill>
                    <a:prstClr val="black"/>
                  </a:solidFill>
                  <a:latin typeface="Times New Roman" pitchFamily="18" charset="0"/>
                  <a:ea typeface="Tahoma"/>
                  <a:cs typeface="Times New Roman" pitchFamily="18" charset="0"/>
                  <a:sym typeface="Tahoma"/>
                </a:rPr>
                <a:t> </a:t>
              </a:r>
              <a:r>
                <a:rPr lang="en-US" sz="5400" b="1" dirty="0" err="1">
                  <a:solidFill>
                    <a:prstClr val="black"/>
                  </a:solidFill>
                  <a:latin typeface="Times New Roman" pitchFamily="18" charset="0"/>
                  <a:ea typeface="Tahoma"/>
                  <a:cs typeface="Times New Roman" pitchFamily="18" charset="0"/>
                  <a:sym typeface="Tahoma"/>
                </a:rPr>
                <a:t>học</a:t>
              </a:r>
              <a:endParaRPr sz="5400" b="1" dirty="0">
                <a:solidFill>
                  <a:prstClr val="black"/>
                </a:solidFill>
                <a:latin typeface="Times New Roman" pitchFamily="18" charset="0"/>
                <a:ea typeface="Tahoma"/>
                <a:cs typeface="Times New Roman" pitchFamily="18" charset="0"/>
                <a:sym typeface="Tahoma"/>
              </a:endParaRPr>
            </a:p>
          </p:txBody>
        </p:sp>
        <p:sp>
          <p:nvSpPr>
            <p:cNvPr id="71" name="Google Shape;209;p1"/>
            <p:cNvSpPr/>
            <p:nvPr/>
          </p:nvSpPr>
          <p:spPr>
            <a:xfrm rot="16200000">
              <a:off x="7470618" y="9971250"/>
              <a:ext cx="143688" cy="16558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5400">
                <a:solidFill>
                  <a:srgbClr val="FFFFFF"/>
                </a:solidFill>
                <a:latin typeface="Times New Roman" pitchFamily="18" charset="0"/>
                <a:ea typeface="Calibri"/>
                <a:cs typeface="Times New Roman" pitchFamily="18" charset="0"/>
                <a:sym typeface="Calibri"/>
              </a:endParaRPr>
            </a:p>
          </p:txBody>
        </p:sp>
      </p:grpSp>
      <p:sp>
        <p:nvSpPr>
          <p:cNvPr id="3" name="TextBox 2"/>
          <p:cNvSpPr txBox="1"/>
          <p:nvPr/>
        </p:nvSpPr>
        <p:spPr>
          <a:xfrm>
            <a:off x="1682238" y="2692069"/>
            <a:ext cx="14993529"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2.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aldehyde</a:t>
            </a:r>
            <a:endParaRPr lang="vi-VN" sz="5400" dirty="0"/>
          </a:p>
        </p:txBody>
      </p:sp>
      <p:sp>
        <p:nvSpPr>
          <p:cNvPr id="82" name="TextBox 81"/>
          <p:cNvSpPr txBox="1"/>
          <p:nvPr/>
        </p:nvSpPr>
        <p:spPr>
          <a:xfrm>
            <a:off x="1513355" y="3647662"/>
            <a:ext cx="18675633"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   a.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aldehyde  </a:t>
            </a:r>
            <a:r>
              <a:rPr lang="en-US" sz="5400" b="1" dirty="0" err="1" smtClean="0">
                <a:latin typeface="Times New Roman" pitchFamily="18" charset="0"/>
                <a:cs typeface="Times New Roman" pitchFamily="18" charset="0"/>
              </a:rPr>
              <a:t>bởi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nước</a:t>
            </a:r>
            <a:r>
              <a:rPr lang="en-US" sz="5400" b="1" dirty="0" smtClean="0">
                <a:latin typeface="Times New Roman" pitchFamily="18" charset="0"/>
                <a:cs typeface="Times New Roman" pitchFamily="18" charset="0"/>
              </a:rPr>
              <a:t> bromine                           </a:t>
            </a:r>
            <a:endParaRPr lang="vi-VN" sz="5400" dirty="0"/>
          </a:p>
        </p:txBody>
      </p:sp>
      <p:sp>
        <p:nvSpPr>
          <p:cNvPr id="83" name="Rectangle 82"/>
          <p:cNvSpPr/>
          <p:nvPr/>
        </p:nvSpPr>
        <p:spPr>
          <a:xfrm>
            <a:off x="2765180" y="4015740"/>
            <a:ext cx="19372925" cy="1754326"/>
          </a:xfrm>
          <a:prstGeom prst="rect">
            <a:avLst/>
          </a:prstGeom>
        </p:spPr>
        <p:txBody>
          <a:bodyPr wrap="square">
            <a:spAutoFit/>
          </a:bodyPr>
          <a:lstStyle/>
          <a:p>
            <a:pPr algn="just" fontAlgn="base">
              <a:spcBef>
                <a:spcPct val="0"/>
              </a:spcBef>
              <a:spcAft>
                <a:spcPct val="0"/>
              </a:spcAft>
              <a:defRPr/>
            </a:pPr>
            <a:endParaRPr lang="vi-VN" sz="5400" b="1" dirty="0">
              <a:solidFill>
                <a:prstClr val="black"/>
              </a:solidFill>
              <a:latin typeface="Times New Roman"/>
              <a:cs typeface="Arial" charset="0"/>
            </a:endParaRPr>
          </a:p>
          <a:p>
            <a:pPr algn="just" fontAlgn="base">
              <a:spcBef>
                <a:spcPct val="0"/>
              </a:spcBef>
              <a:spcAft>
                <a:spcPct val="0"/>
              </a:spcAft>
              <a:defRPr/>
            </a:pPr>
            <a:r>
              <a:rPr lang="vi-VN" sz="5400" b="1" dirty="0" smtClean="0">
                <a:solidFill>
                  <a:prstClr val="black"/>
                </a:solidFill>
                <a:latin typeface="Times New Roman"/>
                <a:cs typeface="Arial" charset="0"/>
              </a:rPr>
              <a:t>CH</a:t>
            </a:r>
            <a:r>
              <a:rPr lang="vi-VN" sz="5400" b="1" baseline="-25000" dirty="0" smtClean="0">
                <a:solidFill>
                  <a:prstClr val="black"/>
                </a:solidFill>
                <a:latin typeface="Times New Roman"/>
                <a:cs typeface="Arial" charset="0"/>
              </a:rPr>
              <a:t>3</a:t>
            </a:r>
            <a:r>
              <a:rPr lang="vi-VN" sz="5400" b="1" dirty="0" smtClean="0">
                <a:solidFill>
                  <a:prstClr val="black"/>
                </a:solidFill>
                <a:latin typeface="Times New Roman"/>
                <a:cs typeface="Arial" charset="0"/>
              </a:rPr>
              <a:t>CHO </a:t>
            </a:r>
            <a:r>
              <a:rPr lang="vi-VN" sz="5400" b="1" dirty="0">
                <a:solidFill>
                  <a:prstClr val="black"/>
                </a:solidFill>
                <a:latin typeface="Times New Roman"/>
                <a:cs typeface="Arial" charset="0"/>
              </a:rPr>
              <a:t>+ </a:t>
            </a:r>
            <a:r>
              <a:rPr lang="en-US" sz="5400" b="1" dirty="0">
                <a:solidFill>
                  <a:prstClr val="black"/>
                </a:solidFill>
                <a:latin typeface="Times New Roman"/>
                <a:cs typeface="Arial" charset="0"/>
              </a:rPr>
              <a:t>       Br</a:t>
            </a:r>
            <a:r>
              <a:rPr lang="en-US" sz="5400" b="1" baseline="-25000" dirty="0">
                <a:solidFill>
                  <a:prstClr val="black"/>
                </a:solidFill>
                <a:latin typeface="Times New Roman"/>
                <a:cs typeface="Arial" charset="0"/>
              </a:rPr>
              <a:t>2</a:t>
            </a:r>
            <a:r>
              <a:rPr lang="vi-VN" sz="5400" b="1" dirty="0">
                <a:solidFill>
                  <a:prstClr val="black"/>
                </a:solidFill>
                <a:latin typeface="Times New Roman"/>
                <a:cs typeface="Arial" charset="0"/>
              </a:rPr>
              <a:t> </a:t>
            </a:r>
            <a:r>
              <a:rPr lang="en-US" sz="5400" b="1" dirty="0">
                <a:solidFill>
                  <a:prstClr val="black"/>
                </a:solidFill>
                <a:latin typeface="Times New Roman"/>
                <a:cs typeface="Arial" charset="0"/>
              </a:rPr>
              <a:t>   </a:t>
            </a:r>
            <a:r>
              <a:rPr lang="vi-VN" sz="5400" b="1" dirty="0">
                <a:solidFill>
                  <a:prstClr val="black"/>
                </a:solidFill>
                <a:latin typeface="Times New Roman"/>
                <a:cs typeface="Arial" charset="0"/>
              </a:rPr>
              <a:t>+ </a:t>
            </a:r>
            <a:r>
              <a:rPr lang="en-US" sz="5400" b="1" dirty="0">
                <a:solidFill>
                  <a:prstClr val="black"/>
                </a:solidFill>
                <a:latin typeface="Times New Roman"/>
                <a:cs typeface="Arial" charset="0"/>
              </a:rPr>
              <a:t> </a:t>
            </a:r>
            <a:r>
              <a:rPr lang="vi-VN" sz="5400" b="1" dirty="0">
                <a:solidFill>
                  <a:prstClr val="black"/>
                </a:solidFill>
                <a:latin typeface="Times New Roman"/>
                <a:cs typeface="Arial" charset="0"/>
              </a:rPr>
              <a:t>H</a:t>
            </a:r>
            <a:r>
              <a:rPr lang="en-US" sz="5400" b="1" baseline="-25000" dirty="0">
                <a:solidFill>
                  <a:prstClr val="black"/>
                </a:solidFill>
                <a:latin typeface="Times New Roman"/>
                <a:cs typeface="Arial" charset="0"/>
              </a:rPr>
              <a:t>2</a:t>
            </a:r>
            <a:r>
              <a:rPr lang="en-US" sz="5400" b="1" dirty="0">
                <a:solidFill>
                  <a:prstClr val="black"/>
                </a:solidFill>
                <a:latin typeface="Times New Roman"/>
                <a:cs typeface="Arial" charset="0"/>
              </a:rPr>
              <a:t>O        </a:t>
            </a:r>
            <a:r>
              <a:rPr lang="pt-BR" sz="5400" dirty="0" smtClean="0">
                <a:latin typeface="Times New Roman"/>
                <a:ea typeface="Times New Roman"/>
              </a:rPr>
              <a:t>→</a:t>
            </a:r>
            <a:r>
              <a:rPr lang="en-US" sz="5400" b="1" dirty="0" smtClean="0">
                <a:solidFill>
                  <a:prstClr val="black"/>
                </a:solidFill>
                <a:latin typeface="Times New Roman"/>
                <a:cs typeface="Arial" charset="0"/>
              </a:rPr>
              <a:t>   </a:t>
            </a:r>
            <a:r>
              <a:rPr lang="vi-VN" sz="5400" b="1" dirty="0">
                <a:solidFill>
                  <a:prstClr val="black"/>
                </a:solidFill>
                <a:latin typeface="Times New Roman"/>
                <a:cs typeface="Arial" charset="0"/>
              </a:rPr>
              <a:t>CH</a:t>
            </a:r>
            <a:r>
              <a:rPr lang="vi-VN" sz="5400" b="1" baseline="-25000" dirty="0">
                <a:solidFill>
                  <a:prstClr val="black"/>
                </a:solidFill>
                <a:latin typeface="Times New Roman"/>
                <a:cs typeface="Arial" charset="0"/>
              </a:rPr>
              <a:t>3</a:t>
            </a:r>
            <a:r>
              <a:rPr lang="vi-VN" sz="5400" b="1" dirty="0" smtClean="0">
                <a:solidFill>
                  <a:prstClr val="black"/>
                </a:solidFill>
                <a:latin typeface="Times New Roman"/>
                <a:cs typeface="Arial" charset="0"/>
              </a:rPr>
              <a:t>COO</a:t>
            </a:r>
            <a:r>
              <a:rPr lang="en-US" sz="5400" b="1" dirty="0">
                <a:solidFill>
                  <a:prstClr val="black"/>
                </a:solidFill>
                <a:latin typeface="Times New Roman"/>
                <a:cs typeface="Arial" charset="0"/>
              </a:rPr>
              <a:t>H</a:t>
            </a:r>
            <a:r>
              <a:rPr lang="vi-VN" sz="5400" b="1" dirty="0">
                <a:solidFill>
                  <a:prstClr val="black"/>
                </a:solidFill>
                <a:latin typeface="Times New Roman"/>
                <a:cs typeface="Arial" charset="0"/>
              </a:rPr>
              <a:t> +</a:t>
            </a:r>
            <a:r>
              <a:rPr lang="en-US" sz="5400" b="1" dirty="0">
                <a:solidFill>
                  <a:prstClr val="black"/>
                </a:solidFill>
                <a:latin typeface="Times New Roman"/>
                <a:cs typeface="Arial" charset="0"/>
              </a:rPr>
              <a:t>    </a:t>
            </a:r>
            <a:r>
              <a:rPr lang="vi-VN" sz="5400" b="1" dirty="0">
                <a:solidFill>
                  <a:prstClr val="black"/>
                </a:solidFill>
                <a:latin typeface="Times New Roman"/>
                <a:cs typeface="Arial" charset="0"/>
              </a:rPr>
              <a:t> </a:t>
            </a:r>
            <a:r>
              <a:rPr lang="en-US" sz="5400" b="1" dirty="0">
                <a:solidFill>
                  <a:prstClr val="black"/>
                </a:solidFill>
                <a:latin typeface="Times New Roman"/>
                <a:cs typeface="Arial" charset="0"/>
              </a:rPr>
              <a:t>   2HBr</a:t>
            </a:r>
            <a:endParaRPr lang="vi-VN" sz="5400" b="1" dirty="0">
              <a:solidFill>
                <a:prstClr val="black"/>
              </a:solidFill>
              <a:latin typeface="Times New Roman"/>
              <a:cs typeface="Arial" charset="0"/>
            </a:endParaRPr>
          </a:p>
        </p:txBody>
      </p:sp>
      <p:sp>
        <p:nvSpPr>
          <p:cNvPr id="84" name="TextBox 83"/>
          <p:cNvSpPr txBox="1"/>
          <p:nvPr/>
        </p:nvSpPr>
        <p:spPr>
          <a:xfrm>
            <a:off x="3176747" y="5770066"/>
            <a:ext cx="2381841" cy="707886"/>
          </a:xfrm>
          <a:prstGeom prst="rect">
            <a:avLst/>
          </a:prstGeom>
          <a:noFill/>
        </p:spPr>
        <p:txBody>
          <a:bodyPr wrap="square">
            <a:spAutoFit/>
          </a:bodyPr>
          <a:lstStyle/>
          <a:p>
            <a:pPr fontAlgn="base">
              <a:spcBef>
                <a:spcPct val="0"/>
              </a:spcBef>
              <a:spcAft>
                <a:spcPct val="0"/>
              </a:spcAft>
              <a:defRPr/>
            </a:pPr>
            <a:r>
              <a:rPr lang="en-US" sz="4000" b="1" dirty="0" err="1">
                <a:solidFill>
                  <a:srgbClr val="FF0000"/>
                </a:solidFill>
                <a:latin typeface="Times New Roman"/>
                <a:cs typeface="Arial" charset="0"/>
              </a:rPr>
              <a:t>Chất</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khử</a:t>
            </a:r>
            <a:endParaRPr lang="vi-VN" sz="4000" b="1" dirty="0">
              <a:solidFill>
                <a:srgbClr val="FF0000"/>
              </a:solidFill>
              <a:latin typeface="Times New Roman"/>
              <a:cs typeface="Arial" charset="0"/>
            </a:endParaRPr>
          </a:p>
        </p:txBody>
      </p:sp>
      <p:sp>
        <p:nvSpPr>
          <p:cNvPr id="85" name="TextBox 84"/>
          <p:cNvSpPr txBox="1"/>
          <p:nvPr/>
        </p:nvSpPr>
        <p:spPr>
          <a:xfrm>
            <a:off x="6687127" y="5783870"/>
            <a:ext cx="3010327" cy="707886"/>
          </a:xfrm>
          <a:prstGeom prst="rect">
            <a:avLst/>
          </a:prstGeom>
          <a:noFill/>
        </p:spPr>
        <p:txBody>
          <a:bodyPr wrap="square">
            <a:spAutoFit/>
          </a:bodyPr>
          <a:lstStyle/>
          <a:p>
            <a:pPr fontAlgn="base">
              <a:spcBef>
                <a:spcPct val="0"/>
              </a:spcBef>
              <a:spcAft>
                <a:spcPct val="0"/>
              </a:spcAft>
              <a:defRPr/>
            </a:pPr>
            <a:r>
              <a:rPr lang="en-US" sz="4000" b="1" dirty="0" err="1">
                <a:solidFill>
                  <a:srgbClr val="FF0000"/>
                </a:solidFill>
                <a:latin typeface="Times New Roman"/>
                <a:cs typeface="Arial" charset="0"/>
              </a:rPr>
              <a:t>Chất</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oxi</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hóa</a:t>
            </a:r>
            <a:endParaRPr lang="vi-VN" sz="4000" b="1" dirty="0">
              <a:solidFill>
                <a:srgbClr val="FF0000"/>
              </a:solidFill>
              <a:latin typeface="Times New Roman"/>
              <a:cs typeface="Arial" charset="0"/>
            </a:endParaRPr>
          </a:p>
        </p:txBody>
      </p:sp>
      <p:sp>
        <p:nvSpPr>
          <p:cNvPr id="86" name="Right Arrow 85"/>
          <p:cNvSpPr/>
          <p:nvPr/>
        </p:nvSpPr>
        <p:spPr>
          <a:xfrm>
            <a:off x="1851091" y="6987604"/>
            <a:ext cx="1371600" cy="477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sz="2400" b="1">
              <a:solidFill>
                <a:srgbClr val="FFFF00"/>
              </a:solidFill>
            </a:endParaRPr>
          </a:p>
        </p:txBody>
      </p:sp>
      <p:sp>
        <p:nvSpPr>
          <p:cNvPr id="87" name="Rectangle 86"/>
          <p:cNvSpPr/>
          <p:nvPr/>
        </p:nvSpPr>
        <p:spPr>
          <a:xfrm>
            <a:off x="3561273" y="6725654"/>
            <a:ext cx="16074263" cy="923330"/>
          </a:xfrm>
          <a:prstGeom prst="rect">
            <a:avLst/>
          </a:prstGeom>
        </p:spPr>
        <p:txBody>
          <a:bodyPr wrap="square">
            <a:spAutoFit/>
          </a:bodyPr>
          <a:lstStyle/>
          <a:p>
            <a:pPr algn="just" fontAlgn="base">
              <a:spcBef>
                <a:spcPct val="0"/>
              </a:spcBef>
              <a:spcAft>
                <a:spcPct val="0"/>
              </a:spcAft>
              <a:defRPr/>
            </a:pPr>
            <a:r>
              <a:rPr lang="vi-VN" sz="5400" b="1" dirty="0" err="1">
                <a:solidFill>
                  <a:prstClr val="black"/>
                </a:solidFill>
                <a:latin typeface="Times New Roman"/>
                <a:cs typeface="Arial" charset="0"/>
              </a:rPr>
              <a:t>Kết</a:t>
            </a:r>
            <a:r>
              <a:rPr lang="vi-VN" sz="5400" b="1" dirty="0">
                <a:solidFill>
                  <a:prstClr val="black"/>
                </a:solidFill>
                <a:latin typeface="Times New Roman"/>
                <a:cs typeface="Arial" charset="0"/>
              </a:rPr>
              <a:t> </a:t>
            </a:r>
            <a:r>
              <a:rPr lang="vi-VN" sz="5400" b="1" dirty="0" err="1">
                <a:solidFill>
                  <a:prstClr val="black"/>
                </a:solidFill>
                <a:latin typeface="Times New Roman"/>
                <a:cs typeface="Arial" charset="0"/>
              </a:rPr>
              <a:t>luận</a:t>
            </a:r>
            <a:r>
              <a:rPr lang="vi-VN" sz="5400" b="1" dirty="0">
                <a:solidFill>
                  <a:prstClr val="black"/>
                </a:solidFill>
                <a:latin typeface="Times New Roman"/>
                <a:cs typeface="Arial" charset="0"/>
              </a:rPr>
              <a:t>: </a:t>
            </a:r>
            <a:r>
              <a:rPr lang="vi-VN" sz="5400" b="1" dirty="0" err="1">
                <a:solidFill>
                  <a:prstClr val="black"/>
                </a:solidFill>
                <a:latin typeface="Times New Roman"/>
                <a:cs typeface="Arial" charset="0"/>
              </a:rPr>
              <a:t>Anđehit</a:t>
            </a:r>
            <a:r>
              <a:rPr lang="en-US" sz="5400" b="1" dirty="0">
                <a:solidFill>
                  <a:prstClr val="black"/>
                </a:solidFill>
                <a:latin typeface="Times New Roman"/>
                <a:cs typeface="Arial" charset="0"/>
              </a:rPr>
              <a:t> </a:t>
            </a:r>
            <a:r>
              <a:rPr lang="en-US" sz="5400" b="1" dirty="0" err="1">
                <a:solidFill>
                  <a:prstClr val="black"/>
                </a:solidFill>
                <a:latin typeface="Times New Roman"/>
                <a:cs typeface="Arial" charset="0"/>
              </a:rPr>
              <a:t>làm</a:t>
            </a:r>
            <a:r>
              <a:rPr lang="en-US" sz="5400" b="1" dirty="0">
                <a:solidFill>
                  <a:prstClr val="black"/>
                </a:solidFill>
                <a:latin typeface="Times New Roman"/>
                <a:cs typeface="Arial" charset="0"/>
              </a:rPr>
              <a:t> </a:t>
            </a:r>
            <a:r>
              <a:rPr lang="en-US" sz="5400" b="1" dirty="0" err="1">
                <a:solidFill>
                  <a:prstClr val="black"/>
                </a:solidFill>
                <a:latin typeface="Times New Roman"/>
                <a:cs typeface="Arial" charset="0"/>
              </a:rPr>
              <a:t>mất</a:t>
            </a:r>
            <a:r>
              <a:rPr lang="en-US" sz="5400" b="1" dirty="0">
                <a:solidFill>
                  <a:prstClr val="black"/>
                </a:solidFill>
                <a:latin typeface="Times New Roman"/>
                <a:cs typeface="Arial" charset="0"/>
              </a:rPr>
              <a:t> </a:t>
            </a:r>
            <a:r>
              <a:rPr lang="en-US" sz="5400" b="1" dirty="0" err="1">
                <a:solidFill>
                  <a:prstClr val="black"/>
                </a:solidFill>
                <a:latin typeface="Times New Roman"/>
                <a:cs typeface="Arial" charset="0"/>
              </a:rPr>
              <a:t>màu</a:t>
            </a:r>
            <a:r>
              <a:rPr lang="en-US" sz="5400" b="1" dirty="0">
                <a:solidFill>
                  <a:prstClr val="black"/>
                </a:solidFill>
                <a:latin typeface="Times New Roman"/>
                <a:cs typeface="Arial" charset="0"/>
              </a:rPr>
              <a:t> dung </a:t>
            </a:r>
            <a:r>
              <a:rPr lang="en-US" sz="5400" b="1" dirty="0" err="1">
                <a:solidFill>
                  <a:prstClr val="black"/>
                </a:solidFill>
                <a:latin typeface="Times New Roman"/>
                <a:cs typeface="Arial" charset="0"/>
              </a:rPr>
              <a:t>dịch</a:t>
            </a:r>
            <a:r>
              <a:rPr lang="en-US" sz="5400" b="1" dirty="0">
                <a:solidFill>
                  <a:prstClr val="black"/>
                </a:solidFill>
                <a:latin typeface="Times New Roman"/>
                <a:cs typeface="Arial" charset="0"/>
              </a:rPr>
              <a:t> </a:t>
            </a:r>
            <a:r>
              <a:rPr lang="en-US" sz="5400" b="1" dirty="0" err="1">
                <a:solidFill>
                  <a:prstClr val="black"/>
                </a:solidFill>
                <a:latin typeface="Times New Roman"/>
                <a:cs typeface="Arial" charset="0"/>
              </a:rPr>
              <a:t>brom</a:t>
            </a:r>
            <a:endParaRPr lang="vi-VN" sz="5400" b="1" dirty="0">
              <a:solidFill>
                <a:prstClr val="black"/>
              </a:solidFill>
              <a:latin typeface="Times New Roman"/>
              <a:cs typeface="Arial" charset="0"/>
            </a:endParaRPr>
          </a:p>
        </p:txBody>
      </p:sp>
      <p:sp>
        <p:nvSpPr>
          <p:cNvPr id="88" name="TextBox 87"/>
          <p:cNvSpPr txBox="1"/>
          <p:nvPr/>
        </p:nvSpPr>
        <p:spPr>
          <a:xfrm>
            <a:off x="1401062" y="7770457"/>
            <a:ext cx="18675633"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      b.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aldehyde  </a:t>
            </a:r>
            <a:r>
              <a:rPr lang="en-US" sz="5400" b="1" dirty="0" err="1" smtClean="0">
                <a:latin typeface="Times New Roman" pitchFamily="18" charset="0"/>
                <a:cs typeface="Times New Roman" pitchFamily="18" charset="0"/>
              </a:rPr>
              <a:t>bởi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thuốc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thử</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Tollens</a:t>
            </a:r>
            <a:r>
              <a:rPr lang="en-US" sz="5400" b="1" dirty="0" smtClean="0">
                <a:latin typeface="Times New Roman" pitchFamily="18" charset="0"/>
                <a:cs typeface="Times New Roman" pitchFamily="18" charset="0"/>
              </a:rPr>
              <a:t>                           </a:t>
            </a:r>
            <a:endParaRPr lang="vi-VN" sz="5400" dirty="0"/>
          </a:p>
        </p:txBody>
      </p:sp>
      <p:sp>
        <p:nvSpPr>
          <p:cNvPr id="89" name="TextBox 88"/>
          <p:cNvSpPr txBox="1"/>
          <p:nvPr/>
        </p:nvSpPr>
        <p:spPr>
          <a:xfrm>
            <a:off x="1376999" y="8636725"/>
            <a:ext cx="21771759" cy="1754292"/>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      * </a:t>
            </a:r>
            <a:r>
              <a:rPr lang="en-US" sz="5400" b="1" dirty="0" err="1" smtClean="0">
                <a:latin typeface="Times New Roman" pitchFamily="18" charset="0"/>
                <a:cs typeface="Times New Roman" pitchFamily="18" charset="0"/>
              </a:rPr>
              <a:t>Chúng</a:t>
            </a:r>
            <a:r>
              <a:rPr lang="en-US" sz="5400" b="1" dirty="0" smtClean="0">
                <a:latin typeface="Times New Roman" pitchFamily="18" charset="0"/>
                <a:cs typeface="Times New Roman" pitchFamily="18" charset="0"/>
              </a:rPr>
              <a:t> ta </a:t>
            </a:r>
            <a:r>
              <a:rPr lang="en-US" sz="5400" b="1" dirty="0" err="1" smtClean="0">
                <a:latin typeface="Times New Roman" pitchFamily="18" charset="0"/>
                <a:cs typeface="Times New Roman" pitchFamily="18" charset="0"/>
              </a:rPr>
              <a:t>cùng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làm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thí</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nghiệm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nha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hoặc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xem</a:t>
            </a:r>
            <a:r>
              <a:rPr lang="en-US" sz="5400" b="1" dirty="0" smtClean="0">
                <a:latin typeface="Times New Roman" pitchFamily="18" charset="0"/>
                <a:cs typeface="Times New Roman" pitchFamily="18" charset="0"/>
              </a:rPr>
              <a:t> video </a:t>
            </a:r>
            <a:r>
              <a:rPr lang="en-US" sz="5400" b="1" dirty="0" err="1" smtClean="0">
                <a:latin typeface="Times New Roman" pitchFamily="18" charset="0"/>
                <a:cs typeface="Times New Roman" pitchFamily="18" charset="0"/>
              </a:rPr>
              <a:t>thí</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nghiệm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nếu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không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có</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đk</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tiến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hành</a:t>
            </a:r>
            <a:r>
              <a:rPr lang="en-US" sz="5400" b="1" dirty="0" smtClean="0">
                <a:latin typeface="Times New Roman" pitchFamily="18" charset="0"/>
                <a:cs typeface="Times New Roman" pitchFamily="18" charset="0"/>
              </a:rPr>
              <a:t>)</a:t>
            </a:r>
            <a:endParaRPr lang="vi-VN" sz="5400" dirty="0"/>
          </a:p>
        </p:txBody>
      </p:sp>
      <p:grpSp>
        <p:nvGrpSpPr>
          <p:cNvPr id="8" name="Group 7"/>
          <p:cNvGrpSpPr/>
          <p:nvPr/>
        </p:nvGrpSpPr>
        <p:grpSpPr>
          <a:xfrm>
            <a:off x="1377000" y="12019144"/>
            <a:ext cx="21408860" cy="769441"/>
            <a:chOff x="1377000" y="11895574"/>
            <a:chExt cx="21408860" cy="769441"/>
          </a:xfrm>
        </p:grpSpPr>
        <p:sp>
          <p:nvSpPr>
            <p:cNvPr id="90" name="Rectangle 89"/>
            <p:cNvSpPr/>
            <p:nvPr/>
          </p:nvSpPr>
          <p:spPr>
            <a:xfrm>
              <a:off x="1377000" y="11895574"/>
              <a:ext cx="21408860" cy="769441"/>
            </a:xfrm>
            <a:prstGeom prst="rect">
              <a:avLst/>
            </a:prstGeom>
          </p:spPr>
          <p:txBody>
            <a:bodyPr wrap="square">
              <a:spAutoFit/>
            </a:bodyPr>
            <a:lstStyle/>
            <a:p>
              <a:pPr fontAlgn="base">
                <a:spcBef>
                  <a:spcPct val="0"/>
                </a:spcBef>
                <a:spcAft>
                  <a:spcPct val="0"/>
                </a:spcAft>
                <a:defRPr/>
              </a:pPr>
              <a:r>
                <a:rPr lang="pt-BR" sz="4400" b="1" dirty="0" smtClean="0">
                  <a:solidFill>
                    <a:prstClr val="black"/>
                  </a:solidFill>
                  <a:latin typeface="Times New Roman"/>
                  <a:cs typeface="Arial" charset="0"/>
                </a:rPr>
                <a:t>VD: CH</a:t>
              </a:r>
              <a:r>
                <a:rPr lang="pt-BR" sz="4400" b="1" baseline="-25000" dirty="0" smtClean="0">
                  <a:solidFill>
                    <a:prstClr val="black"/>
                  </a:solidFill>
                  <a:latin typeface="Times New Roman"/>
                  <a:cs typeface="Arial" charset="0"/>
                </a:rPr>
                <a:t>3</a:t>
              </a:r>
              <a:r>
                <a:rPr lang="pt-BR" sz="4400" b="1" dirty="0" smtClean="0">
                  <a:solidFill>
                    <a:prstClr val="black"/>
                  </a:solidFill>
                  <a:latin typeface="Times New Roman"/>
                  <a:cs typeface="Arial" charset="0"/>
                </a:rPr>
                <a:t>CH=O </a:t>
              </a:r>
              <a:r>
                <a:rPr lang="pt-BR" sz="4400" b="1" dirty="0">
                  <a:solidFill>
                    <a:prstClr val="black"/>
                  </a:solidFill>
                  <a:latin typeface="Times New Roman"/>
                  <a:cs typeface="Arial" charset="0"/>
                </a:rPr>
                <a:t>+ 2[Ag(NH</a:t>
              </a:r>
              <a:r>
                <a:rPr lang="pt-BR" sz="4400" b="1" baseline="-25000" dirty="0">
                  <a:solidFill>
                    <a:prstClr val="black"/>
                  </a:solidFill>
                  <a:latin typeface="Times New Roman"/>
                  <a:cs typeface="Arial" charset="0"/>
                </a:rPr>
                <a:t>3</a:t>
              </a:r>
              <a:r>
                <a:rPr lang="pt-BR" sz="4400" b="1" dirty="0">
                  <a:solidFill>
                    <a:prstClr val="black"/>
                  </a:solidFill>
                  <a:latin typeface="Times New Roman"/>
                  <a:cs typeface="Arial" charset="0"/>
                </a:rPr>
                <a:t>)</a:t>
              </a:r>
              <a:r>
                <a:rPr lang="pt-BR" sz="4400" b="1" baseline="-25000" dirty="0">
                  <a:solidFill>
                    <a:prstClr val="black"/>
                  </a:solidFill>
                  <a:latin typeface="Times New Roman"/>
                  <a:cs typeface="Arial" charset="0"/>
                </a:rPr>
                <a:t>2</a:t>
              </a:r>
              <a:r>
                <a:rPr lang="pt-BR" sz="4400" b="1" dirty="0">
                  <a:solidFill>
                    <a:prstClr val="black"/>
                  </a:solidFill>
                  <a:latin typeface="Times New Roman"/>
                  <a:cs typeface="Arial" charset="0"/>
                </a:rPr>
                <a:t>]OH             CH</a:t>
              </a:r>
              <a:r>
                <a:rPr lang="pt-BR" sz="4400" b="1" baseline="-25000" dirty="0">
                  <a:solidFill>
                    <a:prstClr val="black"/>
                  </a:solidFill>
                  <a:latin typeface="Times New Roman"/>
                  <a:cs typeface="Arial" charset="0"/>
                </a:rPr>
                <a:t>3</a:t>
              </a:r>
              <a:r>
                <a:rPr lang="pt-BR" sz="4400" b="1" dirty="0">
                  <a:solidFill>
                    <a:prstClr val="black"/>
                  </a:solidFill>
                  <a:latin typeface="Times New Roman"/>
                  <a:cs typeface="Arial" charset="0"/>
                </a:rPr>
                <a:t>–COONH</a:t>
              </a:r>
              <a:r>
                <a:rPr lang="pt-BR" sz="4400" b="1" baseline="-25000" dirty="0">
                  <a:solidFill>
                    <a:prstClr val="black"/>
                  </a:solidFill>
                  <a:latin typeface="Times New Roman"/>
                  <a:cs typeface="Arial" charset="0"/>
                </a:rPr>
                <a:t>4</a:t>
              </a:r>
              <a:r>
                <a:rPr lang="pt-BR" sz="4400" b="1" dirty="0">
                  <a:solidFill>
                    <a:prstClr val="black"/>
                  </a:solidFill>
                  <a:latin typeface="Times New Roman"/>
                  <a:cs typeface="Arial" charset="0"/>
                </a:rPr>
                <a:t> + 2Ag  + 3NH</a:t>
              </a:r>
              <a:r>
                <a:rPr lang="pt-BR" sz="4400" b="1" baseline="-25000" dirty="0">
                  <a:solidFill>
                    <a:prstClr val="black"/>
                  </a:solidFill>
                  <a:latin typeface="Times New Roman"/>
                  <a:cs typeface="Arial" charset="0"/>
                </a:rPr>
                <a:t>3</a:t>
              </a:r>
              <a:r>
                <a:rPr lang="pt-BR" sz="4400" b="1" dirty="0">
                  <a:solidFill>
                    <a:prstClr val="black"/>
                  </a:solidFill>
                  <a:latin typeface="Times New Roman"/>
                  <a:cs typeface="Arial" charset="0"/>
                </a:rPr>
                <a:t>+ </a:t>
              </a:r>
              <a:r>
                <a:rPr lang="pt-BR" sz="4400" b="1" dirty="0" smtClean="0">
                  <a:solidFill>
                    <a:prstClr val="black"/>
                  </a:solidFill>
                  <a:latin typeface="Times New Roman"/>
                  <a:cs typeface="Arial" charset="0"/>
                </a:rPr>
                <a:t>H</a:t>
              </a:r>
              <a:r>
                <a:rPr lang="pt-BR" sz="4400" b="1" baseline="-25000" dirty="0" smtClean="0">
                  <a:solidFill>
                    <a:prstClr val="black"/>
                  </a:solidFill>
                  <a:latin typeface="Times New Roman"/>
                  <a:cs typeface="Arial" charset="0"/>
                </a:rPr>
                <a:t>2</a:t>
              </a:r>
              <a:r>
                <a:rPr lang="pt-BR" sz="4400" b="1" dirty="0" smtClean="0">
                  <a:solidFill>
                    <a:prstClr val="black"/>
                  </a:solidFill>
                  <a:latin typeface="Times New Roman"/>
                  <a:cs typeface="Arial" charset="0"/>
                </a:rPr>
                <a:t>O      </a:t>
              </a:r>
              <a:endParaRPr lang="pt-BR" sz="4400" b="1" dirty="0">
                <a:solidFill>
                  <a:prstClr val="black"/>
                </a:solidFill>
                <a:latin typeface="Times New Roman"/>
                <a:cs typeface="Arial" charset="0"/>
              </a:endParaRPr>
            </a:p>
          </p:txBody>
        </p:sp>
        <p:pic>
          <p:nvPicPr>
            <p:cNvPr id="91" name="Picture 63"/>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93959" y="11992956"/>
              <a:ext cx="1057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1401062" y="10877184"/>
            <a:ext cx="21408860" cy="769441"/>
            <a:chOff x="1401062" y="10877184"/>
            <a:chExt cx="21408860" cy="769441"/>
          </a:xfrm>
        </p:grpSpPr>
        <p:sp>
          <p:nvSpPr>
            <p:cNvPr id="92" name="Rectangle 91"/>
            <p:cNvSpPr/>
            <p:nvPr/>
          </p:nvSpPr>
          <p:spPr>
            <a:xfrm>
              <a:off x="1401062" y="10877184"/>
              <a:ext cx="21408860" cy="769441"/>
            </a:xfrm>
            <a:prstGeom prst="rect">
              <a:avLst/>
            </a:prstGeom>
          </p:spPr>
          <p:txBody>
            <a:bodyPr wrap="square">
              <a:spAutoFit/>
            </a:bodyPr>
            <a:lstStyle/>
            <a:p>
              <a:pPr fontAlgn="base">
                <a:spcBef>
                  <a:spcPct val="0"/>
                </a:spcBef>
                <a:spcAft>
                  <a:spcPct val="0"/>
                </a:spcAft>
                <a:defRPr/>
              </a:pPr>
              <a:r>
                <a:rPr lang="pt-BR" sz="4400" b="1" dirty="0" smtClean="0">
                  <a:solidFill>
                    <a:prstClr val="black"/>
                  </a:solidFill>
                  <a:latin typeface="Times New Roman"/>
                  <a:cs typeface="Arial" charset="0"/>
                </a:rPr>
                <a:t>TQ: RCH=O </a:t>
              </a:r>
              <a:r>
                <a:rPr lang="pt-BR" sz="4400" b="1" dirty="0">
                  <a:solidFill>
                    <a:prstClr val="black"/>
                  </a:solidFill>
                  <a:latin typeface="Times New Roman"/>
                  <a:cs typeface="Arial" charset="0"/>
                </a:rPr>
                <a:t>+ 2[Ag(NH</a:t>
              </a:r>
              <a:r>
                <a:rPr lang="pt-BR" sz="4400" b="1" baseline="-25000" dirty="0">
                  <a:solidFill>
                    <a:prstClr val="black"/>
                  </a:solidFill>
                  <a:latin typeface="Times New Roman"/>
                  <a:cs typeface="Arial" charset="0"/>
                </a:rPr>
                <a:t>3</a:t>
              </a:r>
              <a:r>
                <a:rPr lang="pt-BR" sz="4400" b="1" dirty="0">
                  <a:solidFill>
                    <a:prstClr val="black"/>
                  </a:solidFill>
                  <a:latin typeface="Times New Roman"/>
                  <a:cs typeface="Arial" charset="0"/>
                </a:rPr>
                <a:t>)</a:t>
              </a:r>
              <a:r>
                <a:rPr lang="pt-BR" sz="4400" b="1" baseline="-25000" dirty="0">
                  <a:solidFill>
                    <a:prstClr val="black"/>
                  </a:solidFill>
                  <a:latin typeface="Times New Roman"/>
                  <a:cs typeface="Arial" charset="0"/>
                </a:rPr>
                <a:t>2</a:t>
              </a:r>
              <a:r>
                <a:rPr lang="pt-BR" sz="4400" b="1" dirty="0">
                  <a:solidFill>
                    <a:prstClr val="black"/>
                  </a:solidFill>
                  <a:latin typeface="Times New Roman"/>
                  <a:cs typeface="Arial" charset="0"/>
                </a:rPr>
                <a:t>]OH             </a:t>
              </a:r>
              <a:r>
                <a:rPr lang="pt-BR" sz="4400" b="1" dirty="0" smtClean="0">
                  <a:solidFill>
                    <a:prstClr val="black"/>
                  </a:solidFill>
                  <a:latin typeface="Times New Roman"/>
                  <a:cs typeface="Arial" charset="0"/>
                </a:rPr>
                <a:t>  R–COONH</a:t>
              </a:r>
              <a:r>
                <a:rPr lang="pt-BR" sz="4400" b="1" baseline="-25000" dirty="0" smtClean="0">
                  <a:solidFill>
                    <a:prstClr val="black"/>
                  </a:solidFill>
                  <a:latin typeface="Times New Roman"/>
                  <a:cs typeface="Arial" charset="0"/>
                </a:rPr>
                <a:t>4</a:t>
              </a:r>
              <a:r>
                <a:rPr lang="pt-BR" sz="4400" b="1" dirty="0" smtClean="0">
                  <a:solidFill>
                    <a:prstClr val="black"/>
                  </a:solidFill>
                  <a:latin typeface="Times New Roman"/>
                  <a:cs typeface="Arial" charset="0"/>
                </a:rPr>
                <a:t> </a:t>
              </a:r>
              <a:r>
                <a:rPr lang="pt-BR" sz="4400" b="1" dirty="0">
                  <a:solidFill>
                    <a:prstClr val="black"/>
                  </a:solidFill>
                  <a:latin typeface="Times New Roman"/>
                  <a:cs typeface="Arial" charset="0"/>
                </a:rPr>
                <a:t>+ 2Ag  + 3NH</a:t>
              </a:r>
              <a:r>
                <a:rPr lang="pt-BR" sz="4400" b="1" baseline="-25000" dirty="0">
                  <a:solidFill>
                    <a:prstClr val="black"/>
                  </a:solidFill>
                  <a:latin typeface="Times New Roman"/>
                  <a:cs typeface="Arial" charset="0"/>
                </a:rPr>
                <a:t>3</a:t>
              </a:r>
              <a:r>
                <a:rPr lang="pt-BR" sz="4400" b="1" dirty="0">
                  <a:solidFill>
                    <a:prstClr val="black"/>
                  </a:solidFill>
                  <a:latin typeface="Times New Roman"/>
                  <a:cs typeface="Arial" charset="0"/>
                </a:rPr>
                <a:t>+ </a:t>
              </a:r>
              <a:r>
                <a:rPr lang="pt-BR" sz="4400" b="1" dirty="0" smtClean="0">
                  <a:solidFill>
                    <a:prstClr val="black"/>
                  </a:solidFill>
                  <a:latin typeface="Times New Roman"/>
                  <a:cs typeface="Arial" charset="0"/>
                </a:rPr>
                <a:t>H</a:t>
              </a:r>
              <a:r>
                <a:rPr lang="pt-BR" sz="4400" b="1" baseline="-25000" dirty="0" smtClean="0">
                  <a:solidFill>
                    <a:prstClr val="black"/>
                  </a:solidFill>
                  <a:latin typeface="Times New Roman"/>
                  <a:cs typeface="Arial" charset="0"/>
                </a:rPr>
                <a:t>2</a:t>
              </a:r>
              <a:r>
                <a:rPr lang="pt-BR" sz="4400" b="1" dirty="0" smtClean="0">
                  <a:solidFill>
                    <a:prstClr val="black"/>
                  </a:solidFill>
                  <a:latin typeface="Times New Roman"/>
                  <a:cs typeface="Arial" charset="0"/>
                </a:rPr>
                <a:t>O      </a:t>
              </a:r>
              <a:endParaRPr lang="pt-BR" sz="4400" b="1" dirty="0">
                <a:solidFill>
                  <a:prstClr val="black"/>
                </a:solidFill>
                <a:latin typeface="Times New Roman"/>
                <a:cs typeface="Arial" charset="0"/>
              </a:endParaRPr>
            </a:p>
          </p:txBody>
        </p:sp>
        <p:pic>
          <p:nvPicPr>
            <p:cNvPr id="93" name="Picture 63"/>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6793" y="10951923"/>
              <a:ext cx="1057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5871405" y="-48126"/>
            <a:ext cx="14726653" cy="1015663"/>
          </a:xfrm>
          <a:prstGeom prst="rect">
            <a:avLst/>
          </a:prstGeom>
          <a:noFill/>
        </p:spPr>
        <p:txBody>
          <a:bodyPr wrap="square" rtlCol="0">
            <a:spAutoFit/>
          </a:bodyPr>
          <a:lstStyle/>
          <a:p>
            <a:r>
              <a:rPr lang="vi-VN" sz="6000" b="1" dirty="0" smtClean="0">
                <a:solidFill>
                  <a:prstClr val="white"/>
                </a:solidFill>
                <a:latin typeface="Times New Roman"/>
              </a:rPr>
              <a:t>Bài 23 : HỢP CHẤT CARBONYL</a:t>
            </a:r>
            <a:endParaRPr lang="vi-VN" sz="6000" b="1" dirty="0">
              <a:solidFill>
                <a:prstClr val="white"/>
              </a:solidFill>
              <a:latin typeface="Times New Roman"/>
            </a:endParaRPr>
          </a:p>
        </p:txBody>
      </p:sp>
    </p:spTree>
    <p:extLst>
      <p:ext uri="{BB962C8B-B14F-4D97-AF65-F5344CB8AC3E}">
        <p14:creationId xmlns:p14="http://schemas.microsoft.com/office/powerpoint/2010/main" val="2911887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anim calcmode="lin" valueType="num">
                                      <p:cBhvr>
                                        <p:cTn id="13" dur="1000" fill="hold"/>
                                        <p:tgtEl>
                                          <p:spTgt spid="88"/>
                                        </p:tgtEl>
                                        <p:attrNameLst>
                                          <p:attrName>ppt_x</p:attrName>
                                        </p:attrNameLst>
                                      </p:cBhvr>
                                      <p:tavLst>
                                        <p:tav tm="0">
                                          <p:val>
                                            <p:strVal val="#ppt_x"/>
                                          </p:val>
                                        </p:tav>
                                        <p:tav tm="100000">
                                          <p:val>
                                            <p:strVal val="#ppt_x"/>
                                          </p:val>
                                        </p:tav>
                                      </p:tavLst>
                                    </p:anim>
                                    <p:anim calcmode="lin" valueType="num">
                                      <p:cBhvr>
                                        <p:cTn id="1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oogle Shape;206;p1"/>
          <p:cNvGrpSpPr/>
          <p:nvPr/>
        </p:nvGrpSpPr>
        <p:grpSpPr>
          <a:xfrm>
            <a:off x="1116660" y="1501334"/>
            <a:ext cx="20208718" cy="1279731"/>
            <a:chOff x="7459668" y="9555173"/>
            <a:chExt cx="20212388" cy="1279960"/>
          </a:xfrm>
        </p:grpSpPr>
        <p:sp>
          <p:nvSpPr>
            <p:cNvPr id="69" name="Google Shape;207;p1"/>
            <p:cNvSpPr/>
            <p:nvPr/>
          </p:nvSpPr>
          <p:spPr>
            <a:xfrm>
              <a:off x="7961288" y="9555173"/>
              <a:ext cx="19710768" cy="923456"/>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5400" b="1" dirty="0" smtClean="0">
                  <a:solidFill>
                    <a:schemeClr val="tx1"/>
                  </a:solidFill>
                  <a:latin typeface="Times New Roman" pitchFamily="18" charset="0"/>
                  <a:ea typeface="Tahoma"/>
                  <a:cs typeface="Times New Roman" pitchFamily="18" charset="0"/>
                  <a:sym typeface="Tahoma"/>
                </a:rPr>
                <a:t>IV. </a:t>
              </a:r>
              <a:r>
                <a:rPr lang="en-US" sz="5400" b="1" dirty="0" err="1" smtClean="0">
                  <a:solidFill>
                    <a:schemeClr val="tx1"/>
                  </a:solidFill>
                  <a:latin typeface="Times New Roman" pitchFamily="18" charset="0"/>
                  <a:ea typeface="Tahoma"/>
                  <a:cs typeface="Times New Roman" pitchFamily="18" charset="0"/>
                  <a:sym typeface="Tahoma"/>
                </a:rPr>
                <a:t>Tính</a:t>
              </a:r>
              <a:r>
                <a:rPr lang="en-US" sz="5400" b="1" dirty="0" smtClean="0">
                  <a:solidFill>
                    <a:schemeClr val="tx1"/>
                  </a:solidFill>
                  <a:latin typeface="Times New Roman" pitchFamily="18" charset="0"/>
                  <a:ea typeface="Tahoma"/>
                  <a:cs typeface="Times New Roman" pitchFamily="18" charset="0"/>
                  <a:sym typeface="Tahoma"/>
                </a:rPr>
                <a:t> </a:t>
              </a:r>
              <a:r>
                <a:rPr lang="en-US" sz="5400" b="1" dirty="0" err="1">
                  <a:solidFill>
                    <a:schemeClr val="tx1"/>
                  </a:solidFill>
                  <a:latin typeface="Times New Roman" pitchFamily="18" charset="0"/>
                  <a:ea typeface="Tahoma"/>
                  <a:cs typeface="Times New Roman" pitchFamily="18" charset="0"/>
                  <a:sym typeface="Tahoma"/>
                </a:rPr>
                <a:t>chất</a:t>
              </a:r>
              <a:r>
                <a:rPr lang="en-US" sz="5400" b="1" dirty="0">
                  <a:solidFill>
                    <a:schemeClr val="tx1"/>
                  </a:solidFill>
                  <a:latin typeface="Times New Roman" pitchFamily="18" charset="0"/>
                  <a:ea typeface="Tahoma"/>
                  <a:cs typeface="Times New Roman" pitchFamily="18" charset="0"/>
                  <a:sym typeface="Tahoma"/>
                </a:rPr>
                <a:t> </a:t>
              </a:r>
              <a:r>
                <a:rPr lang="en-US" sz="5400" b="1" dirty="0" err="1">
                  <a:solidFill>
                    <a:schemeClr val="tx1"/>
                  </a:solidFill>
                  <a:latin typeface="Times New Roman" pitchFamily="18" charset="0"/>
                  <a:ea typeface="Tahoma"/>
                  <a:cs typeface="Times New Roman" pitchFamily="18" charset="0"/>
                  <a:sym typeface="Tahoma"/>
                </a:rPr>
                <a:t>hóa</a:t>
              </a:r>
              <a:r>
                <a:rPr lang="en-US" sz="5400" b="1" dirty="0">
                  <a:solidFill>
                    <a:schemeClr val="tx1"/>
                  </a:solidFill>
                  <a:latin typeface="Times New Roman" pitchFamily="18" charset="0"/>
                  <a:ea typeface="Tahoma"/>
                  <a:cs typeface="Times New Roman" pitchFamily="18" charset="0"/>
                  <a:sym typeface="Tahoma"/>
                </a:rPr>
                <a:t> </a:t>
              </a:r>
              <a:r>
                <a:rPr lang="en-US" sz="5400" b="1" dirty="0" err="1">
                  <a:solidFill>
                    <a:schemeClr val="tx1"/>
                  </a:solidFill>
                  <a:latin typeface="Times New Roman" pitchFamily="18" charset="0"/>
                  <a:ea typeface="Tahoma"/>
                  <a:cs typeface="Times New Roman" pitchFamily="18" charset="0"/>
                  <a:sym typeface="Tahoma"/>
                </a:rPr>
                <a:t>học</a:t>
              </a:r>
              <a:endParaRPr sz="5400" b="1" dirty="0">
                <a:solidFill>
                  <a:schemeClr val="tx1"/>
                </a:solidFill>
                <a:latin typeface="Times New Roman" pitchFamily="18" charset="0"/>
                <a:ea typeface="Tahoma"/>
                <a:cs typeface="Times New Roman" pitchFamily="18" charset="0"/>
                <a:sym typeface="Tahoma"/>
              </a:endParaRPr>
            </a:p>
          </p:txBody>
        </p:sp>
        <p:grpSp>
          <p:nvGrpSpPr>
            <p:cNvPr id="70" name="Google Shape;208;p1"/>
            <p:cNvGrpSpPr/>
            <p:nvPr/>
          </p:nvGrpSpPr>
          <p:grpSpPr>
            <a:xfrm>
              <a:off x="7459668" y="9982200"/>
              <a:ext cx="1148925" cy="852933"/>
              <a:chOff x="7459669" y="7543800"/>
              <a:chExt cx="1139440" cy="852933"/>
            </a:xfrm>
          </p:grpSpPr>
          <p:sp>
            <p:nvSpPr>
              <p:cNvPr id="71"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algn="ctr"/>
                <a:endParaRPr sz="3100">
                  <a:solidFill>
                    <a:srgbClr val="FFFFFF"/>
                  </a:solidFill>
                  <a:latin typeface="Times New Roman" pitchFamily="18" charset="0"/>
                  <a:ea typeface="Calibri"/>
                  <a:cs typeface="Times New Roman" pitchFamily="18" charset="0"/>
                  <a:sym typeface="Calibri"/>
                </a:endParaRPr>
              </a:p>
            </p:txBody>
          </p:sp>
          <p:sp>
            <p:nvSpPr>
              <p:cNvPr id="74" name="Google Shape;212;p1"/>
              <p:cNvSpPr txBox="1"/>
              <p:nvPr/>
            </p:nvSpPr>
            <p:spPr>
              <a:xfrm>
                <a:off x="7826022" y="7688759"/>
                <a:ext cx="773087" cy="707974"/>
              </a:xfrm>
              <a:prstGeom prst="rect">
                <a:avLst/>
              </a:prstGeom>
              <a:noFill/>
              <a:ln>
                <a:noFill/>
              </a:ln>
            </p:spPr>
            <p:txBody>
              <a:bodyPr spcFirstLastPara="1" wrap="square" lIns="91425" tIns="45700" rIns="91425" bIns="45700" anchor="t" anchorCtr="0">
                <a:spAutoFit/>
              </a:bodyPr>
              <a:lstStyle/>
              <a:p>
                <a:pPr algn="ctr"/>
                <a:r>
                  <a:rPr lang="en-US" sz="4000" b="1">
                    <a:solidFill>
                      <a:srgbClr val="FFFFFF"/>
                    </a:solidFill>
                    <a:latin typeface="Times New Roman" pitchFamily="18" charset="0"/>
                    <a:ea typeface="Tahoma"/>
                    <a:cs typeface="Times New Roman" pitchFamily="18" charset="0"/>
                    <a:sym typeface="Tahoma"/>
                  </a:rPr>
                  <a:t>IV</a:t>
                </a:r>
                <a:endParaRPr sz="4000" b="1">
                  <a:solidFill>
                    <a:srgbClr val="FFFFFF"/>
                  </a:solidFill>
                  <a:latin typeface="Times New Roman" pitchFamily="18" charset="0"/>
                  <a:ea typeface="Tahoma"/>
                  <a:cs typeface="Times New Roman" pitchFamily="18" charset="0"/>
                  <a:sym typeface="Tahoma"/>
                </a:endParaRPr>
              </a:p>
            </p:txBody>
          </p:sp>
        </p:grpSp>
      </p:grpSp>
      <p:sp>
        <p:nvSpPr>
          <p:cNvPr id="3" name="TextBox 2"/>
          <p:cNvSpPr txBox="1"/>
          <p:nvPr/>
        </p:nvSpPr>
        <p:spPr>
          <a:xfrm>
            <a:off x="1682238" y="2451439"/>
            <a:ext cx="14993529"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2.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aldehyde</a:t>
            </a:r>
            <a:endParaRPr lang="vi-VN" sz="5400" dirty="0"/>
          </a:p>
        </p:txBody>
      </p:sp>
      <p:sp>
        <p:nvSpPr>
          <p:cNvPr id="82" name="TextBox 81"/>
          <p:cNvSpPr txBox="1"/>
          <p:nvPr/>
        </p:nvSpPr>
        <p:spPr>
          <a:xfrm>
            <a:off x="1513355" y="3647662"/>
            <a:ext cx="18675633" cy="923295"/>
          </a:xfrm>
          <a:prstGeom prst="rect">
            <a:avLst/>
          </a:prstGeom>
          <a:noFill/>
        </p:spPr>
        <p:txBody>
          <a:bodyPr wrap="square" lIns="91410" tIns="45703" rIns="91410" bIns="45703" rtlCol="0">
            <a:spAutoFit/>
          </a:bodyPr>
          <a:lstStyle/>
          <a:p>
            <a:r>
              <a:rPr lang="en-US" sz="5400" b="1" dirty="0" smtClean="0">
                <a:latin typeface="Times New Roman" pitchFamily="18" charset="0"/>
                <a:cs typeface="Times New Roman" pitchFamily="18" charset="0"/>
              </a:rPr>
              <a:t>      c.  </a:t>
            </a:r>
            <a:r>
              <a:rPr lang="en-US" sz="5400" b="1" dirty="0" err="1">
                <a:latin typeface="Times New Roman" pitchFamily="18" charset="0"/>
                <a:cs typeface="Times New Roman" pitchFamily="18" charset="0"/>
              </a:rPr>
              <a:t>Phản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ứng</a:t>
            </a:r>
            <a:r>
              <a:rPr lang="en-US" sz="5400" b="1"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oxi</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hóa</a:t>
            </a:r>
            <a:r>
              <a:rPr lang="en-US" sz="5400" b="1" dirty="0" smtClean="0">
                <a:latin typeface="Times New Roman" pitchFamily="18" charset="0"/>
                <a:cs typeface="Times New Roman" pitchFamily="18" charset="0"/>
              </a:rPr>
              <a:t> aldehyde  </a:t>
            </a:r>
            <a:r>
              <a:rPr lang="en-US" sz="5400" b="1" dirty="0" err="1" smtClean="0">
                <a:latin typeface="Times New Roman" pitchFamily="18" charset="0"/>
                <a:cs typeface="Times New Roman" pitchFamily="18" charset="0"/>
              </a:rPr>
              <a:t>bằng</a:t>
            </a:r>
            <a:r>
              <a:rPr lang="en-US" sz="5400" b="1" dirty="0" smtClean="0">
                <a:latin typeface="Times New Roman" pitchFamily="18" charset="0"/>
                <a:cs typeface="Times New Roman" pitchFamily="18" charset="0"/>
              </a:rPr>
              <a:t> copper (II) hydroxide                          </a:t>
            </a:r>
            <a:endParaRPr lang="vi-VN" sz="5400" dirty="0"/>
          </a:p>
        </p:txBody>
      </p:sp>
      <p:grpSp>
        <p:nvGrpSpPr>
          <p:cNvPr id="4" name="Group 3"/>
          <p:cNvGrpSpPr/>
          <p:nvPr/>
        </p:nvGrpSpPr>
        <p:grpSpPr>
          <a:xfrm>
            <a:off x="3176747" y="5770066"/>
            <a:ext cx="6520707" cy="721690"/>
            <a:chOff x="3176747" y="5770066"/>
            <a:chExt cx="6520707" cy="721690"/>
          </a:xfrm>
        </p:grpSpPr>
        <p:sp>
          <p:nvSpPr>
            <p:cNvPr id="84" name="TextBox 83"/>
            <p:cNvSpPr txBox="1"/>
            <p:nvPr/>
          </p:nvSpPr>
          <p:spPr>
            <a:xfrm>
              <a:off x="3176747" y="5770066"/>
              <a:ext cx="2381841" cy="707886"/>
            </a:xfrm>
            <a:prstGeom prst="rect">
              <a:avLst/>
            </a:prstGeom>
            <a:noFill/>
          </p:spPr>
          <p:txBody>
            <a:bodyPr wrap="square">
              <a:spAutoFit/>
            </a:bodyPr>
            <a:lstStyle/>
            <a:p>
              <a:pPr fontAlgn="base">
                <a:spcBef>
                  <a:spcPct val="0"/>
                </a:spcBef>
                <a:spcAft>
                  <a:spcPct val="0"/>
                </a:spcAft>
                <a:defRPr/>
              </a:pPr>
              <a:r>
                <a:rPr lang="en-US" sz="4000" b="1" dirty="0" err="1">
                  <a:solidFill>
                    <a:srgbClr val="FF0000"/>
                  </a:solidFill>
                  <a:latin typeface="Times New Roman"/>
                  <a:cs typeface="Arial" charset="0"/>
                </a:rPr>
                <a:t>Chất</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khử</a:t>
              </a:r>
              <a:endParaRPr lang="vi-VN" sz="4000" b="1" dirty="0">
                <a:solidFill>
                  <a:srgbClr val="FF0000"/>
                </a:solidFill>
                <a:latin typeface="Times New Roman"/>
                <a:cs typeface="Arial" charset="0"/>
              </a:endParaRPr>
            </a:p>
          </p:txBody>
        </p:sp>
        <p:sp>
          <p:nvSpPr>
            <p:cNvPr id="85" name="TextBox 84"/>
            <p:cNvSpPr txBox="1"/>
            <p:nvPr/>
          </p:nvSpPr>
          <p:spPr>
            <a:xfrm>
              <a:off x="6687127" y="5783870"/>
              <a:ext cx="3010327" cy="707886"/>
            </a:xfrm>
            <a:prstGeom prst="rect">
              <a:avLst/>
            </a:prstGeom>
            <a:noFill/>
          </p:spPr>
          <p:txBody>
            <a:bodyPr wrap="square">
              <a:spAutoFit/>
            </a:bodyPr>
            <a:lstStyle/>
            <a:p>
              <a:pPr fontAlgn="base">
                <a:spcBef>
                  <a:spcPct val="0"/>
                </a:spcBef>
                <a:spcAft>
                  <a:spcPct val="0"/>
                </a:spcAft>
                <a:defRPr/>
              </a:pPr>
              <a:r>
                <a:rPr lang="en-US" sz="4000" b="1" dirty="0" err="1">
                  <a:solidFill>
                    <a:srgbClr val="FF0000"/>
                  </a:solidFill>
                  <a:latin typeface="Times New Roman"/>
                  <a:cs typeface="Arial" charset="0"/>
                </a:rPr>
                <a:t>Chất</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oxi</a:t>
              </a:r>
              <a:r>
                <a:rPr lang="en-US" sz="4000" b="1" dirty="0">
                  <a:solidFill>
                    <a:srgbClr val="FF0000"/>
                  </a:solidFill>
                  <a:latin typeface="Times New Roman"/>
                  <a:cs typeface="Arial" charset="0"/>
                </a:rPr>
                <a:t> </a:t>
              </a:r>
              <a:r>
                <a:rPr lang="en-US" sz="4000" b="1" dirty="0" err="1">
                  <a:solidFill>
                    <a:srgbClr val="FF0000"/>
                  </a:solidFill>
                  <a:latin typeface="Times New Roman"/>
                  <a:cs typeface="Arial" charset="0"/>
                </a:rPr>
                <a:t>hóa</a:t>
              </a:r>
              <a:endParaRPr lang="vi-VN" sz="4000" b="1" dirty="0">
                <a:solidFill>
                  <a:srgbClr val="FF0000"/>
                </a:solidFill>
                <a:latin typeface="Times New Roman"/>
                <a:cs typeface="Arial" charset="0"/>
              </a:endParaRPr>
            </a:p>
          </p:txBody>
        </p:sp>
      </p:grpSp>
      <p:grpSp>
        <p:nvGrpSpPr>
          <p:cNvPr id="5" name="Group 4"/>
          <p:cNvGrpSpPr/>
          <p:nvPr/>
        </p:nvGrpSpPr>
        <p:grpSpPr>
          <a:xfrm>
            <a:off x="3492591" y="4363519"/>
            <a:ext cx="18693633" cy="1569660"/>
            <a:chOff x="3492591" y="4363519"/>
            <a:chExt cx="18693633" cy="1569660"/>
          </a:xfrm>
        </p:grpSpPr>
        <p:sp>
          <p:nvSpPr>
            <p:cNvPr id="18" name="Rectangle 17"/>
            <p:cNvSpPr/>
            <p:nvPr/>
          </p:nvSpPr>
          <p:spPr>
            <a:xfrm>
              <a:off x="3492591" y="4363519"/>
              <a:ext cx="18693633" cy="1569660"/>
            </a:xfrm>
            <a:prstGeom prst="rect">
              <a:avLst/>
            </a:prstGeom>
          </p:spPr>
          <p:txBody>
            <a:bodyPr wrap="square">
              <a:spAutoFit/>
            </a:bodyPr>
            <a:lstStyle/>
            <a:p>
              <a:pPr algn="just" fontAlgn="base">
                <a:spcBef>
                  <a:spcPct val="0"/>
                </a:spcBef>
                <a:spcAft>
                  <a:spcPct val="0"/>
                </a:spcAft>
                <a:defRPr/>
              </a:pPr>
              <a:endParaRPr lang="vi-VN" sz="4800" b="1" dirty="0">
                <a:solidFill>
                  <a:schemeClr val="tx1"/>
                </a:solidFill>
                <a:latin typeface="Times New Roman"/>
                <a:cs typeface="Arial" charset="0"/>
              </a:endParaRPr>
            </a:p>
            <a:p>
              <a:pPr algn="just" fontAlgn="base">
                <a:spcBef>
                  <a:spcPct val="0"/>
                </a:spcBef>
                <a:spcAft>
                  <a:spcPct val="0"/>
                </a:spcAft>
                <a:defRPr/>
              </a:pPr>
              <a:r>
                <a:rPr lang="vi-VN" sz="4800" b="1" dirty="0">
                  <a:solidFill>
                    <a:schemeClr val="tx1"/>
                  </a:solidFill>
                  <a:latin typeface="Times New Roman"/>
                  <a:cs typeface="Arial" charset="0"/>
                </a:rPr>
                <a:t>RCHO </a:t>
              </a:r>
              <a:r>
                <a:rPr lang="vi-VN" sz="4800" b="1" dirty="0" smtClean="0">
                  <a:solidFill>
                    <a:schemeClr val="tx1"/>
                  </a:solidFill>
                  <a:latin typeface="Times New Roman"/>
                  <a:cs typeface="Arial" charset="0"/>
                </a:rPr>
                <a:t>+    </a:t>
              </a:r>
              <a:r>
                <a:rPr lang="vi-VN" sz="4800" b="1" dirty="0">
                  <a:solidFill>
                    <a:schemeClr val="tx1"/>
                  </a:solidFill>
                  <a:latin typeface="Times New Roman"/>
                  <a:cs typeface="Arial" charset="0"/>
                </a:rPr>
                <a:t>2Cu(OH)</a:t>
              </a:r>
              <a:r>
                <a:rPr lang="vi-VN" sz="4800" b="1" baseline="-25000" dirty="0">
                  <a:solidFill>
                    <a:schemeClr val="tx1"/>
                  </a:solidFill>
                  <a:latin typeface="Times New Roman"/>
                  <a:cs typeface="Arial" charset="0"/>
                </a:rPr>
                <a:t>2</a:t>
              </a:r>
              <a:r>
                <a:rPr lang="vi-VN" sz="4800" b="1" dirty="0">
                  <a:solidFill>
                    <a:schemeClr val="tx1"/>
                  </a:solidFill>
                  <a:latin typeface="Times New Roman"/>
                  <a:cs typeface="Arial" charset="0"/>
                </a:rPr>
                <a:t> + NaOH</a:t>
              </a:r>
              <a:r>
                <a:rPr lang="en-US" sz="4800" b="1" dirty="0">
                  <a:solidFill>
                    <a:schemeClr val="tx1"/>
                  </a:solidFill>
                  <a:latin typeface="Times New Roman"/>
                  <a:cs typeface="Arial" charset="0"/>
                </a:rPr>
                <a:t>                      </a:t>
              </a:r>
              <a:r>
                <a:rPr lang="vi-VN" sz="4800" b="1" dirty="0" err="1">
                  <a:solidFill>
                    <a:schemeClr val="tx1"/>
                  </a:solidFill>
                  <a:latin typeface="Times New Roman"/>
                  <a:cs typeface="Arial" charset="0"/>
                </a:rPr>
                <a:t>RCOONa</a:t>
              </a:r>
              <a:r>
                <a:rPr lang="vi-VN" sz="4800" b="1" dirty="0">
                  <a:solidFill>
                    <a:schemeClr val="tx1"/>
                  </a:solidFill>
                  <a:latin typeface="Times New Roman"/>
                  <a:cs typeface="Arial" charset="0"/>
                </a:rPr>
                <a:t> + Cu</a:t>
              </a:r>
              <a:r>
                <a:rPr lang="vi-VN" sz="4800" b="1" baseline="-25000" dirty="0">
                  <a:solidFill>
                    <a:schemeClr val="tx1"/>
                  </a:solidFill>
                  <a:latin typeface="Times New Roman"/>
                  <a:cs typeface="Arial" charset="0"/>
                </a:rPr>
                <a:t>2</a:t>
              </a:r>
              <a:r>
                <a:rPr lang="vi-VN" sz="4800" b="1" dirty="0">
                  <a:solidFill>
                    <a:schemeClr val="tx1"/>
                  </a:solidFill>
                  <a:latin typeface="Times New Roman"/>
                  <a:cs typeface="Arial" charset="0"/>
                </a:rPr>
                <a:t>O </a:t>
              </a:r>
              <a:r>
                <a:rPr lang="en-US" sz="4800" b="1" dirty="0">
                  <a:solidFill>
                    <a:schemeClr val="tx1"/>
                  </a:solidFill>
                  <a:latin typeface="Times New Roman"/>
                  <a:cs typeface="Arial" charset="0"/>
                </a:rPr>
                <a:t>  </a:t>
              </a:r>
              <a:r>
                <a:rPr lang="vi-VN" sz="4800" b="1" dirty="0">
                  <a:solidFill>
                    <a:schemeClr val="tx1"/>
                  </a:solidFill>
                  <a:latin typeface="Times New Roman"/>
                  <a:cs typeface="Arial" charset="0"/>
                </a:rPr>
                <a:t>+ 3H</a:t>
              </a:r>
              <a:r>
                <a:rPr lang="vi-VN" sz="4800" b="1" baseline="-25000" dirty="0">
                  <a:solidFill>
                    <a:schemeClr val="tx1"/>
                  </a:solidFill>
                  <a:latin typeface="Times New Roman"/>
                  <a:cs typeface="Arial" charset="0"/>
                </a:rPr>
                <a:t>2</a:t>
              </a:r>
              <a:r>
                <a:rPr lang="vi-VN" sz="4800" b="1" dirty="0">
                  <a:solidFill>
                    <a:schemeClr val="tx1"/>
                  </a:solidFill>
                  <a:latin typeface="Times New Roman"/>
                  <a:cs typeface="Arial" charset="0"/>
                </a:rPr>
                <a:t>O</a:t>
              </a:r>
            </a:p>
          </p:txBody>
        </p:sp>
        <p:cxnSp>
          <p:nvCxnSpPr>
            <p:cNvPr id="19" name="Straight Arrow Connector 18"/>
            <p:cNvCxnSpPr/>
            <p:nvPr/>
          </p:nvCxnSpPr>
          <p:spPr>
            <a:xfrm>
              <a:off x="12153607" y="5756354"/>
              <a:ext cx="1947404"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grpSp>
      <p:grpSp>
        <p:nvGrpSpPr>
          <p:cNvPr id="6" name="Group 5"/>
          <p:cNvGrpSpPr/>
          <p:nvPr/>
        </p:nvGrpSpPr>
        <p:grpSpPr>
          <a:xfrm>
            <a:off x="18360188" y="5544881"/>
            <a:ext cx="1828800" cy="1685389"/>
            <a:chOff x="18360188" y="5544881"/>
            <a:chExt cx="1828800" cy="1685389"/>
          </a:xfrm>
        </p:grpSpPr>
        <p:cxnSp>
          <p:nvCxnSpPr>
            <p:cNvPr id="22" name="Straight Arrow Connector 21"/>
            <p:cNvCxnSpPr/>
            <p:nvPr/>
          </p:nvCxnSpPr>
          <p:spPr>
            <a:xfrm>
              <a:off x="19584324" y="5544881"/>
              <a:ext cx="0" cy="3619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18360188" y="5906831"/>
              <a:ext cx="182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US" sz="4000" dirty="0" err="1">
                  <a:solidFill>
                    <a:srgbClr val="FF0000"/>
                  </a:solidFill>
                  <a:cs typeface="Arial" charset="0"/>
                </a:rPr>
                <a:t>Đỏ</a:t>
              </a:r>
              <a:r>
                <a:rPr lang="en-US" sz="4000" dirty="0">
                  <a:solidFill>
                    <a:srgbClr val="FF0000"/>
                  </a:solidFill>
                  <a:cs typeface="Arial" charset="0"/>
                </a:rPr>
                <a:t> </a:t>
              </a:r>
              <a:r>
                <a:rPr lang="en-US" sz="4000" dirty="0" err="1">
                  <a:solidFill>
                    <a:srgbClr val="FF0000"/>
                  </a:solidFill>
                  <a:cs typeface="Arial" charset="0"/>
                </a:rPr>
                <a:t>gạch</a:t>
              </a:r>
              <a:endParaRPr lang="vi-VN" sz="4000" dirty="0">
                <a:solidFill>
                  <a:srgbClr val="FF0000"/>
                </a:solidFill>
                <a:cs typeface="Arial" charset="0"/>
              </a:endParaRPr>
            </a:p>
          </p:txBody>
        </p:sp>
      </p:grpSp>
      <p:sp>
        <p:nvSpPr>
          <p:cNvPr id="2" name="Rectangle 1"/>
          <p:cNvSpPr/>
          <p:nvPr/>
        </p:nvSpPr>
        <p:spPr>
          <a:xfrm>
            <a:off x="6403396" y="6350169"/>
            <a:ext cx="11577208" cy="1015663"/>
          </a:xfrm>
          <a:prstGeom prst="rect">
            <a:avLst/>
          </a:prstGeom>
        </p:spPr>
        <p:txBody>
          <a:bodyPr wrap="none">
            <a:spAutoFit/>
          </a:bodyPr>
          <a:lstStyle/>
          <a:p>
            <a:pPr lvl="0"/>
            <a:r>
              <a:rPr lang="vi-VN" sz="6000" b="1" dirty="0">
                <a:solidFill>
                  <a:prstClr val="white"/>
                </a:solidFill>
                <a:latin typeface="Times New Roman"/>
              </a:rPr>
              <a:t>Bài 23 : HỢP CHẤT CARBONYL</a:t>
            </a:r>
            <a:endParaRPr lang="vi-VN" sz="6000" b="1" dirty="0">
              <a:solidFill>
                <a:prstClr val="white"/>
              </a:solidFill>
              <a:latin typeface="Times New Roman"/>
            </a:endParaRPr>
          </a:p>
        </p:txBody>
      </p:sp>
      <p:sp>
        <p:nvSpPr>
          <p:cNvPr id="20" name="TextBox 19"/>
          <p:cNvSpPr txBox="1"/>
          <p:nvPr/>
        </p:nvSpPr>
        <p:spPr>
          <a:xfrm>
            <a:off x="5871405" y="-72189"/>
            <a:ext cx="14726653" cy="1015663"/>
          </a:xfrm>
          <a:prstGeom prst="rect">
            <a:avLst/>
          </a:prstGeom>
          <a:noFill/>
        </p:spPr>
        <p:txBody>
          <a:bodyPr wrap="square" rtlCol="0">
            <a:spAutoFit/>
          </a:bodyPr>
          <a:lstStyle/>
          <a:p>
            <a:r>
              <a:rPr lang="vi-VN" sz="6000" b="1" dirty="0" smtClean="0">
                <a:solidFill>
                  <a:schemeClr val="bg1"/>
                </a:solidFill>
                <a:latin typeface="+mj-lt"/>
              </a:rPr>
              <a:t>Bài 23 : HỢP CHẤT CARBONYL</a:t>
            </a:r>
            <a:endParaRPr lang="vi-VN" sz="6000" b="1" dirty="0">
              <a:solidFill>
                <a:schemeClr val="bg1"/>
              </a:solidFill>
              <a:latin typeface="+mj-lt"/>
            </a:endParaRPr>
          </a:p>
        </p:txBody>
      </p:sp>
    </p:spTree>
    <p:extLst>
      <p:ext uri="{BB962C8B-B14F-4D97-AF65-F5344CB8AC3E}">
        <p14:creationId xmlns:p14="http://schemas.microsoft.com/office/powerpoint/2010/main" val="1943519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6" y="842472"/>
            <a:ext cx="3489157" cy="1539784"/>
          </a:xfrm>
        </p:spPr>
        <p:txBody>
          <a:bodyPr/>
          <a:lstStyle/>
          <a:p>
            <a:r>
              <a:rPr lang="en-US" sz="4800" b="1" dirty="0" err="1" smtClean="0">
                <a:solidFill>
                  <a:schemeClr val="tx1"/>
                </a:solidFill>
              </a:rPr>
              <a:t>Bài</a:t>
            </a:r>
            <a:r>
              <a:rPr lang="en-US" sz="4800" b="1" dirty="0" smtClean="0">
                <a:solidFill>
                  <a:schemeClr val="tx1"/>
                </a:solidFill>
              </a:rPr>
              <a:t> </a:t>
            </a:r>
            <a:r>
              <a:rPr lang="en-US" sz="4800" b="1" dirty="0" err="1" smtClean="0">
                <a:solidFill>
                  <a:schemeClr val="tx1"/>
                </a:solidFill>
              </a:rPr>
              <a:t>tập</a:t>
            </a:r>
            <a:r>
              <a:rPr lang="en-US" sz="4800" b="1" dirty="0" smtClean="0">
                <a:solidFill>
                  <a:schemeClr val="tx1"/>
                </a:solidFill>
              </a:rPr>
              <a:t> 4: </a:t>
            </a:r>
            <a:endParaRPr lang="vi-VN" sz="4800" b="1" dirty="0">
              <a:solidFill>
                <a:schemeClr val="tx1"/>
              </a:solidFill>
            </a:endParaRPr>
          </a:p>
        </p:txBody>
      </p:sp>
      <p:sp>
        <p:nvSpPr>
          <p:cNvPr id="4" name="TextBox 3"/>
          <p:cNvSpPr txBox="1"/>
          <p:nvPr/>
        </p:nvSpPr>
        <p:spPr>
          <a:xfrm>
            <a:off x="721904" y="5871415"/>
            <a:ext cx="2839453" cy="769441"/>
          </a:xfrm>
          <a:prstGeom prst="rect">
            <a:avLst/>
          </a:prstGeom>
          <a:noFill/>
        </p:spPr>
        <p:txBody>
          <a:bodyPr wrap="square" rtlCol="0">
            <a:spAutoFit/>
          </a:bodyPr>
          <a:lstStyle/>
          <a:p>
            <a:r>
              <a:rPr lang="en-US" sz="4400" b="1" dirty="0" err="1" smtClean="0">
                <a:latin typeface="Times New Roman"/>
              </a:rPr>
              <a:t>Bài</a:t>
            </a:r>
            <a:r>
              <a:rPr lang="en-US" sz="4400" b="1" dirty="0" smtClean="0">
                <a:latin typeface="Times New Roman"/>
              </a:rPr>
              <a:t> </a:t>
            </a:r>
            <a:r>
              <a:rPr lang="en-US" sz="4400" b="1" dirty="0" err="1" smtClean="0">
                <a:latin typeface="Times New Roman"/>
              </a:rPr>
              <a:t>giải</a:t>
            </a:r>
            <a:r>
              <a:rPr lang="en-US" sz="4400" b="1" dirty="0" smtClean="0">
                <a:latin typeface="Times New Roman"/>
              </a:rPr>
              <a:t>: </a:t>
            </a:r>
            <a:endParaRPr lang="vi-VN" sz="4400" b="1" dirty="0">
              <a:latin typeface="Times New Roman"/>
            </a:endParaRPr>
          </a:p>
        </p:txBody>
      </p:sp>
      <p:sp>
        <p:nvSpPr>
          <p:cNvPr id="6" name="TextBox 5"/>
          <p:cNvSpPr txBox="1"/>
          <p:nvPr/>
        </p:nvSpPr>
        <p:spPr>
          <a:xfrm>
            <a:off x="5871405" y="-168441"/>
            <a:ext cx="14726653" cy="1015663"/>
          </a:xfrm>
          <a:prstGeom prst="rect">
            <a:avLst/>
          </a:prstGeom>
          <a:noFill/>
        </p:spPr>
        <p:txBody>
          <a:bodyPr wrap="square" rtlCol="0">
            <a:spAutoFit/>
          </a:bodyPr>
          <a:lstStyle/>
          <a:p>
            <a:r>
              <a:rPr lang="vi-VN" sz="6000" b="1" dirty="0" smtClean="0">
                <a:solidFill>
                  <a:prstClr val="white"/>
                </a:solidFill>
                <a:latin typeface="Times New Roman"/>
              </a:rPr>
              <a:t>Bài 23 : HỢP CHẤT CARBONYL</a:t>
            </a:r>
            <a:endParaRPr lang="vi-VN" sz="6000" b="1" dirty="0">
              <a:solidFill>
                <a:prstClr val="white"/>
              </a:solidFill>
              <a:latin typeface="Times New Roman"/>
            </a:endParaRPr>
          </a:p>
        </p:txBody>
      </p:sp>
      <p:sp>
        <p:nvSpPr>
          <p:cNvPr id="7" name="Rectangle 6"/>
          <p:cNvSpPr/>
          <p:nvPr/>
        </p:nvSpPr>
        <p:spPr>
          <a:xfrm>
            <a:off x="1612232" y="2155025"/>
            <a:ext cx="22162168" cy="3765646"/>
          </a:xfrm>
          <a:prstGeom prst="rect">
            <a:avLst/>
          </a:prstGeom>
        </p:spPr>
        <p:txBody>
          <a:bodyPr wrap="square">
            <a:spAutoFit/>
          </a:bodyPr>
          <a:lstStyle/>
          <a:p>
            <a:pPr algn="just">
              <a:lnSpc>
                <a:spcPct val="135000"/>
              </a:lnSpc>
              <a:spcBef>
                <a:spcPts val="600"/>
              </a:spcBef>
              <a:spcAft>
                <a:spcPts val="600"/>
              </a:spcAft>
              <a:tabLst>
                <a:tab pos="1257300" algn="l"/>
                <a:tab pos="1828800" algn="l"/>
              </a:tabLst>
            </a:pPr>
            <a:r>
              <a:rPr lang="pt-BR" sz="5400" b="1" dirty="0" smtClean="0">
                <a:latin typeface="Times New Roman"/>
                <a:ea typeface="Times New Roman"/>
                <a:cs typeface="Times New Roman"/>
              </a:rPr>
              <a:t>Viết </a:t>
            </a:r>
            <a:r>
              <a:rPr lang="pt-BR" sz="5400" b="1" dirty="0">
                <a:latin typeface="Times New Roman"/>
                <a:ea typeface="Times New Roman"/>
                <a:cs typeface="Times New Roman"/>
              </a:rPr>
              <a:t>phương trình hóa học của phản ứng giữa HCHO với các tác nhân sau:  </a:t>
            </a:r>
            <a:endParaRPr lang="vi-VN" sz="5400" b="1" dirty="0">
              <a:latin typeface="Times New Roman"/>
              <a:cs typeface="Times New Roman"/>
            </a:endParaRPr>
          </a:p>
          <a:p>
            <a:pPr algn="just">
              <a:lnSpc>
                <a:spcPct val="135000"/>
              </a:lnSpc>
              <a:spcBef>
                <a:spcPts val="600"/>
              </a:spcBef>
              <a:spcAft>
                <a:spcPts val="600"/>
              </a:spcAft>
              <a:tabLst>
                <a:tab pos="1257300" algn="l"/>
                <a:tab pos="1828800" algn="l"/>
              </a:tabLst>
            </a:pPr>
            <a:r>
              <a:rPr lang="pt-BR" sz="5400" b="1" dirty="0">
                <a:latin typeface="Times New Roman"/>
                <a:ea typeface="Times New Roman"/>
                <a:cs typeface="Times New Roman"/>
              </a:rPr>
              <a:t>a) Thuốc thử tollens          </a:t>
            </a:r>
            <a:endParaRPr lang="vi-VN" sz="5400" b="1" dirty="0">
              <a:latin typeface="Times New Roman"/>
              <a:cs typeface="Times New Roman"/>
            </a:endParaRPr>
          </a:p>
          <a:p>
            <a:pPr algn="just">
              <a:lnSpc>
                <a:spcPct val="135000"/>
              </a:lnSpc>
              <a:spcBef>
                <a:spcPts val="600"/>
              </a:spcBef>
              <a:spcAft>
                <a:spcPts val="600"/>
              </a:spcAft>
              <a:tabLst>
                <a:tab pos="1257300" algn="l"/>
                <a:tab pos="1828800" algn="l"/>
              </a:tabLst>
            </a:pPr>
            <a:r>
              <a:rPr lang="pt-BR" sz="5400" b="1" dirty="0">
                <a:latin typeface="Times New Roman"/>
                <a:ea typeface="Times New Roman"/>
                <a:cs typeface="Times New Roman"/>
              </a:rPr>
              <a:t>b) Cu(OH)</a:t>
            </a:r>
            <a:r>
              <a:rPr lang="pt-BR" sz="5400" b="1" baseline="-25000" dirty="0">
                <a:latin typeface="Times New Roman"/>
                <a:ea typeface="Times New Roman"/>
                <a:cs typeface="Times New Roman"/>
              </a:rPr>
              <a:t>2</a:t>
            </a:r>
            <a:r>
              <a:rPr lang="pt-BR" sz="5400" b="1" dirty="0">
                <a:latin typeface="Times New Roman"/>
                <a:ea typeface="Times New Roman"/>
                <a:cs typeface="Times New Roman"/>
              </a:rPr>
              <a:t>/NaOH</a:t>
            </a:r>
            <a:endParaRPr lang="vi-VN" sz="5400" b="1" dirty="0">
              <a:latin typeface="Times New Roman"/>
              <a:cs typeface="Times New Roman"/>
            </a:endParaRPr>
          </a:p>
        </p:txBody>
      </p:sp>
      <p:sp>
        <p:nvSpPr>
          <p:cNvPr id="14" name="TextBox 13"/>
          <p:cNvSpPr txBox="1"/>
          <p:nvPr/>
        </p:nvSpPr>
        <p:spPr>
          <a:xfrm>
            <a:off x="2141630" y="6929612"/>
            <a:ext cx="21392138" cy="2122119"/>
          </a:xfrm>
          <a:prstGeom prst="rect">
            <a:avLst/>
          </a:prstGeom>
          <a:noFill/>
        </p:spPr>
        <p:txBody>
          <a:bodyPr wrap="square" rtlCol="0">
            <a:spAutoFit/>
          </a:bodyPr>
          <a:lstStyle/>
          <a:p>
            <a:pPr>
              <a:lnSpc>
                <a:spcPct val="135000"/>
              </a:lnSpc>
              <a:spcBef>
                <a:spcPts val="600"/>
              </a:spcBef>
              <a:spcAft>
                <a:spcPts val="600"/>
              </a:spcAft>
            </a:pPr>
            <a:r>
              <a:rPr lang="pt-BR" sz="5400" b="1" dirty="0" smtClean="0">
                <a:latin typeface="Times New Roman"/>
                <a:ea typeface="Times New Roman"/>
                <a:cs typeface="Times New Roman"/>
              </a:rPr>
              <a:t>a</a:t>
            </a:r>
            <a:r>
              <a:rPr lang="pt-BR" sz="5400" b="1" dirty="0">
                <a:latin typeface="Times New Roman"/>
                <a:ea typeface="Times New Roman"/>
                <a:cs typeface="Times New Roman"/>
              </a:rPr>
              <a:t>) HCHO + 2</a:t>
            </a:r>
            <a:r>
              <a:rPr lang="pt-BR" sz="5400" b="1" dirty="0">
                <a:latin typeface="Times New Roman"/>
                <a:ea typeface="Times New Roman"/>
                <a:cs typeface="Times New Roman"/>
                <a:sym typeface="Symbol"/>
              </a:rPr>
              <a:t></a:t>
            </a:r>
            <a:r>
              <a:rPr lang="pt-BR" sz="5400" b="1" dirty="0">
                <a:latin typeface="Times New Roman"/>
                <a:ea typeface="Times New Roman"/>
                <a:cs typeface="Times New Roman"/>
              </a:rPr>
              <a:t>Ag(NH</a:t>
            </a:r>
            <a:r>
              <a:rPr lang="pt-BR" sz="5400" b="1" baseline="-25000" dirty="0">
                <a:latin typeface="Times New Roman"/>
                <a:ea typeface="Times New Roman"/>
                <a:cs typeface="Times New Roman"/>
              </a:rPr>
              <a:t>3</a:t>
            </a:r>
            <a:r>
              <a:rPr lang="pt-BR" sz="5400" b="1" dirty="0">
                <a:latin typeface="Times New Roman"/>
                <a:ea typeface="Times New Roman"/>
                <a:cs typeface="Times New Roman"/>
              </a:rPr>
              <a:t>)</a:t>
            </a:r>
            <a:r>
              <a:rPr lang="pt-BR" sz="5400" b="1" baseline="-25000" dirty="0">
                <a:latin typeface="Times New Roman"/>
                <a:ea typeface="Times New Roman"/>
                <a:cs typeface="Times New Roman"/>
              </a:rPr>
              <a:t>2</a:t>
            </a:r>
            <a:r>
              <a:rPr lang="pt-BR" sz="5400" b="1" dirty="0">
                <a:latin typeface="Times New Roman"/>
                <a:ea typeface="Times New Roman"/>
                <a:cs typeface="Times New Roman"/>
                <a:sym typeface="Symbol"/>
              </a:rPr>
              <a:t></a:t>
            </a:r>
            <a:r>
              <a:rPr lang="pt-BR" sz="5400" b="1" dirty="0">
                <a:latin typeface="Times New Roman"/>
                <a:ea typeface="Times New Roman"/>
                <a:cs typeface="Times New Roman"/>
              </a:rPr>
              <a:t>OH</a:t>
            </a:r>
            <a:r>
              <a:rPr lang="vi-VN" sz="5400" b="1" dirty="0">
                <a:latin typeface="Times New Roman"/>
                <a:ea typeface="Times New Roman"/>
                <a:cs typeface="Times New Roman"/>
              </a:rPr>
              <a:t> </a:t>
            </a:r>
            <a:r>
              <a:rPr lang="pt-BR" sz="5400" b="1" dirty="0">
                <a:latin typeface="Times New Roman"/>
                <a:ea typeface="Times New Roman"/>
                <a:cs typeface="Times New Roman"/>
              </a:rPr>
              <a:t>HCOONH</a:t>
            </a:r>
            <a:r>
              <a:rPr lang="pt-BR" sz="5400" b="1" baseline="-25000" dirty="0">
                <a:latin typeface="Times New Roman"/>
                <a:ea typeface="Times New Roman"/>
                <a:cs typeface="Times New Roman"/>
              </a:rPr>
              <a:t>4</a:t>
            </a:r>
            <a:r>
              <a:rPr lang="pt-BR" sz="5400" b="1" dirty="0">
                <a:latin typeface="Times New Roman"/>
                <a:ea typeface="Times New Roman"/>
                <a:cs typeface="Times New Roman"/>
              </a:rPr>
              <a:t> +   2Ag</a:t>
            </a:r>
            <a:r>
              <a:rPr lang="en-US" sz="5400" b="1" dirty="0">
                <a:latin typeface="Times New Roman"/>
                <a:ea typeface="Times New Roman"/>
                <a:cs typeface="Times New Roman"/>
                <a:sym typeface="Wingdings 3"/>
              </a:rPr>
              <a:t></a:t>
            </a:r>
            <a:r>
              <a:rPr lang="pt-BR" sz="5400" b="1" dirty="0">
                <a:latin typeface="Times New Roman"/>
                <a:ea typeface="Times New Roman"/>
                <a:cs typeface="Times New Roman"/>
              </a:rPr>
              <a:t> + 3NH</a:t>
            </a:r>
            <a:r>
              <a:rPr lang="pt-BR" sz="5400" b="1" baseline="-25000" dirty="0">
                <a:latin typeface="Times New Roman"/>
                <a:ea typeface="Times New Roman"/>
                <a:cs typeface="Times New Roman"/>
              </a:rPr>
              <a:t>3</a:t>
            </a:r>
            <a:r>
              <a:rPr lang="pt-BR" sz="5400" b="1" dirty="0">
                <a:latin typeface="Times New Roman"/>
                <a:ea typeface="Times New Roman"/>
                <a:cs typeface="Times New Roman"/>
              </a:rPr>
              <a:t> + H</a:t>
            </a:r>
            <a:r>
              <a:rPr lang="pt-BR" sz="5400" b="1" baseline="-25000" dirty="0">
                <a:latin typeface="Times New Roman"/>
                <a:ea typeface="Times New Roman"/>
                <a:cs typeface="Times New Roman"/>
              </a:rPr>
              <a:t>2</a:t>
            </a:r>
            <a:r>
              <a:rPr lang="pt-BR" sz="5400" b="1" dirty="0">
                <a:latin typeface="Times New Roman"/>
                <a:ea typeface="Times New Roman"/>
                <a:cs typeface="Times New Roman"/>
              </a:rPr>
              <a:t>O.</a:t>
            </a:r>
            <a:endParaRPr lang="vi-VN" sz="5400" b="1" dirty="0">
              <a:latin typeface="Times New Roman"/>
              <a:cs typeface="Times New Roman"/>
            </a:endParaRPr>
          </a:p>
          <a:p>
            <a:r>
              <a:rPr lang="pt-BR" sz="5400" b="1" dirty="0">
                <a:latin typeface="Times New Roman"/>
                <a:ea typeface="Times New Roman"/>
              </a:rPr>
              <a:t>b) HCHO + 2Cu(OH)</a:t>
            </a:r>
            <a:r>
              <a:rPr lang="pt-BR" sz="5400" b="1" baseline="-25000" dirty="0">
                <a:latin typeface="Times New Roman"/>
                <a:ea typeface="Times New Roman"/>
              </a:rPr>
              <a:t>2</a:t>
            </a:r>
            <a:r>
              <a:rPr lang="pt-BR" sz="5400" b="1" dirty="0">
                <a:latin typeface="Times New Roman"/>
                <a:ea typeface="Times New Roman"/>
              </a:rPr>
              <a:t> + NaOH HCOONa  + Cu</a:t>
            </a:r>
            <a:r>
              <a:rPr lang="pt-BR" sz="5400" b="1" baseline="-25000" dirty="0">
                <a:latin typeface="Times New Roman"/>
                <a:ea typeface="Times New Roman"/>
              </a:rPr>
              <a:t>2</a:t>
            </a:r>
            <a:r>
              <a:rPr lang="pt-BR" sz="5400" b="1" dirty="0">
                <a:latin typeface="Times New Roman"/>
                <a:ea typeface="Times New Roman"/>
              </a:rPr>
              <a:t>O + 3H</a:t>
            </a:r>
            <a:r>
              <a:rPr lang="pt-BR" sz="5400" b="1" baseline="-25000" dirty="0">
                <a:latin typeface="Times New Roman"/>
                <a:ea typeface="Times New Roman"/>
              </a:rPr>
              <a:t>2</a:t>
            </a:r>
            <a:r>
              <a:rPr lang="pt-BR" sz="5400" b="1" dirty="0">
                <a:latin typeface="Times New Roman"/>
                <a:ea typeface="Times New Roman"/>
              </a:rPr>
              <a:t>O.</a:t>
            </a:r>
            <a:endParaRPr lang="vi-VN" sz="5400" b="1" dirty="0"/>
          </a:p>
        </p:txBody>
      </p:sp>
    </p:spTree>
    <p:extLst>
      <p:ext uri="{BB962C8B-B14F-4D97-AF65-F5344CB8AC3E}">
        <p14:creationId xmlns:p14="http://schemas.microsoft.com/office/powerpoint/2010/main" val="499895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ime New Roman">
      <a:majorFont>
        <a:latin typeface="Times New Roman"/>
        <a:ea typeface=""/>
        <a:cs typeface=""/>
      </a:majorFont>
      <a:minorFont>
        <a:latin typeface="Times New Roman"/>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533</Words>
  <Application>Microsoft Office PowerPoint</Application>
  <PresentationFormat>Custom</PresentationFormat>
  <Paragraphs>72</Paragraphs>
  <Slides>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8" baseType="lpstr">
      <vt:lpstr>Arial</vt:lpstr>
      <vt:lpstr>Times New Roman</vt:lpstr>
      <vt:lpstr>Wingdings 2</vt:lpstr>
      <vt:lpstr>Tahoma</vt:lpstr>
      <vt:lpstr>Symbol</vt:lpstr>
      <vt:lpstr>Calibri</vt:lpstr>
      <vt:lpstr>Wingdings 3</vt:lpstr>
      <vt:lpstr>Georgia</vt:lpstr>
      <vt:lpstr>1_Urban</vt:lpstr>
      <vt:lpstr>CS ChemDraw Drawing</vt:lpstr>
      <vt:lpstr>PowerPoint Presentation</vt:lpstr>
      <vt:lpstr>PowerPoint Presentation</vt:lpstr>
      <vt:lpstr>Bài tập 3: </vt:lpstr>
      <vt:lpstr>PowerPoint Presentation</vt:lpstr>
      <vt:lpstr>Ngoài phản ứng oxi hóa bởi nước bromine, các hợp chất aldehyde còn có khả năng tham gia một số phản ứng oxi hóa với bởi thuốc thử Tollens và copper (II) hydroxide. Chúng ta cùng làm thí nghiệm chứng minh nhá.</vt:lpstr>
      <vt:lpstr>PowerPoint Presentation</vt:lpstr>
      <vt:lpstr>PowerPoint Presentation</vt:lpstr>
      <vt:lpstr>Bài tập 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28</cp:revision>
  <dcterms:created xsi:type="dcterms:W3CDTF">2013-08-07T06:38:09Z</dcterms:created>
  <dcterms:modified xsi:type="dcterms:W3CDTF">2023-04-19T02:17:39Z</dcterms:modified>
</cp:coreProperties>
</file>