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1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7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56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10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34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71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5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56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97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99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14797" y="505489"/>
            <a:ext cx="96920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Family </a:t>
            </a:r>
            <a:r>
              <a:rPr lang="pt-BR" sz="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Members</a:t>
            </a:r>
            <a:endParaRPr lang="pt-BR" sz="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3399"/>
              </a:solidFill>
              <a:effectLst/>
              <a:latin typeface="Kristen ITC" panose="03050502040202030202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6" y="2249731"/>
            <a:ext cx="4800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sndAc>
          <p:stSnd>
            <p:snd r:embed="rId2" name="Abertura_Peppa_Pig_by_Pamella_Mell.wav"/>
          </p:stSnd>
        </p:sndAc>
      </p:transition>
    </mc:Choice>
    <mc:Fallback xmlns="">
      <p:transition spd="slow">
        <p:sndAc>
          <p:stSnd>
            <p:snd r:embed="rId4" name="Abertura_Peppa_Pig_by_Pamella_Me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97" y="881186"/>
            <a:ext cx="3857138" cy="5584569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teacher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061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95" y="799849"/>
            <a:ext cx="4815839" cy="4127861"/>
          </a:xfrm>
        </p:spPr>
      </p:pic>
      <p:sp>
        <p:nvSpPr>
          <p:cNvPr id="5" name="Texto explicativo em elipse 4"/>
          <p:cNvSpPr/>
          <p:nvPr/>
        </p:nvSpPr>
        <p:spPr>
          <a:xfrm>
            <a:off x="323854" y="1034980"/>
            <a:ext cx="5591907" cy="3657600"/>
          </a:xfrm>
          <a:prstGeom prst="wedgeEllipseCallout">
            <a:avLst>
              <a:gd name="adj1" fmla="val 61342"/>
              <a:gd name="adj2" fmla="val -6887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Good</a:t>
            </a:r>
            <a:r>
              <a:rPr lang="pt-BR" sz="4400" b="1" dirty="0" smtClean="0">
                <a:latin typeface="Kristen ITC" panose="03050502040202030202" pitchFamily="66" charset="0"/>
              </a:rPr>
              <a:t> Bye!</a:t>
            </a:r>
          </a:p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See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you</a:t>
            </a:r>
            <a:r>
              <a:rPr lang="pt-BR" sz="4400" b="1" dirty="0" smtClean="0">
                <a:latin typeface="Kristen ITC" panose="03050502040202030202" pitchFamily="66" charset="0"/>
              </a:rPr>
              <a:t> later!</a:t>
            </a:r>
          </a:p>
        </p:txBody>
      </p:sp>
    </p:spTree>
    <p:extLst>
      <p:ext uri="{BB962C8B-B14F-4D97-AF65-F5344CB8AC3E}">
        <p14:creationId xmlns:p14="http://schemas.microsoft.com/office/powerpoint/2010/main" val="13867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17" y="1878378"/>
            <a:ext cx="3557858" cy="4351338"/>
          </a:xfrm>
        </p:spPr>
      </p:pic>
      <p:sp>
        <p:nvSpPr>
          <p:cNvPr id="5" name="Texto explicativo em elipse 4"/>
          <p:cNvSpPr/>
          <p:nvPr/>
        </p:nvSpPr>
        <p:spPr>
          <a:xfrm>
            <a:off x="1617784" y="773723"/>
            <a:ext cx="5591907" cy="3657600"/>
          </a:xfrm>
          <a:prstGeom prst="wedgeEllipseCallout">
            <a:avLst>
              <a:gd name="adj1" fmla="val 57137"/>
              <a:gd name="adj2" fmla="val 2168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Hello</a:t>
            </a:r>
            <a:r>
              <a:rPr lang="pt-BR" sz="4400" b="1" dirty="0" smtClean="0">
                <a:latin typeface="Kristen ITC" panose="03050502040202030202" pitchFamily="66" charset="0"/>
              </a:rPr>
              <a:t>!</a:t>
            </a:r>
          </a:p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name’s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Peppa</a:t>
            </a:r>
            <a:r>
              <a:rPr lang="pt-BR" sz="4400" b="1" dirty="0" smtClean="0">
                <a:latin typeface="Kristen ITC" panose="03050502040202030202" pitchFamily="66" charset="0"/>
              </a:rPr>
              <a:t>!</a:t>
            </a:r>
            <a:endParaRPr lang="pt-BR" sz="4400" b="1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1065335"/>
            <a:ext cx="4062046" cy="5416061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daddy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39094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8" y="742950"/>
            <a:ext cx="4237892" cy="5650524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mommy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2736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38" y="1336897"/>
            <a:ext cx="4143008" cy="5521103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brother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9833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ossau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2" y="1450985"/>
            <a:ext cx="4204528" cy="4825194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724286"/>
            <a:ext cx="1966498" cy="2139296"/>
          </a:xfr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5956"/>
              <a:gd name="adj2" fmla="val 2389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sister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9" y="881186"/>
            <a:ext cx="4431323" cy="533479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grandpa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3309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8" y="1213340"/>
            <a:ext cx="5297930" cy="483945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grandma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85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2" y="1248508"/>
            <a:ext cx="4698780" cy="4698780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friend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0487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47</Words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Kristen ITC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2015-02-07T18:32:47Z</dcterms:created>
  <dcterms:modified xsi:type="dcterms:W3CDTF">2015-02-08T21:11:17Z</dcterms:modified>
</cp:coreProperties>
</file>