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32" r:id="rId3"/>
    <p:sldId id="442" r:id="rId4"/>
    <p:sldId id="445" r:id="rId5"/>
    <p:sldId id="444" r:id="rId6"/>
    <p:sldId id="446" r:id="rId7"/>
    <p:sldId id="447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EDEEC"/>
    <a:srgbClr val="FDCFE3"/>
    <a:srgbClr val="FF7C80"/>
    <a:srgbClr val="FF0066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1127919" y="4343401"/>
            <a:ext cx="13944600" cy="2884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trải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nghiệm</a:t>
            </a:r>
            <a:endParaRPr lang="en-US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11: HĐCD: BÁO TƯỜNG VỀ CHỦ ĐỀ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NHỚ ƠN THẦY CÔ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op chung ta doan ke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5519" y="594360"/>
            <a:ext cx="14249400" cy="800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0058400" cy="677108"/>
            <a:chOff x="1508918" y="1888664"/>
            <a:chExt cx="896112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96112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xét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tưởng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báo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tường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855112" cy="29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185319" y="103853"/>
            <a:ext cx="9372600" cy="2000293"/>
            <a:chOff x="3871119" y="103853"/>
            <a:chExt cx="9372600" cy="2000293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3871119" y="1097280"/>
              <a:ext cx="93726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BÁO TƯỜNG VỀ CHỦ ĐỀ NHỚ ƠN THẦY CÔ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619" y="2459594"/>
            <a:ext cx="6667500" cy="66844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719" y="2536313"/>
            <a:ext cx="6705600" cy="660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36875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10058400" cy="677108"/>
            <a:chOff x="1508918" y="1888664"/>
            <a:chExt cx="896112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96112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xét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ý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tưởng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trang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trí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báo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tường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7855112" cy="29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185319" y="103853"/>
            <a:ext cx="9372600" cy="2000293"/>
            <a:chOff x="3871119" y="103853"/>
            <a:chExt cx="9372600" cy="2000293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3871119" y="1097280"/>
              <a:ext cx="93726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BÁO TƯỜNG VỀ CHỦ ĐỀ NHỚ ƠN THẦY CÔ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737" y="2667000"/>
            <a:ext cx="7243582" cy="647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7826" y="2667000"/>
            <a:ext cx="6858000" cy="648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65730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6781800" cy="677108"/>
            <a:chOff x="1508918" y="1888664"/>
            <a:chExt cx="604196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04196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báo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tường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5130892" cy="29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185319" y="103853"/>
            <a:ext cx="9372600" cy="2000293"/>
            <a:chOff x="3871119" y="103853"/>
            <a:chExt cx="9372600" cy="2000293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3871119" y="1097280"/>
              <a:ext cx="93726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BÁO TƯỜNG VỀ CHỦ ĐỀ NHỚ ƠN THẦY CÔ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442119" y="3468469"/>
            <a:ext cx="823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bút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600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endParaRPr lang="en-US" sz="3600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43206" y="2590799"/>
            <a:ext cx="13720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7649" t="56384" r="38287" b="16667"/>
          <a:stretch/>
        </p:blipFill>
        <p:spPr>
          <a:xfrm>
            <a:off x="9281319" y="3368038"/>
            <a:ext cx="6553200" cy="516636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4519" y="4209871"/>
            <a:ext cx="8967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đảm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nhiệm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trêu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nghịch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4519" y="5562600"/>
            <a:ext cx="87846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giám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nhắc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nhở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nghiêm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túc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an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62377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6781800" cy="677108"/>
            <a:chOff x="1508918" y="1888664"/>
            <a:chExt cx="604196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04196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hành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làm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báo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tường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5130892" cy="29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185319" y="103853"/>
            <a:ext cx="9372600" cy="2000293"/>
            <a:chOff x="3871119" y="103853"/>
            <a:chExt cx="9372600" cy="2000293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3871119" y="1097280"/>
              <a:ext cx="93726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BÁO TƯỜNG VỀ CHỦ ĐỀ NHỚ ƠN THẦY CÔ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43206" y="2590799"/>
            <a:ext cx="22967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endParaRPr lang="en-US" sz="3600" b="1" dirty="0">
              <a:solidFill>
                <a:srgbClr val="FF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8209" t="56650" r="38287" b="16667"/>
          <a:stretch/>
        </p:blipFill>
        <p:spPr>
          <a:xfrm>
            <a:off x="9433719" y="2590799"/>
            <a:ext cx="6400800" cy="594360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94519" y="3505200"/>
            <a:ext cx="89676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sưu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tầm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919" y="5256074"/>
            <a:ext cx="8967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6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17138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6919" y="1782783"/>
            <a:ext cx="6781800" cy="677108"/>
            <a:chOff x="1508918" y="1888664"/>
            <a:chExt cx="6041967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041967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Thông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điệp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gửi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thầy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05346" y="2565475"/>
              <a:ext cx="5130892" cy="297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3185319" y="103853"/>
            <a:ext cx="9372600" cy="2000293"/>
            <a:chOff x="3871119" y="103853"/>
            <a:chExt cx="9372600" cy="2000293"/>
          </a:xfrm>
        </p:grpSpPr>
        <p:sp>
          <p:nvSpPr>
            <p:cNvPr id="21" name="Text Box 14"/>
            <p:cNvSpPr txBox="1">
              <a:spLocks noChangeArrowheads="1"/>
            </p:cNvSpPr>
            <p:nvPr/>
          </p:nvSpPr>
          <p:spPr bwMode="auto">
            <a:xfrm>
              <a:off x="3871119" y="1097280"/>
              <a:ext cx="9372600" cy="1006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2800" b="1" dirty="0" err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Bài</a:t>
              </a:r>
              <a:r>
                <a:rPr lang="en-US" sz="2800" b="1" dirty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 10: </a:t>
              </a:r>
              <a:r>
                <a:rPr lang="en-US" sz="2800" b="1" dirty="0" smtClean="0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BÁO TƯỜNG VỀ CHỦ ĐỀ NHỚ ƠN THẦY CÔ</a:t>
              </a:r>
              <a:endParaRPr lang="en-US" sz="2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  <a:p>
              <a:pPr algn="ctr" eaLnBrk="1" hangingPunct="1">
                <a:spcBef>
                  <a:spcPts val="0"/>
                </a:spcBef>
                <a:defRPr/>
              </a:pPr>
              <a:endPara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5211494" y="103853"/>
              <a:ext cx="5878532" cy="994830"/>
              <a:chOff x="5063633" y="164812"/>
              <a:chExt cx="5779343" cy="994830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5063633" y="164812"/>
                <a:ext cx="5779343" cy="994830"/>
                <a:chOff x="5063633" y="164812"/>
                <a:chExt cx="5779343" cy="994830"/>
              </a:xfrm>
            </p:grpSpPr>
            <p:sp>
              <p:nvSpPr>
                <p:cNvPr id="25" name="TextBox 24"/>
                <p:cNvSpPr txBox="1"/>
                <p:nvPr/>
              </p:nvSpPr>
              <p:spPr>
                <a:xfrm>
                  <a:off x="5063633" y="164812"/>
                  <a:ext cx="5779343" cy="553998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000" smtClean="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  <a:endPara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5468902" y="636422"/>
                  <a:ext cx="4921898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b="1" smtClean="0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HOẠT ĐỘNG TRẢI NGHIỆM</a:t>
                  </a:r>
                  <a:endPara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cxnSp>
            <p:nvCxnSpPr>
              <p:cNvPr id="24" name="Straight Connector 23"/>
              <p:cNvCxnSpPr/>
              <p:nvPr/>
            </p:nvCxnSpPr>
            <p:spPr>
              <a:xfrm>
                <a:off x="5618731" y="1136154"/>
                <a:ext cx="4569771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AutoShape 2" descr="Bật mí những ý tưởng trang trí lớp học cấp 3 đẹp và độc đá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1243206" y="2590799"/>
            <a:ext cx="6394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519" y="2057400"/>
            <a:ext cx="5867400" cy="70866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80319" y="3468469"/>
            <a:ext cx="6981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Chia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endParaRPr lang="en-US" sz="36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6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ói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tờ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tường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33861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10430</TotalTime>
  <Words>343</Words>
  <Application>Microsoft Office PowerPoint</Application>
  <PresentationFormat>Custom</PresentationFormat>
  <Paragraphs>38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1199</cp:revision>
  <dcterms:created xsi:type="dcterms:W3CDTF">2008-09-09T22:52:10Z</dcterms:created>
  <dcterms:modified xsi:type="dcterms:W3CDTF">2022-08-28T04:53:47Z</dcterms:modified>
</cp:coreProperties>
</file>