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6025" y="3835375"/>
            <a:ext cx="43559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16024" y="2859782"/>
            <a:ext cx="435597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199783" y="267494"/>
            <a:ext cx="1584176" cy="487438"/>
            <a:chOff x="3419872" y="815863"/>
            <a:chExt cx="1584176" cy="487438"/>
          </a:xfrm>
        </p:grpSpPr>
        <p:sp>
          <p:nvSpPr>
            <p:cNvPr id="3" name="Rounded Rectangle 2"/>
            <p:cNvSpPr/>
            <p:nvPr/>
          </p:nvSpPr>
          <p:spPr>
            <a:xfrm>
              <a:off x="3419872" y="815863"/>
              <a:ext cx="1584176" cy="48743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04" y="898657"/>
              <a:ext cx="1301512" cy="321849"/>
            </a:xfrm>
            <a:prstGeom prst="rect">
              <a:avLst/>
            </a:prstGeom>
          </p:spPr>
        </p:pic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39DDE0E3-0301-4073-8C6F-5C17D45151E4}"/>
              </a:ext>
            </a:extLst>
          </p:cNvPr>
          <p:cNvSpPr/>
          <p:nvPr/>
        </p:nvSpPr>
        <p:spPr>
          <a:xfrm>
            <a:off x="189278" y="4727927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282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Click to add title</vt:lpstr>
      <vt:lpstr>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2022-10-13T02:23:13Z</dcterms:modified>
</cp:coreProperties>
</file>