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4" r:id="rId2"/>
    <p:sldMasterId id="2147483710" r:id="rId3"/>
  </p:sldMasterIdLst>
  <p:notesMasterIdLst>
    <p:notesMasterId r:id="rId13"/>
  </p:notesMasterIdLst>
  <p:sldIdLst>
    <p:sldId id="344" r:id="rId4"/>
    <p:sldId id="343" r:id="rId5"/>
    <p:sldId id="347" r:id="rId6"/>
    <p:sldId id="341" r:id="rId7"/>
    <p:sldId id="297" r:id="rId8"/>
    <p:sldId id="345" r:id="rId9"/>
    <p:sldId id="298" r:id="rId10"/>
    <p:sldId id="346" r:id="rId11"/>
    <p:sldId id="33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3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67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720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272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145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/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4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36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33837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865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62573" y="1"/>
            <a:ext cx="7494309" cy="1217265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57" y="-704680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Wake Up! Daily Routines Song for Ki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1555" y="864909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4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2167434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34: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100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23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752" y="374331"/>
            <a:ext cx="10426045" cy="56124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517" y="219837"/>
            <a:ext cx="11646670" cy="50975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19789" y="5433423"/>
            <a:ext cx="462012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Vậy</a:t>
            </a:r>
            <a:r>
              <a:rPr lang="en-US" sz="4000" dirty="0">
                <a:solidFill>
                  <a:srgbClr val="FF0000"/>
                </a:solidFill>
              </a:rPr>
              <a:t> 42 - 5 = 37</a:t>
            </a:r>
          </a:p>
        </p:txBody>
      </p:sp>
      <p:sp>
        <p:nvSpPr>
          <p:cNvPr id="13" name="Text Box 7"/>
          <p:cNvSpPr txBox="1"/>
          <p:nvPr/>
        </p:nvSpPr>
        <p:spPr>
          <a:xfrm>
            <a:off x="5369757" y="2602675"/>
            <a:ext cx="76009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4" name="Text Box 7"/>
          <p:cNvSpPr txBox="1"/>
          <p:nvPr/>
        </p:nvSpPr>
        <p:spPr>
          <a:xfrm>
            <a:off x="9811869" y="2602675"/>
            <a:ext cx="76009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198583" y="2750905"/>
            <a:ext cx="13503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5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endParaRPr lang="en-US" sz="44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70255" y="31140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202345" y="2930942"/>
            <a:ext cx="23025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4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2696584" y="3223686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5027238" y="2758966"/>
            <a:ext cx="13572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4611313" y="3259746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6930692" y="2829958"/>
            <a:ext cx="12955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96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8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6644168" y="3223686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</a:t>
            </a:r>
          </a:p>
        </p:txBody>
      </p:sp>
      <p:sp>
        <p:nvSpPr>
          <p:cNvPr id="13" name="Text Box 3"/>
          <p:cNvSpPr txBox="1"/>
          <p:nvPr/>
        </p:nvSpPr>
        <p:spPr>
          <a:xfrm>
            <a:off x="1124400" y="4582541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36</a:t>
            </a:r>
          </a:p>
        </p:txBody>
      </p:sp>
      <p:sp>
        <p:nvSpPr>
          <p:cNvPr id="19" name="Text Box 3"/>
          <p:cNvSpPr txBox="1"/>
          <p:nvPr/>
        </p:nvSpPr>
        <p:spPr>
          <a:xfrm>
            <a:off x="3189186" y="4625220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20" name="Text Box 3"/>
          <p:cNvSpPr txBox="1"/>
          <p:nvPr/>
        </p:nvSpPr>
        <p:spPr>
          <a:xfrm>
            <a:off x="5001493" y="4609506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21" name="Text Box 3"/>
          <p:cNvSpPr txBox="1"/>
          <p:nvPr/>
        </p:nvSpPr>
        <p:spPr>
          <a:xfrm>
            <a:off x="6930692" y="4582541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88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00" y="301048"/>
            <a:ext cx="10351628" cy="169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768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98" y="197127"/>
            <a:ext cx="11853224" cy="6604312"/>
          </a:xfrm>
          <a:prstGeom prst="rect">
            <a:avLst/>
          </a:prstGeom>
        </p:spPr>
      </p:pic>
      <p:cxnSp>
        <p:nvCxnSpPr>
          <p:cNvPr id="8" name="Curved Connector 7"/>
          <p:cNvCxnSpPr/>
          <p:nvPr/>
        </p:nvCxnSpPr>
        <p:spPr>
          <a:xfrm>
            <a:off x="3676454" y="2592371"/>
            <a:ext cx="3582185" cy="3120272"/>
          </a:xfrm>
          <a:prstGeom prst="curvedConnector3">
            <a:avLst>
              <a:gd name="adj1" fmla="val 90526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 rot="5400000">
            <a:off x="1491007" y="2413261"/>
            <a:ext cx="3853991" cy="2443114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>
            <a:off x="3776024" y="2526383"/>
            <a:ext cx="5825765" cy="3110845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16200000" flipH="1">
            <a:off x="7120772" y="2831380"/>
            <a:ext cx="2839826" cy="592711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rot="10800000" flipV="1">
            <a:off x="4336331" y="1800524"/>
            <a:ext cx="3909179" cy="3565688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/>
          <p:nvPr/>
        </p:nvCxnSpPr>
        <p:spPr>
          <a:xfrm rot="10800000" flipV="1">
            <a:off x="2790335" y="1745531"/>
            <a:ext cx="5514681" cy="2802119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722070" y="2497608"/>
            <a:ext cx="6469930" cy="7875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hang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741366" y="3444545"/>
            <a:ext cx="4405751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31- 6= 25  (</a:t>
            </a:r>
            <a:r>
              <a:rPr lang="en-US" sz="3200" dirty="0" err="1">
                <a:solidFill>
                  <a:schemeClr val="tx1"/>
                </a:solidFill>
              </a:rPr>
              <a:t>quả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bóng</a:t>
            </a:r>
            <a:r>
              <a:rPr lang="en-US" sz="3200" dirty="0">
                <a:solidFill>
                  <a:schemeClr val="tx1"/>
                </a:solidFill>
              </a:rPr>
              <a:t> )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619323" y="4232057"/>
            <a:ext cx="4265340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25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894548" y="1809945"/>
            <a:ext cx="2099388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endParaRPr lang="en-US" sz="3200" u="sng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24" y="161820"/>
            <a:ext cx="11759644" cy="1362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68" y="3077098"/>
            <a:ext cx="5474659" cy="308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898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 animBg="1"/>
      <p:bldP spid="10" grpId="1" animBg="1"/>
      <p:bldP spid="15" grpId="0" animBg="1"/>
      <p:bldP spid="15" grpId="1" animBg="1"/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24771441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95</Words>
  <Application>Microsoft Office PowerPoint</Application>
  <PresentationFormat>Widescreen</PresentationFormat>
  <Paragraphs>34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6" baseType="lpstr">
      <vt:lpstr>微软雅黑</vt:lpstr>
      <vt:lpstr>黑体</vt:lpstr>
      <vt:lpstr>SimSun</vt:lpstr>
      <vt:lpstr>SimSun</vt:lpstr>
      <vt:lpstr>.VnAvant</vt:lpstr>
      <vt:lpstr>Arial</vt:lpstr>
      <vt:lpstr>Arial-Rounded</vt:lpstr>
      <vt:lpstr>Calibri</vt:lpstr>
      <vt:lpstr>inpin heiti</vt:lpstr>
      <vt:lpstr>ITC Avant Garde Std Bk</vt:lpstr>
      <vt:lpstr>Montserrat ExtraBold</vt:lpstr>
      <vt:lpstr>Times New Roman</vt:lpstr>
      <vt:lpstr>UTM Avo</vt:lpstr>
      <vt:lpstr>方正卡通简体</vt:lpstr>
      <vt:lpstr>3_Office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15</cp:revision>
  <dcterms:created xsi:type="dcterms:W3CDTF">2021-05-18T05:02:00Z</dcterms:created>
  <dcterms:modified xsi:type="dcterms:W3CDTF">2021-06-26T04:35:16Z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